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81" r:id="rId4"/>
    <p:sldId id="282" r:id="rId5"/>
    <p:sldId id="283" r:id="rId6"/>
    <p:sldId id="284" r:id="rId7"/>
    <p:sldId id="285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2A69-9947-489D-91BD-936B861143CC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Plans for </a:t>
            </a:r>
            <a:r>
              <a:rPr lang="en-GB" smtClean="0"/>
              <a:t>this </a:t>
            </a:r>
            <a:r>
              <a:rPr lang="en-GB" smtClean="0"/>
              <a:t>week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/>
          </a:bodyPr>
          <a:lstStyle/>
          <a:p>
            <a:r>
              <a:rPr lang="en-GB" sz="2400" strike="sngStrike" smtClean="0"/>
              <a:t>Preparation of </a:t>
            </a:r>
            <a:r>
              <a:rPr lang="en-GB" sz="2400" smtClean="0"/>
              <a:t>Master course ...</a:t>
            </a:r>
          </a:p>
          <a:p>
            <a:r>
              <a:rPr lang="en-GB" sz="2400" strike="sngStrike" smtClean="0"/>
              <a:t>Push Thorlabs and order in  worst case what is already available</a:t>
            </a:r>
          </a:p>
          <a:p>
            <a:r>
              <a:rPr lang="en-GB" sz="2400" strike="sngStrike" smtClean="0"/>
              <a:t>Work on DNA setup</a:t>
            </a:r>
          </a:p>
          <a:p>
            <a:r>
              <a:rPr lang="en-GB" sz="2400" smtClean="0"/>
              <a:t>MWPC: Stretch 4 wires on new PCB for testing </a:t>
            </a:r>
            <a:r>
              <a:rPr lang="en-GB" sz="2400" strike="sngStrike" smtClean="0"/>
              <a:t>or electronics tests</a:t>
            </a:r>
          </a:p>
          <a:p>
            <a:r>
              <a:rPr lang="en-GB" sz="2400" strike="sngStrike" smtClean="0"/>
              <a:t>DAQ discussion with Joan (already started)</a:t>
            </a:r>
          </a:p>
          <a:p>
            <a:r>
              <a:rPr lang="en-GB" sz="2400" strike="sngStrike" smtClean="0"/>
              <a:t>3D MPGD project: FET Open proposal, phone meeting to discuss status and plans</a:t>
            </a:r>
            <a:endParaRPr lang="en-GB" sz="2400" strike="sngStrike"/>
          </a:p>
        </p:txBody>
      </p:sp>
      <p:pic>
        <p:nvPicPr>
          <p:cNvPr id="1026" name="Picture 2" descr="Bildergebnis für panic emo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183" y="260648"/>
            <a:ext cx="2473817" cy="2571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smtClean="0"/>
              <a:t>Kaputschinsky LED Driver Tests</a:t>
            </a:r>
            <a:endParaRPr lang="en-US" sz="3200" dirty="0"/>
          </a:p>
        </p:txBody>
      </p:sp>
      <p:pic>
        <p:nvPicPr>
          <p:cNvPr id="7" name="Picture 6" descr="20170303_175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717032"/>
            <a:ext cx="5400600" cy="3037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980728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LED driver allows to produce light pulses of &lt;= 10 ns width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</a:t>
            </a:r>
            <a:r>
              <a:rPr lang="en-GB" sz="2400" smtClean="0"/>
              <a:t>What is the power we can detect with photodiode 6 cm away from LED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</a:t>
            </a:r>
            <a:r>
              <a:rPr lang="en-GB" sz="2400" smtClean="0"/>
              <a:t>Pulsed with 1 kHz (readout speed of photodiode 10-20 Hz)</a:t>
            </a:r>
            <a:endParaRPr lang="en-GB" sz="240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44208" y="4149080"/>
            <a:ext cx="720080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9231" t="19550" r="35922" b="20601"/>
          <a:stretch>
            <a:fillRect/>
          </a:stretch>
        </p:blipFill>
        <p:spPr bwMode="auto">
          <a:xfrm>
            <a:off x="179512" y="836712"/>
            <a:ext cx="335405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03848" y="4941168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FF0000"/>
                </a:solidFill>
              </a:rPr>
              <a:t>Photo diode</a:t>
            </a:r>
            <a:endParaRPr lang="en-GB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16016" y="5013176"/>
            <a:ext cx="1224136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216" y="3789040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FF0000"/>
                </a:solidFill>
              </a:rPr>
              <a:t>LED</a:t>
            </a:r>
            <a:endParaRPr lang="en-GB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smtClean="0"/>
              <a:t>Kaputschinsky LED Tests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490" t="19950" r="19676" b="9701"/>
          <a:stretch>
            <a:fillRect/>
          </a:stretch>
        </p:blipFill>
        <p:spPr bwMode="auto">
          <a:xfrm>
            <a:off x="467544" y="1052736"/>
            <a:ext cx="837101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Laser + Diffusor Tests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19550" r="19976" b="10101"/>
          <a:stretch>
            <a:fillRect/>
          </a:stretch>
        </p:blipFill>
        <p:spPr bwMode="auto">
          <a:xfrm>
            <a:off x="467544" y="1484784"/>
            <a:ext cx="7920880" cy="510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31640" y="3789040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Laser</a:t>
            </a:r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91680" y="2924944"/>
            <a:ext cx="0" cy="7920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2564904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Diffusor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1600" y="1340768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Photodiode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2240" y="17728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Continous laser operation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Solar Cell Tests</a:t>
            </a:r>
            <a:endParaRPr lang="en-GB"/>
          </a:p>
        </p:txBody>
      </p:sp>
      <p:pic>
        <p:nvPicPr>
          <p:cNvPr id="4" name="Content Placeholder 3" descr="20170308_163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942" r="20467"/>
          <a:stretch>
            <a:fillRect/>
          </a:stretch>
        </p:blipFill>
        <p:spPr>
          <a:xfrm>
            <a:off x="395536" y="1772816"/>
            <a:ext cx="4392488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04048" y="177281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testing response of solar cell to laser light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</a:t>
            </a:r>
            <a:r>
              <a:rPr lang="en-GB" sz="2400" smtClean="0"/>
              <a:t>photodiode in parallel to be sure that we see light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</a:t>
            </a:r>
            <a:r>
              <a:rPr lang="en-GB" sz="2400" smtClean="0"/>
              <a:t>laser pulsed</a:t>
            </a:r>
            <a:endParaRPr lang="en-GB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Response</a:t>
            </a:r>
            <a:endParaRPr lang="en-GB"/>
          </a:p>
        </p:txBody>
      </p:sp>
      <p:pic>
        <p:nvPicPr>
          <p:cNvPr id="4" name="Content Placeholder 3" descr="20170308_163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2" t="41998" r="25837" b="13454"/>
          <a:stretch>
            <a:fillRect/>
          </a:stretch>
        </p:blipFill>
        <p:spPr>
          <a:xfrm>
            <a:off x="179512" y="1484784"/>
            <a:ext cx="5185084" cy="2460718"/>
          </a:xfrm>
        </p:spPr>
      </p:pic>
      <p:pic>
        <p:nvPicPr>
          <p:cNvPr id="5" name="Picture 4" descr="20170308_163042.jpg"/>
          <p:cNvPicPr>
            <a:picLocks noChangeAspect="1"/>
          </p:cNvPicPr>
          <p:nvPr/>
        </p:nvPicPr>
        <p:blipFill>
          <a:blip r:embed="rId3" cstate="print"/>
          <a:srcRect l="17647" t="31684" r="20141" b="17917"/>
          <a:stretch>
            <a:fillRect/>
          </a:stretch>
        </p:blipFill>
        <p:spPr>
          <a:xfrm>
            <a:off x="0" y="4077072"/>
            <a:ext cx="5688632" cy="2592288"/>
          </a:xfrm>
          <a:prstGeom prst="rect">
            <a:avLst/>
          </a:prstGeom>
        </p:spPr>
      </p:pic>
      <p:pic>
        <p:nvPicPr>
          <p:cNvPr id="6" name="Picture 5" descr="20170308_163052.jpg"/>
          <p:cNvPicPr>
            <a:picLocks noChangeAspect="1"/>
          </p:cNvPicPr>
          <p:nvPr/>
        </p:nvPicPr>
        <p:blipFill>
          <a:blip r:embed="rId4" cstate="print"/>
          <a:srcRect l="36482" t="24568" r="47768" b="16633"/>
          <a:stretch>
            <a:fillRect/>
          </a:stretch>
        </p:blipFill>
        <p:spPr>
          <a:xfrm>
            <a:off x="6732240" y="3717032"/>
            <a:ext cx="1440160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1484784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pulsing down to 1 Hz possible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</a:t>
            </a:r>
            <a:r>
              <a:rPr lang="en-GB" sz="2000" smtClean="0"/>
              <a:t>but difficult to control power output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</a:t>
            </a:r>
            <a:r>
              <a:rPr lang="en-GB" sz="2000" smtClean="0"/>
              <a:t>minimum width of 200 us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</a:t>
            </a:r>
            <a:r>
              <a:rPr lang="en-GB" sz="2000" smtClean="0"/>
              <a:t>even at higher frequencies not linear in power</a:t>
            </a:r>
            <a:endParaRPr lang="en-GB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Plans for </a:t>
            </a:r>
            <a:r>
              <a:rPr lang="en-GB" smtClean="0"/>
              <a:t>this </a:t>
            </a:r>
            <a:r>
              <a:rPr lang="en-GB" smtClean="0"/>
              <a:t>week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/>
          </a:bodyPr>
          <a:lstStyle/>
          <a:p>
            <a:r>
              <a:rPr lang="en-GB" sz="2400" smtClean="0"/>
              <a:t>Continuing of preparation </a:t>
            </a:r>
            <a:r>
              <a:rPr lang="en-GB" sz="2400" smtClean="0"/>
              <a:t>of Master course ...</a:t>
            </a:r>
          </a:p>
          <a:p>
            <a:r>
              <a:rPr lang="en-GB" sz="2400" smtClean="0"/>
              <a:t>First Thorlabs pieces will arrive today =&gt; start playing with them</a:t>
            </a:r>
            <a:endParaRPr lang="en-GB" sz="2400" smtClean="0"/>
          </a:p>
          <a:p>
            <a:r>
              <a:rPr lang="en-GB" sz="2400" smtClean="0"/>
              <a:t>Work </a:t>
            </a:r>
            <a:r>
              <a:rPr lang="en-GB" sz="2400" smtClean="0"/>
              <a:t>on DNA setup</a:t>
            </a:r>
          </a:p>
          <a:p>
            <a:r>
              <a:rPr lang="en-GB" sz="2400" smtClean="0"/>
              <a:t>MWPC: Stretch 4 wires on new PCB for </a:t>
            </a:r>
            <a:r>
              <a:rPr lang="en-GB" sz="2400" smtClean="0"/>
              <a:t>testing, fixing current PCB, analysing data from this week</a:t>
            </a:r>
            <a:endParaRPr lang="en-GB" sz="2400" smtClean="0"/>
          </a:p>
          <a:p>
            <a:r>
              <a:rPr lang="en-GB" sz="2400" smtClean="0"/>
              <a:t>3D </a:t>
            </a:r>
            <a:r>
              <a:rPr lang="en-GB" sz="2400" smtClean="0"/>
              <a:t>MPGD project: </a:t>
            </a:r>
            <a:r>
              <a:rPr lang="en-GB" sz="2400" smtClean="0"/>
              <a:t>Minutes of this week meeting and preparing meeting of next week</a:t>
            </a:r>
            <a:endParaRPr lang="en-GB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238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Plans for this week</vt:lpstr>
      <vt:lpstr>Kaputschinsky LED Driver Tests</vt:lpstr>
      <vt:lpstr>Kaputschinsky LED Tests</vt:lpstr>
      <vt:lpstr>Laser + Diffusor Tests</vt:lpstr>
      <vt:lpstr>Solar Cell Tests</vt:lpstr>
      <vt:lpstr>Response</vt:lpstr>
      <vt:lpstr>Plans for this week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Lab Status</dc:title>
  <dc:creator>tlux</dc:creator>
  <cp:lastModifiedBy>thorsten</cp:lastModifiedBy>
  <cp:revision>99</cp:revision>
  <dcterms:created xsi:type="dcterms:W3CDTF">2017-02-01T15:25:01Z</dcterms:created>
  <dcterms:modified xsi:type="dcterms:W3CDTF">2017-03-08T20:43:13Z</dcterms:modified>
</cp:coreProperties>
</file>