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71" r:id="rId3"/>
    <p:sldId id="273" r:id="rId4"/>
    <p:sldId id="272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633"/>
  </p:normalViewPr>
  <p:slideViewPr>
    <p:cSldViewPr snapToGrid="0" snapToObjects="1">
      <p:cViewPr varScale="1">
        <p:scale>
          <a:sx n="96" d="100"/>
          <a:sy n="96" d="100"/>
        </p:scale>
        <p:origin x="624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E514B6-5FEC-0848-8621-D96F790BB418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2780A-C1B6-8A42-B73A-90A9B51BCD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4399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31C6E-1B42-D64A-A7C2-035C5BA73E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4F0200-0547-024A-A9F5-369809DAAD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27F091-87D2-014B-A7EC-B80DDFE08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/>
              <a:t>12/02/2021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3AF12E-7071-BC4D-877E-148726C17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53F5DC-740E-7D45-AEDB-98318C726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39D6-8DFB-7445-8177-74ADBDF0D4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603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10D51-9E5C-9F4D-AC5B-238DF0536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E77534-82D3-FC49-856D-E285FB03C6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715EEC-5091-B747-9461-372A319BD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/>
              <a:t>12/02/2021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A83CBD-8D14-2C4A-84AF-739D7311C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A9D57D-8352-B248-BCC9-AAC667B17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39D6-8DFB-7445-8177-74ADBDF0D4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552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6D291E-7F88-2942-ACC6-95AE590737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4F5312-3D83-6C4E-A53E-24451BE8E3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172D3-3364-8842-9142-92DDA7480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/>
              <a:t>12/02/2021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E5E8E0-9C06-1D42-9DEE-7F3DE8E79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6AA960-A769-6F4D-9D33-C847E8C2B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39D6-8DFB-7445-8177-74ADBDF0D4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9048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76D93-54C3-1649-B0E4-04AB8FA35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009298-6E2A-B446-B621-439C758C6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7196EA-B0D7-364A-A563-5062A4212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/>
              <a:t>12/02/2021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F7777F-7C0E-5B49-B256-2E896009A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A392D9-956A-3946-8B54-B01786152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39D6-8DFB-7445-8177-74ADBDF0D4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2124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30376-B50F-E549-B739-59D56D285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BBDE1F-BC03-BC40-B525-7EF67E0FA8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95FDBB-DC40-C542-B7A2-E77090D15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/>
              <a:t>12/02/2021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65644C-577A-6343-ADF1-10B4F3787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70DD35-614B-1946-8FEE-C35D5F0A7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39D6-8DFB-7445-8177-74ADBDF0D4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4544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48F60-630B-E740-A4DC-6C7DE67F2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1376E3-9F09-3446-B52A-14CCF210D1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398B35-B0FF-5D48-BD74-A1191408D6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89D1F7-2820-C047-A8C2-EEA701D77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/>
              <a:t>12/02/2021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09A71B-C7C2-E54E-8D46-1DD94C0DC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5B3D3-86C5-C148-B663-DCB95808E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39D6-8DFB-7445-8177-74ADBDF0D4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0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ACF3A-2A1A-8D4C-BC02-A7A4AE17A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163615-24E2-BC48-BAAB-CF7CA1029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BD9392-00BF-1A45-A6F7-5519313C34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9780B9-3E8D-D44B-BC45-4EB09A28AE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A3ADA1-6895-6942-A273-97D6601C20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A073E0-06E6-0E42-822E-7AFD912FF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/>
              <a:t>12/02/2021</a:t>
            </a: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4D0D4F-C59D-D94C-94E3-7B0FCCBE6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B9D3D3-95D6-1D47-BF50-96618C9BF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39D6-8DFB-7445-8177-74ADBDF0D4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652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97F28-8207-ED40-9850-923784B54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3D1854-A715-2F4C-AB7C-84E40DF33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/>
              <a:t>12/02/2021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80817C-F16A-BF44-B038-4E3FEEB83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AA1997-5D5A-3548-9066-0EE826583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39D6-8DFB-7445-8177-74ADBDF0D4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409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DA77F3-6D7E-D141-93ED-9B6CC8955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/>
              <a:t>12/02/2021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22F7D7-9A0C-BA46-B107-033D5A5DD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F6AB3B-AE0C-CF44-AD86-256888B11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39D6-8DFB-7445-8177-74ADBDF0D4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896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4557C-6C2F-6B43-836D-04E51AFA9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A392C-93AB-1747-8846-BAEA2465B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F4898-210E-674B-825F-B60CD75A3A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A255EE-BB08-AD45-A80F-E629CC471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/>
              <a:t>12/02/2021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D93877-C99F-344A-9A16-88FACBF32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393291-228F-7644-8072-CD3A1EF0B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39D6-8DFB-7445-8177-74ADBDF0D4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605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B4FD7-6AD3-A44D-AA1D-00F334D06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E072E9-1BB8-E449-9324-AE9519921B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0BEDBF-039D-8543-B32E-5741E59C3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DE712D-416B-064C-AB89-90FD19448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/>
              <a:t>12/02/2021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E346CF-0F89-A648-833A-A0AF4849A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3ED7AE-4480-A045-807F-A4C1129DF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39D6-8DFB-7445-8177-74ADBDF0D4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1114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2DDF9B-E329-B847-8738-F82AD8CB3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4979E4-E98A-6746-986F-4E7AC27123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33A2B1-99CF-E546-BCFB-B5DF5D349B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_tradnl"/>
              <a:t>12/02/2021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F68B1F-D3A6-5047-A288-ED3724F4C2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D472ED-EF20-884A-A285-A0DD36D68E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C39D6-8DFB-7445-8177-74ADBDF0D4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7492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6514D-C0E3-8540-926F-14CFB72B16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Implementing mobility information to reproduce confinement measure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57EEC6-4590-3549-B4AE-BEF03E1B3C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 err="1"/>
              <a:t>M.Bosman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855F32-0A88-CB41-A586-BB47F27C9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/>
              <a:t>12/02/2021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124716-F51A-0946-9607-1505B7059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39D6-8DFB-7445-8177-74ADBDF0D45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323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D08BE-CB23-8346-AABD-171F95C65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2762"/>
          </a:xfrm>
        </p:spPr>
        <p:txBody>
          <a:bodyPr/>
          <a:lstStyle/>
          <a:p>
            <a:r>
              <a:rPr lang="en-GB" dirty="0"/>
              <a:t>Confinement starts after 6 weeks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8A472A-65F0-F04F-918A-7E410B8488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620" y="1685290"/>
            <a:ext cx="5054600" cy="36703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241E4C1-863B-A840-AF73-57738CE4F4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9735" y="1723390"/>
            <a:ext cx="5003800" cy="3594100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B42DC3-92F5-BB4E-8978-D571C24A2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/>
              <a:t>12/02/2021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8F7AAB-C5D6-4440-87A1-C2700B0C6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39D6-8DFB-7445-8177-74ADBDF0D45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554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D08BE-CB23-8346-AABD-171F95C65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2762"/>
          </a:xfrm>
        </p:spPr>
        <p:txBody>
          <a:bodyPr/>
          <a:lstStyle/>
          <a:p>
            <a:r>
              <a:rPr lang="en-GB" dirty="0"/>
              <a:t>Confinement starts after 6 weeks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346F36B-563C-E545-BF79-2E6B3B3C1F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949" y="1802493"/>
            <a:ext cx="5130800" cy="36449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7FE5A9B-E140-5D40-B90B-EBEAD3D1B7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4833" y="1942786"/>
            <a:ext cx="5168900" cy="3314700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D0A8938-1E8B-0746-AF2B-EE28121B1853}"/>
              </a:ext>
            </a:extLst>
          </p:cNvPr>
          <p:cNvCxnSpPr/>
          <p:nvPr/>
        </p:nvCxnSpPr>
        <p:spPr>
          <a:xfrm>
            <a:off x="7219274" y="5202973"/>
            <a:ext cx="0" cy="4893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3CFB2E4-FD81-7C44-B378-38F58F9129D1}"/>
              </a:ext>
            </a:extLst>
          </p:cNvPr>
          <p:cNvCxnSpPr/>
          <p:nvPr/>
        </p:nvCxnSpPr>
        <p:spPr>
          <a:xfrm>
            <a:off x="6574656" y="5202973"/>
            <a:ext cx="0" cy="4893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83D4C8E5-80D7-6F4E-84EB-9E87C44BABBE}"/>
              </a:ext>
            </a:extLst>
          </p:cNvPr>
          <p:cNvSpPr txBox="1"/>
          <p:nvPr/>
        </p:nvSpPr>
        <p:spPr>
          <a:xfrm>
            <a:off x="5844833" y="5727718"/>
            <a:ext cx="1133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 </a:t>
            </a:r>
            <a:r>
              <a:rPr lang="en-GB" dirty="0" err="1"/>
              <a:t>Febrero</a:t>
            </a:r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6411EA1-5A25-C74F-99EB-AA171E611177}"/>
              </a:ext>
            </a:extLst>
          </p:cNvPr>
          <p:cNvSpPr txBox="1"/>
          <p:nvPr/>
        </p:nvSpPr>
        <p:spPr>
          <a:xfrm>
            <a:off x="6978174" y="5912384"/>
            <a:ext cx="1133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15 March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CD7594E-10D3-434A-B030-75A9ECE0DC39}"/>
              </a:ext>
            </a:extLst>
          </p:cNvPr>
          <p:cNvCxnSpPr>
            <a:cxnSpLocks/>
          </p:cNvCxnSpPr>
          <p:nvPr/>
        </p:nvCxnSpPr>
        <p:spPr>
          <a:xfrm>
            <a:off x="8202955" y="5371471"/>
            <a:ext cx="0" cy="3208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6554EA14-4F82-E346-A7DA-976082A0CFDF}"/>
              </a:ext>
            </a:extLst>
          </p:cNvPr>
          <p:cNvSpPr txBox="1"/>
          <p:nvPr/>
        </p:nvSpPr>
        <p:spPr>
          <a:xfrm>
            <a:off x="7919762" y="5727718"/>
            <a:ext cx="1133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 July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5F6D409-0A0C-AD48-9FB4-93E7A4E4750F}"/>
              </a:ext>
            </a:extLst>
          </p:cNvPr>
          <p:cNvCxnSpPr/>
          <p:nvPr/>
        </p:nvCxnSpPr>
        <p:spPr>
          <a:xfrm>
            <a:off x="10715765" y="5202694"/>
            <a:ext cx="0" cy="4893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7856EB7A-D2EC-6A40-AD52-3096C5063ADA}"/>
              </a:ext>
            </a:extLst>
          </p:cNvPr>
          <p:cNvSpPr txBox="1"/>
          <p:nvPr/>
        </p:nvSpPr>
        <p:spPr>
          <a:xfrm>
            <a:off x="10149094" y="5727718"/>
            <a:ext cx="1320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 December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AB3E3C-A6F3-C045-B46A-37D2DC4E1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/>
              <a:t>12/02/2021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8CBBD-934A-DC4A-9D0B-D0AA188F5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39D6-8DFB-7445-8177-74ADBDF0D45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568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D08BE-CB23-8346-AABD-171F95C65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5314406" cy="922762"/>
          </a:xfrm>
        </p:spPr>
        <p:txBody>
          <a:bodyPr>
            <a:normAutofit/>
          </a:bodyPr>
          <a:lstStyle/>
          <a:p>
            <a:r>
              <a:rPr lang="en-GB" dirty="0"/>
              <a:t>Comparing to data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223D979-F678-2949-A6AA-7DB56481C5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6882" y="3465614"/>
            <a:ext cx="4837864" cy="3105003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64E404EC-8E1E-3D49-B829-8FB4256065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5846" y="62377"/>
            <a:ext cx="5032531" cy="3416300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0CCE1723-A38C-4F4D-877F-51E4ADC91A63}"/>
              </a:ext>
            </a:extLst>
          </p:cNvPr>
          <p:cNvSpPr txBox="1"/>
          <p:nvPr/>
        </p:nvSpPr>
        <p:spPr>
          <a:xfrm>
            <a:off x="613953" y="1737360"/>
            <a:ext cx="534271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Vertical scales are the same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Horizontal scales adjusted to roughly correspond (data start 20 February extend until mid-December)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BC9E805-FD23-4D4D-9202-E78AE206B4F4}"/>
              </a:ext>
            </a:extLst>
          </p:cNvPr>
          <p:cNvSpPr txBox="1"/>
          <p:nvPr/>
        </p:nvSpPr>
        <p:spPr>
          <a:xfrm>
            <a:off x="613954" y="3722914"/>
            <a:ext cx="534271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 main features of the data are reproduced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DDDA6B-08A5-6F47-9CD4-3F2C14ECF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_tradnl"/>
              <a:t>12/02/2021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1038F7-FB4B-604A-88B4-D799767AF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39D6-8DFB-7445-8177-74ADBDF0D45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895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67</Words>
  <Application>Microsoft Macintosh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Implementing mobility information to reproduce confinement measure</vt:lpstr>
      <vt:lpstr>Confinement starts after 6 weeks</vt:lpstr>
      <vt:lpstr>Confinement starts after 6 weeks</vt:lpstr>
      <vt:lpstr>Comparing to data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Implementing mobility information to reproduce confinement measure</dc:title>
  <dc:creator>Martine Bosman</dc:creator>
  <cp:lastModifiedBy>Martine Bosman</cp:lastModifiedBy>
  <cp:revision>1</cp:revision>
  <dcterms:created xsi:type="dcterms:W3CDTF">2021-02-12T18:43:38Z</dcterms:created>
  <dcterms:modified xsi:type="dcterms:W3CDTF">2021-02-12T18:46:04Z</dcterms:modified>
</cp:coreProperties>
</file>