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85" r:id="rId3"/>
    <p:sldId id="284" r:id="rId4"/>
    <p:sldId id="286" r:id="rId5"/>
    <p:sldId id="28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3"/>
  </p:normalViewPr>
  <p:slideViewPr>
    <p:cSldViewPr snapToGrid="0" snapToObjects="1">
      <p:cViewPr>
        <p:scale>
          <a:sx n="104" d="100"/>
          <a:sy n="104" d="100"/>
        </p:scale>
        <p:origin x="360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805D1-E08A-BC4A-87F5-103D22DE96D4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ED19A-6557-344F-9D18-F83A8A3B9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95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74C1-3812-4B4B-A50C-C049C69F0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A9641-AE42-144C-9F95-ED7AC1060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F821C-B276-3346-B231-770ADC930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AED9-9ECA-7A4F-9DA6-11CBC5C6C5A5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5E3EE-D7A7-EE46-B589-596B36F08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5FE0E-F6F0-B04D-82AD-4C2DB6022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87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3D3CA-BA64-DE48-9EA3-ABB3059EB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0E0FA-10D0-FE4E-8F29-57B164D7D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B7620-9A86-8A4C-9735-C356F51F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9814-2AFB-8241-A272-46657EB15816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1F1D4-446B-004B-9D90-78012CDB7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8C43F-D235-D24B-9C43-6A2D58D5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89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8F34A-A00C-0341-92B5-3BA8D7266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EC262-F784-654A-A8AD-A195F5341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3BC58-AE7C-3E40-AB01-4C59CA63E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1D35-6BDF-E74E-928B-A8D8E6EC8696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45EAE-30B5-504B-B8AC-1CAF55EE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8F00F-5C3E-B845-9CC5-CEC76372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2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D276-3D24-3F4B-A65A-B5C3451A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9F3E3-4BD5-A142-B145-F7518E26E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A5F57-5120-7B41-B9B0-D1D600C3F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84E6-673D-1749-89EA-F4CB93D826F0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3A069-DBCB-4D49-81E0-8D17106F7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03DA4-A36E-EA4D-9ADB-EFEEB8D6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7719F-8074-D347-AE6A-E88F9BEB1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922EF-CC78-F94A-B902-93B03B067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CDEBD-99E5-604D-B2B9-4C193A11F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225-8DA7-8449-BF66-15999B6DF699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CEA15-E51A-2940-86A5-172817D0A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33D36-0EEE-E741-9FF4-998E26F06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63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D0C2F-9658-5243-8DF5-F30E164B7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DCF41-78A3-E848-A862-2AF0817AE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B09AE-1F25-D946-A4AA-17630ACDD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31DC5-043E-AA4C-8FB6-C1CE476D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8A62-41A1-104A-A616-C4C0E3475D33}" type="datetime1">
              <a:rPr lang="es-ES_tradnl" smtClean="0"/>
              <a:t>22/2/21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F764-3B1C-D24F-933F-CED16779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DC4E8-E96D-FB42-9754-2E8EEF16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65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0CB39-B18E-4D4B-9F8F-B251C25C9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4322A-ED2B-D54B-8CCE-E30E4BF23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849AF-79FB-544E-B991-E80CC7B01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E0A750-FF7C-2C44-A092-82E1A8ED6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661F5-E2C3-FB47-8C6E-9614B68EC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471DD4-35F4-F34B-896E-7494BD32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78A4-6273-DD4F-B203-89DB2D2D4757}" type="datetime1">
              <a:rPr lang="es-ES_tradnl" smtClean="0"/>
              <a:t>22/2/21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A4E2B1-4DE7-F542-8C47-E93AF819B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E8A61A-C1AE-F949-8EEF-DE0429E2C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8F363-BE26-014E-B01A-65C4A587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36BE39-7D54-8F45-BA5E-0FF0BFE0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B6B0-A502-D74E-BBF9-BC1188F33EAF}" type="datetime1">
              <a:rPr lang="es-ES_tradnl" smtClean="0"/>
              <a:t>22/2/21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F56DB-189D-3143-B137-DFBB1E3F5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BC45E1-3B5C-A94D-8AA4-4883E37A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92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B275C-FC80-514C-AEA3-1DFD1A89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7577-D955-C74B-94D8-768EB1A1C615}" type="datetime1">
              <a:rPr lang="es-ES_tradnl" smtClean="0"/>
              <a:t>22/2/21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9118E-4426-E04F-9A54-2021533E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83703-1AD0-9C4D-83A3-1BBCF228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6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E60A2-8156-174A-AD78-6BE5C2AFB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98ADA-216C-BC4E-8D49-BF92BA98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FCA49-FE8B-ED43-A42D-A203D0D49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4358D-A5BF-4240-8417-845766F0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3D4F-4C89-E14E-8C79-A86609A42A53}" type="datetime1">
              <a:rPr lang="es-ES_tradnl" smtClean="0"/>
              <a:t>22/2/21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18834-6C1D-5A44-9146-F508B9BD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197A6-4DE5-D341-B7AB-5B654F1A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99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43350-08B4-8445-9B8A-1D16E471A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FB6A6A-CDA0-D141-832F-4C442D518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9E7E7-670C-534A-8349-DA44F5960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48043-E0AB-0146-96FF-EEF7E82F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9F43-025D-BE46-A7A6-6FBB53234B6E}" type="datetime1">
              <a:rPr lang="es-ES_tradnl" smtClean="0"/>
              <a:t>22/2/21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E6434-3838-4E49-9080-3CB19777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C2B7F-8C74-4F44-BDA1-AF51C5BD8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9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B7D31A-4F3C-5D4D-9BBB-A75823D14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D354E-CDA5-F44A-B35D-C7F67CB42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8ACB9-F2AF-D143-949B-2C03153297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B5345-9315-E94D-B1F1-93E89BF5E4BE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F2AB-DEA8-A644-BE9D-3D5D1CB057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D299D-4E84-C045-A522-0F1261308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55D1-10C8-FD4D-8C33-69CBFFC50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13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16AD9-79A1-0F4E-BD61-7B89D94C3E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Contacts in transport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89D7B3-E37F-E746-BCF8-C799A0782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M.Bosman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CBFC8-B535-B04A-96C1-0E75CD39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655D-0CF1-1342-B92F-ACEBF73FBF55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89426-B575-704C-B3B1-A4A93DE1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8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FDF4F-515D-CC4E-AC37-32DB6B289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types of contracts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288E17-0672-4541-AAC3-345F94C6EC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2517548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5044862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3033286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255264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58906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People affected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 # contacts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Average / affected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# of 8H 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447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5.5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15.5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 (or 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224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2.5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(or  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23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5.5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78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 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867k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 / 1 /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 (or  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7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Play 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552k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 / 1 /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8173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F4A13D-256D-0342-BD7D-F0CF46B03C1B}"/>
              </a:ext>
            </a:extLst>
          </p:cNvPr>
          <p:cNvSpPr txBox="1"/>
          <p:nvPr/>
        </p:nvSpPr>
        <p:spPr>
          <a:xfrm>
            <a:off x="214313" y="4586287"/>
            <a:ext cx="607218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Caveat: the relevant quantity for contagion is the # of contact multiplied by time interval. Units are tics of 8 hours.</a:t>
            </a:r>
          </a:p>
          <a:p>
            <a:r>
              <a:rPr lang="en-GB" dirty="0"/>
              <a:t>One spends less time in the public transport, in average 1 hour compared to time spent at home </a:t>
            </a:r>
            <a:r>
              <a:rPr lang="en-GB"/>
              <a:t>8 hours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DF8310-981E-314F-B5B5-0C86C752F750}"/>
              </a:ext>
            </a:extLst>
          </p:cNvPr>
          <p:cNvSpPr txBox="1"/>
          <p:nvPr/>
        </p:nvSpPr>
        <p:spPr>
          <a:xfrm>
            <a:off x="7029450" y="4228464"/>
            <a:ext cx="3967162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In case of transport: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calculate the average infectiousness of people travelling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Multiply by # of contacts</a:t>
            </a:r>
          </a:p>
          <a:p>
            <a:r>
              <a:rPr lang="en-GB" dirty="0">
                <a:solidFill>
                  <a:schemeClr val="accent1"/>
                </a:solidFill>
              </a:rPr>
              <a:t>For home, work, play: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Sum the infectiousness of individual contacts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D57C1-5EC9-7D4B-8ADF-996063C78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147-7369-8043-A08A-A7B9E44513B7}" type="datetime1">
              <a:rPr lang="es-ES_tradnl" smtClean="0"/>
              <a:t>22/2/21</a:t>
            </a:fld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EDBB3-F91B-EA40-BE20-92E223379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21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72BE03F-C457-804D-99F1-422F431C1372}"/>
              </a:ext>
            </a:extLst>
          </p:cNvPr>
          <p:cNvGrpSpPr/>
          <p:nvPr/>
        </p:nvGrpSpPr>
        <p:grpSpPr>
          <a:xfrm>
            <a:off x="6123197" y="3585282"/>
            <a:ext cx="4806534" cy="3285636"/>
            <a:chOff x="7386646" y="3588461"/>
            <a:chExt cx="4806534" cy="328563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1730D6D-D08B-1D40-8666-F25306AD09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86646" y="3588461"/>
              <a:ext cx="4677469" cy="328563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DB253E-09EC-2549-BFA6-FEC1E6FAB0AF}"/>
                </a:ext>
              </a:extLst>
            </p:cNvPr>
            <p:cNvSpPr txBox="1"/>
            <p:nvPr/>
          </p:nvSpPr>
          <p:spPr>
            <a:xfrm>
              <a:off x="10092917" y="3907487"/>
              <a:ext cx="21002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transport</a:t>
              </a:r>
            </a:p>
            <a:p>
              <a:r>
                <a:rPr lang="en-GB" dirty="0"/>
                <a:t>1 contact in average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FB42B88-B312-234E-ABC5-F11DFAAA8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of transport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1FC67-D9A4-D946-A8F4-D0EAD6D3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E13A-65DF-DA4F-AF67-7987090B177C}" type="datetime1">
              <a:rPr lang="es-ES_tradnl" smtClean="0"/>
              <a:t>22/2/21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DCF09-298E-884B-856A-8B32238E3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80431" y="6100479"/>
            <a:ext cx="2743200" cy="365125"/>
          </a:xfrm>
        </p:spPr>
        <p:txBody>
          <a:bodyPr/>
          <a:lstStyle/>
          <a:p>
            <a:fld id="{841455D1-10C8-FD4D-8C33-69CBFFC50EA6}" type="slidenum">
              <a:rPr lang="en-GB" smtClean="0"/>
              <a:t>3</a:t>
            </a:fld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3F7189A-337D-BC49-92D9-4033BAECA70A}"/>
              </a:ext>
            </a:extLst>
          </p:cNvPr>
          <p:cNvGrpSpPr/>
          <p:nvPr/>
        </p:nvGrpSpPr>
        <p:grpSpPr>
          <a:xfrm>
            <a:off x="556591" y="3480312"/>
            <a:ext cx="5369548" cy="3121816"/>
            <a:chOff x="556591" y="3480312"/>
            <a:chExt cx="5369548" cy="312181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882A03F-12B5-4E45-BC27-70CBBAAB25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6591" y="3480312"/>
              <a:ext cx="4518992" cy="312181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FD5DC01-F6ED-8943-89BE-428458AFEB85}"/>
                </a:ext>
              </a:extLst>
            </p:cNvPr>
            <p:cNvSpPr txBox="1"/>
            <p:nvPr/>
          </p:nvSpPr>
          <p:spPr>
            <a:xfrm>
              <a:off x="3581400" y="4858512"/>
              <a:ext cx="23447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transport</a:t>
              </a:r>
            </a:p>
            <a:p>
              <a:r>
                <a:rPr lang="en-GB" dirty="0"/>
                <a:t>10 contacts in average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A49F71F-EC9C-E946-9752-74DFF8EAC806}"/>
              </a:ext>
            </a:extLst>
          </p:cNvPr>
          <p:cNvGrpSpPr/>
          <p:nvPr/>
        </p:nvGrpSpPr>
        <p:grpSpPr>
          <a:xfrm>
            <a:off x="6135164" y="0"/>
            <a:ext cx="4794567" cy="3223336"/>
            <a:chOff x="7398613" y="3179"/>
            <a:chExt cx="4794567" cy="32233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53038C5-8CF2-2C41-B02F-268E37C909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98613" y="3179"/>
              <a:ext cx="4794567" cy="322333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797E6DB-F834-7B40-A098-90AF16755530}"/>
                </a:ext>
              </a:extLst>
            </p:cNvPr>
            <p:cNvSpPr txBox="1"/>
            <p:nvPr/>
          </p:nvSpPr>
          <p:spPr>
            <a:xfrm>
              <a:off x="10439856" y="658574"/>
              <a:ext cx="16242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No transport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909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42B88-B312-234E-ABC5-F11DFAAA8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of transport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5CDB51-ECC1-AA4C-A74F-44EB17875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9813"/>
            <a:ext cx="5194300" cy="3378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DB6F94-5E9D-EB4B-A7DB-8FF78AA85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3492500"/>
            <a:ext cx="5181600" cy="336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36E6A4-ABEA-D645-8BAC-B047A7C3F7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-11112"/>
            <a:ext cx="5118100" cy="3403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573934C-2A86-D848-88C9-4F70CCCE94DB}"/>
              </a:ext>
            </a:extLst>
          </p:cNvPr>
          <p:cNvSpPr txBox="1"/>
          <p:nvPr/>
        </p:nvSpPr>
        <p:spPr>
          <a:xfrm>
            <a:off x="7943850" y="365125"/>
            <a:ext cx="2100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 transport</a:t>
            </a:r>
          </a:p>
          <a:p>
            <a:r>
              <a:rPr lang="en-GB" dirty="0"/>
              <a:t>~correct number of diagnosed in Ola1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B8ACC-43BB-C741-A0D3-869A14B0386B}"/>
              </a:ext>
            </a:extLst>
          </p:cNvPr>
          <p:cNvSpPr txBox="1"/>
          <p:nvPr/>
        </p:nvSpPr>
        <p:spPr>
          <a:xfrm>
            <a:off x="7810500" y="4032250"/>
            <a:ext cx="210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transport</a:t>
            </a:r>
          </a:p>
          <a:p>
            <a:r>
              <a:rPr lang="en-GB" dirty="0"/>
              <a:t>1 contact in average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E76767-3929-B341-B7C0-D6DCC02FBEC0}"/>
              </a:ext>
            </a:extLst>
          </p:cNvPr>
          <p:cNvSpPr txBox="1"/>
          <p:nvPr/>
        </p:nvSpPr>
        <p:spPr>
          <a:xfrm>
            <a:off x="3184524" y="4355415"/>
            <a:ext cx="2344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transport</a:t>
            </a:r>
          </a:p>
          <a:p>
            <a:r>
              <a:rPr lang="en-GB" dirty="0"/>
              <a:t>10 contacts in average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FE255-6FE2-8545-860A-84A9FC61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D675-B9AA-6B41-B773-BC10563D48C0}" type="datetime1">
              <a:rPr lang="es-ES_tradnl" smtClean="0"/>
              <a:t>22/2/21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56BB76-E75D-F649-A22B-A748F5A5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71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42B88-B312-234E-ABC5-F11DFAAA8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of transport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1B159-472A-214A-9327-6D37EA42E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Impact on number of infected people in different places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A549BBE-AD6C-D742-92A8-FAF5F708AF92}"/>
              </a:ext>
            </a:extLst>
          </p:cNvPr>
          <p:cNvGraphicFramePr>
            <a:graphicFrameLocks noGrp="1"/>
          </p:cNvGraphicFramePr>
          <p:nvPr/>
        </p:nvGraphicFramePr>
        <p:xfrm>
          <a:off x="1474788" y="2719916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394446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709554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76664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28444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59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316922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1026924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1230874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69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120973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407574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984059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084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275291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862449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2224595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791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 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148181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736398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27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Play 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59408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390010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571207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DC6DB-5E51-1D4E-B246-05ABC04F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C07A-E6E8-8B4F-A56F-DB82921F12D9}" type="datetime1">
              <a:rPr lang="es-ES_tradnl" smtClean="0"/>
              <a:t>22/2/21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AEFE9-A0FB-7848-BFBA-991CDB7C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55D1-10C8-FD4D-8C33-69CBFFC50EA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998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230</Words>
  <Application>Microsoft Macintosh PowerPoint</Application>
  <PresentationFormat>Widescreen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Contacts in transport</vt:lpstr>
      <vt:lpstr>Different types of contracts</vt:lpstr>
      <vt:lpstr>Effect of transport</vt:lpstr>
      <vt:lpstr>Effect of transport</vt:lpstr>
      <vt:lpstr>Effect of transport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Contacts in transport</dc:title>
  <dc:creator>Martine Bosman</dc:creator>
  <cp:lastModifiedBy>Martine Bosman</cp:lastModifiedBy>
  <cp:revision>2</cp:revision>
  <dcterms:created xsi:type="dcterms:W3CDTF">2021-02-22T14:38:39Z</dcterms:created>
  <dcterms:modified xsi:type="dcterms:W3CDTF">2021-02-22T14:49:26Z</dcterms:modified>
</cp:coreProperties>
</file>