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33"/>
  </p:normalViewPr>
  <p:slideViewPr>
    <p:cSldViewPr snapToGrid="0" snapToObjects="1">
      <p:cViewPr varScale="1">
        <p:scale>
          <a:sx n="96" d="100"/>
          <a:sy n="96" d="100"/>
        </p:scale>
        <p:origin x="624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A68C5-3CC1-6D42-AB22-7478A3A388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8E9EDE-A62E-AB48-8782-A4D2A0EEF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1A45F-900B-E24D-AD47-0B2EE66DD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54D7-C4FD-1548-B748-0A0A5D3AB8EF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A5FCC7-7C54-DD45-876D-307E63E77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F44E2B-2D68-9A4A-BCC2-769F1E7B0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B85D9-E7E5-6443-88A3-65796897C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639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6FDEE-4CD6-B548-A88C-92FF56496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5C631D-3F31-DD4C-98BD-C437FFEB1D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5FC07C-70E0-FB4C-8FD7-0DE6279F9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54D7-C4FD-1548-B748-0A0A5D3AB8EF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B4944E-E0EE-8A49-9596-12A9A71C0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2816D-F495-0C46-962B-E3A65C41E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B85D9-E7E5-6443-88A3-65796897C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632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FE3364-9A43-3043-9FCD-679BCCEAAA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FA41EE-BFD2-8C42-A078-534A8D3337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18FA1-0F5E-C943-AA07-D21BF4259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54D7-C4FD-1548-B748-0A0A5D3AB8EF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F9D4C2-9F6B-954C-A1B7-2C87AA243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781AFC-9FFA-884E-863A-0BE319485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B85D9-E7E5-6443-88A3-65796897C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874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52DE6-FA5F-8343-BC41-3E6439A55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008A3-1EAD-BE4C-89AE-045520AEFD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CD374-BCCC-4D44-9335-370DEBF70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54D7-C4FD-1548-B748-0A0A5D3AB8EF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DBA4DA-5D12-AE49-B594-D2ED289FB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2EF87C-FDAC-1346-A966-F091AB346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B85D9-E7E5-6443-88A3-65796897C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390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14300-3180-E149-B4EF-BF0B6C26F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376C50-BAFE-464B-9E59-54B5CB6BAD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9107D3-C6F8-2C47-AEBB-2CEE76C8B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54D7-C4FD-1548-B748-0A0A5D3AB8EF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55B9FA-2FCD-9F4C-A01F-013DF96FA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B52FF1-01F9-084F-88DF-2C673D9C8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B85D9-E7E5-6443-88A3-65796897C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5988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0A152-7728-6F43-A3DF-CC18166C9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60A2BD-D44B-AB48-9BE3-E23AFA3BE0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733123-F18A-0648-8983-95A3026977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6798FA-F2B3-DC44-941B-C0CA41873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54D7-C4FD-1548-B748-0A0A5D3AB8EF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BB1F40-ABCA-A649-B2BE-452D210B2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94178F-921D-2D49-AD50-F7E332A94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B85D9-E7E5-6443-88A3-65796897C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570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8271C-27C6-9E43-9A82-DC9ED97CE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5645E4-7F57-CB40-8A12-53F96D6CD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C76203-9943-1846-9A12-D4B8412149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33F629-4726-F843-8B78-0A0FECBA4B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816EAA-3E96-3240-B798-0B30A162B6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159BC6-5AF2-5E4A-89AD-D63864787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54D7-C4FD-1548-B748-0A0A5D3AB8EF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C7C203-D0DB-154F-A943-B50D6413B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DD7CFD-70EF-E443-9361-9CBC42EE7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B85D9-E7E5-6443-88A3-65796897C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415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6B0AB-1CBF-894F-9F07-56EFD4421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461D92-9802-2041-A8A6-FE42D9707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54D7-C4FD-1548-B748-0A0A5D3AB8EF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DDDF69-AFEF-DD42-B9E1-8D8D4E01D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68D0F4-FBD8-224C-9E30-0030100FF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B85D9-E7E5-6443-88A3-65796897C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9112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3A6EDB-3350-824D-943B-830683CFF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54D7-C4FD-1548-B748-0A0A5D3AB8EF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5F59FC-A721-A342-A897-2F25AF601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0683B0-9F0F-604B-9FBA-AEE204D8D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B85D9-E7E5-6443-88A3-65796897C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066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07659-041A-594E-9FB1-597381870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F7B4B-7A56-3842-9422-EA6212470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A50D1A-D196-A24E-8EA4-D82EC61E3C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911FDC-6C86-534D-B76A-4A88D5B0B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54D7-C4FD-1548-B748-0A0A5D3AB8EF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41D607-5D94-6143-9C02-2D519095F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ACDDD-0863-1841-B502-E5C8E2A8D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B85D9-E7E5-6443-88A3-65796897C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4071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B5E2D-D82D-544E-B9BA-3EA7722B9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8E81C5-256D-B54E-8511-6C4BD82072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665383-F441-574D-AD49-3EA0F6CB7A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ADBD93-6D5F-B24F-9216-95A330A32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C54D7-C4FD-1548-B748-0A0A5D3AB8EF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149336-CB73-F841-821F-9DEC0B398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6E5A70-A415-B84D-A288-AAED01589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B85D9-E7E5-6443-88A3-65796897C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256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907E27-FFCA-6649-A8BF-588E65666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B9F008-5928-3C47-B5CB-8F8A79793F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BB3C0B-9B83-0645-8CDE-1CE0C9F6A2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C54D7-C4FD-1548-B748-0A0A5D3AB8EF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FB6002-E869-A944-B9BA-13E814C844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5491C-03FF-194D-B5BB-A458340C90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B85D9-E7E5-6443-88A3-65796897C8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215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journals.plos.org/plosntds/s/submit-now" TargetMode="External"/><Relationship Id="rId3" Type="http://schemas.openxmlformats.org/officeDocument/2006/relationships/hyperlink" Target="https://journals.plos.org/plosbiology/s/submit-now" TargetMode="External"/><Relationship Id="rId7" Type="http://schemas.openxmlformats.org/officeDocument/2006/relationships/hyperlink" Target="https://journals.plos.org/plospathogens/" TargetMode="External"/><Relationship Id="rId2" Type="http://schemas.openxmlformats.org/officeDocument/2006/relationships/hyperlink" Target="https://journals.plos.org/plosone/s/submit-now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journals.plos.org/ploscompbiol/s/submit-now" TargetMode="External"/><Relationship Id="rId5" Type="http://schemas.openxmlformats.org/officeDocument/2006/relationships/hyperlink" Target="https://journals.plos.org/plosgenetics/s/submit-now" TargetMode="External"/><Relationship Id="rId4" Type="http://schemas.openxmlformats.org/officeDocument/2006/relationships/hyperlink" Target="https://journals.plos.org/plosmedicine/s/submit-now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371/journal.pone.0243701" TargetMode="External"/><Relationship Id="rId2" Type="http://schemas.openxmlformats.org/officeDocument/2006/relationships/hyperlink" Target="https://doi.org/10.1371/journal.pmed.005007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i.org/10.1371/journal.pcbi.1008431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126/science.abc003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16/S2468-2667(20)30133-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ature.com/natur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hjournal.biomedcentral.com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22A2C-E7DD-184B-9E6C-64729E235A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Journals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232D6A-907A-8B47-8D3B-A8A9E759E2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/>
              <a:t>M.Bosman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4233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5F68B-C53C-2747-AB20-AD59591C4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0387D-12FB-0D40-B223-5265C35AC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1900" dirty="0"/>
              <a:t>Medicine &amp; </a:t>
            </a:r>
            <a:r>
              <a:rPr lang="es-ES" sz="1900" dirty="0" err="1"/>
              <a:t>Health</a:t>
            </a:r>
            <a:r>
              <a:rPr lang="es-ES" sz="1900" dirty="0"/>
              <a:t> </a:t>
            </a:r>
            <a:r>
              <a:rPr lang="es-ES" sz="1900" b="1" dirty="0" err="1"/>
              <a:t>Infectious</a:t>
            </a:r>
            <a:r>
              <a:rPr lang="es-ES" sz="1900" b="1" dirty="0"/>
              <a:t> </a:t>
            </a:r>
            <a:r>
              <a:rPr lang="es-ES" sz="1900" b="1" dirty="0" err="1"/>
              <a:t>Disease</a:t>
            </a:r>
            <a:r>
              <a:rPr lang="es-ES" sz="1900" b="1" dirty="0"/>
              <a:t> </a:t>
            </a:r>
            <a:r>
              <a:rPr lang="es-ES" sz="1900" b="1" dirty="0" err="1"/>
              <a:t>Epidemiology</a:t>
            </a:r>
            <a:endParaRPr lang="es-ES" sz="1900" b="1" dirty="0"/>
          </a:p>
          <a:p>
            <a:r>
              <a:rPr lang="es-ES" sz="1900" dirty="0" err="1"/>
              <a:t>Updated</a:t>
            </a:r>
            <a:r>
              <a:rPr lang="es-ES" sz="1900" dirty="0"/>
              <a:t> </a:t>
            </a:r>
            <a:r>
              <a:rPr lang="es-ES" sz="1900" dirty="0" err="1"/>
              <a:t>November</a:t>
            </a:r>
            <a:r>
              <a:rPr lang="es-ES" sz="1900" dirty="0"/>
              <a:t> 11, 2020 </a:t>
            </a:r>
            <a:r>
              <a:rPr lang="es-ES" sz="1900" dirty="0" err="1"/>
              <a:t>Curated</a:t>
            </a:r>
            <a:r>
              <a:rPr lang="es-ES" sz="1900" dirty="0"/>
              <a:t> </a:t>
            </a:r>
            <a:r>
              <a:rPr lang="es-ES" sz="1900" dirty="0" err="1"/>
              <a:t>Collections</a:t>
            </a:r>
            <a:r>
              <a:rPr lang="es-ES" sz="1900" dirty="0"/>
              <a:t> </a:t>
            </a:r>
          </a:p>
          <a:p>
            <a:r>
              <a:rPr lang="es-ES" sz="1900" dirty="0" err="1"/>
              <a:t>The</a:t>
            </a:r>
            <a:r>
              <a:rPr lang="es-ES" sz="1900" dirty="0"/>
              <a:t> </a:t>
            </a:r>
            <a:r>
              <a:rPr lang="es-ES" sz="1900" dirty="0" err="1"/>
              <a:t>threat</a:t>
            </a:r>
            <a:r>
              <a:rPr lang="es-ES" sz="1900" dirty="0"/>
              <a:t> of </a:t>
            </a:r>
            <a:r>
              <a:rPr lang="es-ES" sz="1900" dirty="0" err="1"/>
              <a:t>emerging</a:t>
            </a:r>
            <a:r>
              <a:rPr lang="es-ES" sz="1900" dirty="0"/>
              <a:t> </a:t>
            </a:r>
            <a:r>
              <a:rPr lang="es-ES" sz="1900" dirty="0" err="1"/>
              <a:t>zoonoses</a:t>
            </a:r>
            <a:r>
              <a:rPr lang="es-ES" sz="1900" dirty="0"/>
              <a:t> to </a:t>
            </a:r>
            <a:r>
              <a:rPr lang="es-ES" sz="1900" dirty="0" err="1"/>
              <a:t>public</a:t>
            </a:r>
            <a:r>
              <a:rPr lang="es-ES" sz="1900" dirty="0"/>
              <a:t> </a:t>
            </a:r>
            <a:r>
              <a:rPr lang="es-ES" sz="1900" dirty="0" err="1"/>
              <a:t>health</a:t>
            </a:r>
            <a:r>
              <a:rPr lang="es-ES" sz="1900" dirty="0"/>
              <a:t> </a:t>
            </a:r>
            <a:r>
              <a:rPr lang="es-ES" sz="1900" dirty="0" err="1"/>
              <a:t>underscores</a:t>
            </a:r>
            <a:r>
              <a:rPr lang="es-ES" sz="1900" dirty="0"/>
              <a:t> </a:t>
            </a:r>
            <a:r>
              <a:rPr lang="es-ES" sz="1900" dirty="0" err="1"/>
              <a:t>the</a:t>
            </a:r>
            <a:r>
              <a:rPr lang="es-ES" sz="1900" dirty="0"/>
              <a:t> </a:t>
            </a:r>
            <a:r>
              <a:rPr lang="es-ES" sz="1900" dirty="0" err="1"/>
              <a:t>need</a:t>
            </a:r>
            <a:r>
              <a:rPr lang="es-ES" sz="1900" dirty="0"/>
              <a:t> to </a:t>
            </a:r>
            <a:r>
              <a:rPr lang="es-ES" sz="1900" dirty="0" err="1"/>
              <a:t>assess</a:t>
            </a:r>
            <a:r>
              <a:rPr lang="es-ES" sz="1900" dirty="0"/>
              <a:t> and share </a:t>
            </a:r>
            <a:r>
              <a:rPr lang="es-ES" sz="1900" dirty="0" err="1"/>
              <a:t>research</a:t>
            </a:r>
            <a:r>
              <a:rPr lang="es-ES" sz="1900" dirty="0"/>
              <a:t> </a:t>
            </a:r>
            <a:r>
              <a:rPr lang="es-ES" sz="1900" dirty="0" err="1"/>
              <a:t>on</a:t>
            </a:r>
            <a:r>
              <a:rPr lang="es-ES" sz="1900" dirty="0"/>
              <a:t> </a:t>
            </a:r>
            <a:r>
              <a:rPr lang="es-ES" sz="1900" dirty="0" err="1"/>
              <a:t>transmission</a:t>
            </a:r>
            <a:r>
              <a:rPr lang="es-ES" sz="1900" dirty="0"/>
              <a:t> </a:t>
            </a:r>
            <a:r>
              <a:rPr lang="es-ES" sz="1900" dirty="0" err="1"/>
              <a:t>patterns</a:t>
            </a:r>
            <a:r>
              <a:rPr lang="es-ES" sz="1900" dirty="0"/>
              <a:t> and </a:t>
            </a:r>
            <a:r>
              <a:rPr lang="es-ES" sz="1900" dirty="0" err="1"/>
              <a:t>infection</a:t>
            </a:r>
            <a:r>
              <a:rPr lang="es-ES" sz="1900" dirty="0"/>
              <a:t> </a:t>
            </a:r>
            <a:r>
              <a:rPr lang="es-ES" sz="1900" dirty="0" err="1"/>
              <a:t>dynamics</a:t>
            </a:r>
            <a:r>
              <a:rPr lang="es-ES" sz="1900" dirty="0"/>
              <a:t> </a:t>
            </a:r>
            <a:r>
              <a:rPr lang="es-ES" sz="1900" dirty="0" err="1"/>
              <a:t>openly</a:t>
            </a:r>
            <a:r>
              <a:rPr lang="es-ES" sz="1900" dirty="0"/>
              <a:t>, in real time. Modern </a:t>
            </a:r>
            <a:r>
              <a:rPr lang="es-ES" sz="1900" dirty="0" err="1"/>
              <a:t>infectious</a:t>
            </a:r>
            <a:r>
              <a:rPr lang="es-ES" sz="1900" dirty="0"/>
              <a:t> </a:t>
            </a:r>
            <a:r>
              <a:rPr lang="es-ES" sz="1900" dirty="0" err="1"/>
              <a:t>disease</a:t>
            </a:r>
            <a:r>
              <a:rPr lang="es-ES" sz="1900" dirty="0"/>
              <a:t> </a:t>
            </a:r>
            <a:r>
              <a:rPr lang="es-ES" sz="1900" dirty="0" err="1"/>
              <a:t>epidemiology</a:t>
            </a:r>
            <a:r>
              <a:rPr lang="es-ES" sz="1900" dirty="0"/>
              <a:t> </a:t>
            </a:r>
            <a:r>
              <a:rPr lang="es-ES" sz="1900" dirty="0" err="1"/>
              <a:t>thus</a:t>
            </a:r>
            <a:r>
              <a:rPr lang="es-ES" sz="1900" dirty="0"/>
              <a:t> </a:t>
            </a:r>
            <a:r>
              <a:rPr lang="es-ES" sz="1900" dirty="0" err="1"/>
              <a:t>sits</a:t>
            </a:r>
            <a:r>
              <a:rPr lang="es-ES" sz="1900" dirty="0"/>
              <a:t> at </a:t>
            </a:r>
            <a:r>
              <a:rPr lang="es-ES" sz="1900" dirty="0" err="1"/>
              <a:t>an</a:t>
            </a:r>
            <a:r>
              <a:rPr lang="es-ES" sz="1900" dirty="0"/>
              <a:t> </a:t>
            </a:r>
            <a:r>
              <a:rPr lang="es-ES" sz="1900" dirty="0" err="1"/>
              <a:t>intersection</a:t>
            </a:r>
            <a:r>
              <a:rPr lang="es-ES" sz="1900" dirty="0"/>
              <a:t> of </a:t>
            </a:r>
            <a:r>
              <a:rPr lang="es-ES" sz="1900" dirty="0" err="1"/>
              <a:t>public</a:t>
            </a:r>
            <a:r>
              <a:rPr lang="es-ES" sz="1900" dirty="0"/>
              <a:t> </a:t>
            </a:r>
            <a:r>
              <a:rPr lang="es-ES" sz="1900" dirty="0" err="1"/>
              <a:t>health</a:t>
            </a:r>
            <a:r>
              <a:rPr lang="es-ES" sz="1900" dirty="0"/>
              <a:t>, </a:t>
            </a:r>
            <a:r>
              <a:rPr lang="es-ES" sz="1900" dirty="0" err="1"/>
              <a:t>disease</a:t>
            </a:r>
            <a:r>
              <a:rPr lang="es-ES" sz="1900" dirty="0"/>
              <a:t> </a:t>
            </a:r>
            <a:r>
              <a:rPr lang="es-ES" sz="1900" dirty="0" err="1"/>
              <a:t>modeling</a:t>
            </a:r>
            <a:r>
              <a:rPr lang="es-ES" sz="1900" dirty="0"/>
              <a:t>, </a:t>
            </a:r>
            <a:r>
              <a:rPr lang="es-ES" sz="1900" dirty="0" err="1"/>
              <a:t>bench</a:t>
            </a:r>
            <a:r>
              <a:rPr lang="es-ES" sz="1900" dirty="0"/>
              <a:t> </a:t>
            </a:r>
            <a:r>
              <a:rPr lang="es-ES" sz="1900" dirty="0" err="1"/>
              <a:t>science</a:t>
            </a:r>
            <a:r>
              <a:rPr lang="es-ES" sz="1900" dirty="0"/>
              <a:t>, and </a:t>
            </a:r>
            <a:r>
              <a:rPr lang="es-ES" sz="1900" dirty="0" err="1"/>
              <a:t>policy</a:t>
            </a:r>
            <a:r>
              <a:rPr lang="es-ES" sz="1900" dirty="0"/>
              <a:t>. </a:t>
            </a:r>
            <a:r>
              <a:rPr lang="es-ES" sz="1900" dirty="0" err="1"/>
              <a:t>This</a:t>
            </a:r>
            <a:r>
              <a:rPr lang="es-ES" sz="1900" dirty="0"/>
              <a:t> </a:t>
            </a:r>
            <a:r>
              <a:rPr lang="es-ES" sz="1900" dirty="0" err="1"/>
              <a:t>Collection</a:t>
            </a:r>
            <a:r>
              <a:rPr lang="es-ES" sz="1900" dirty="0"/>
              <a:t> </a:t>
            </a:r>
            <a:r>
              <a:rPr lang="es-ES" sz="1900" dirty="0" err="1"/>
              <a:t>highlights</a:t>
            </a:r>
            <a:r>
              <a:rPr lang="es-ES" sz="1900" dirty="0"/>
              <a:t> </a:t>
            </a:r>
            <a:r>
              <a:rPr lang="es-ES" sz="1900" dirty="0" err="1"/>
              <a:t>research</a:t>
            </a:r>
            <a:r>
              <a:rPr lang="es-ES" sz="1900" dirty="0"/>
              <a:t> </a:t>
            </a:r>
            <a:r>
              <a:rPr lang="es-ES" sz="1900" dirty="0" err="1"/>
              <a:t>on</a:t>
            </a:r>
            <a:r>
              <a:rPr lang="es-ES" sz="1900" dirty="0"/>
              <a:t> </a:t>
            </a:r>
            <a:r>
              <a:rPr lang="es-ES" sz="1900" dirty="0" err="1"/>
              <a:t>these</a:t>
            </a:r>
            <a:r>
              <a:rPr lang="es-ES" sz="1900" dirty="0"/>
              <a:t> </a:t>
            </a:r>
            <a:r>
              <a:rPr lang="es-ES" sz="1900" dirty="0" err="1"/>
              <a:t>many</a:t>
            </a:r>
            <a:r>
              <a:rPr lang="es-ES" sz="1900" dirty="0"/>
              <a:t> </a:t>
            </a:r>
            <a:r>
              <a:rPr lang="es-ES" sz="1900" dirty="0" err="1"/>
              <a:t>interconnected</a:t>
            </a:r>
            <a:r>
              <a:rPr lang="es-ES" sz="1900" dirty="0"/>
              <a:t> </a:t>
            </a:r>
            <a:r>
              <a:rPr lang="es-ES" sz="1900" dirty="0" err="1"/>
              <a:t>facets</a:t>
            </a:r>
            <a:r>
              <a:rPr lang="es-ES" sz="1900" dirty="0"/>
              <a:t> of </a:t>
            </a:r>
            <a:r>
              <a:rPr lang="es-ES" sz="1900" dirty="0" err="1"/>
              <a:t>infectious</a:t>
            </a:r>
            <a:r>
              <a:rPr lang="es-ES" sz="1900" dirty="0"/>
              <a:t> </a:t>
            </a:r>
            <a:r>
              <a:rPr lang="es-ES" sz="1900" dirty="0" err="1"/>
              <a:t>disease</a:t>
            </a:r>
            <a:r>
              <a:rPr lang="es-ES" sz="1900" dirty="0"/>
              <a:t> </a:t>
            </a:r>
            <a:r>
              <a:rPr lang="es-ES" sz="1900" dirty="0" err="1"/>
              <a:t>epidemiology</a:t>
            </a:r>
            <a:r>
              <a:rPr lang="es-ES" sz="1900" dirty="0"/>
              <a:t>, </a:t>
            </a:r>
            <a:r>
              <a:rPr lang="es-ES" sz="1900" dirty="0" err="1"/>
              <a:t>including</a:t>
            </a:r>
            <a:r>
              <a:rPr lang="es-ES" sz="1900" dirty="0"/>
              <a:t> </a:t>
            </a:r>
            <a:r>
              <a:rPr lang="es-ES" sz="1900" dirty="0" err="1"/>
              <a:t>emerging</a:t>
            </a:r>
            <a:r>
              <a:rPr lang="es-ES" sz="1900" dirty="0"/>
              <a:t> </a:t>
            </a:r>
            <a:r>
              <a:rPr lang="es-ES" sz="1900" dirty="0" err="1"/>
              <a:t>zoonoses</a:t>
            </a:r>
            <a:r>
              <a:rPr lang="es-ES" sz="1900" dirty="0"/>
              <a:t>, viral </a:t>
            </a:r>
            <a:r>
              <a:rPr lang="es-ES" sz="1900" dirty="0" err="1"/>
              <a:t>genomics</a:t>
            </a:r>
            <a:r>
              <a:rPr lang="es-ES" sz="1900" dirty="0"/>
              <a:t>, </a:t>
            </a:r>
            <a:r>
              <a:rPr lang="es-ES" sz="1900" dirty="0" err="1"/>
              <a:t>infection</a:t>
            </a:r>
            <a:r>
              <a:rPr lang="es-ES" sz="1900" dirty="0"/>
              <a:t> </a:t>
            </a:r>
            <a:r>
              <a:rPr lang="es-ES" sz="1900" dirty="0" err="1"/>
              <a:t>dynamics</a:t>
            </a:r>
            <a:r>
              <a:rPr lang="es-ES" sz="1900" dirty="0"/>
              <a:t>, and </a:t>
            </a:r>
            <a:r>
              <a:rPr lang="es-ES" sz="1900" dirty="0" err="1"/>
              <a:t>disease</a:t>
            </a:r>
            <a:r>
              <a:rPr lang="es-ES" sz="1900" dirty="0"/>
              <a:t> </a:t>
            </a:r>
            <a:r>
              <a:rPr lang="es-ES" sz="1900" dirty="0" err="1"/>
              <a:t>surveillance</a:t>
            </a:r>
            <a:r>
              <a:rPr lang="es-ES" sz="1900" dirty="0"/>
              <a:t> and </a:t>
            </a:r>
            <a:r>
              <a:rPr lang="es-ES" sz="1900" dirty="0" err="1"/>
              <a:t>modeling</a:t>
            </a:r>
            <a:r>
              <a:rPr lang="es-ES" sz="1900" dirty="0"/>
              <a:t>. </a:t>
            </a:r>
            <a:br>
              <a:rPr lang="es-ES" sz="1900" dirty="0"/>
            </a:br>
            <a:br>
              <a:rPr lang="es-ES" sz="1900" dirty="0"/>
            </a:br>
            <a:r>
              <a:rPr lang="es-ES" sz="1900" dirty="0" err="1"/>
              <a:t>Submit</a:t>
            </a:r>
            <a:r>
              <a:rPr lang="es-ES" sz="1900" dirty="0"/>
              <a:t> </a:t>
            </a:r>
            <a:r>
              <a:rPr lang="es-ES" sz="1900" dirty="0" err="1"/>
              <a:t>your</a:t>
            </a:r>
            <a:r>
              <a:rPr lang="es-ES" sz="1900" dirty="0"/>
              <a:t> </a:t>
            </a:r>
            <a:r>
              <a:rPr lang="es-ES" sz="1900" dirty="0" err="1"/>
              <a:t>research</a:t>
            </a:r>
            <a:r>
              <a:rPr lang="es-ES" sz="1900" dirty="0"/>
              <a:t> to </a:t>
            </a:r>
            <a:r>
              <a:rPr lang="es-ES" sz="1900" i="1" dirty="0">
                <a:hlinkClick r:id="rId2"/>
              </a:rPr>
              <a:t>PLOS ONE</a:t>
            </a:r>
            <a:r>
              <a:rPr lang="es-ES" sz="1900" dirty="0"/>
              <a:t>, </a:t>
            </a:r>
            <a:r>
              <a:rPr lang="es-ES" sz="1900" i="1" dirty="0">
                <a:hlinkClick r:id="rId3"/>
              </a:rPr>
              <a:t>PLOS Biology</a:t>
            </a:r>
            <a:r>
              <a:rPr lang="es-ES" sz="1900" dirty="0"/>
              <a:t>, </a:t>
            </a:r>
            <a:r>
              <a:rPr lang="es-ES" sz="1900" i="1" dirty="0">
                <a:hlinkClick r:id="rId4"/>
              </a:rPr>
              <a:t>PLOS Medicine</a:t>
            </a:r>
            <a:r>
              <a:rPr lang="es-ES" sz="1900" dirty="0"/>
              <a:t>, </a:t>
            </a:r>
            <a:r>
              <a:rPr lang="es-ES" sz="1900" i="1" dirty="0">
                <a:hlinkClick r:id="rId5"/>
              </a:rPr>
              <a:t>PLOS Genetics</a:t>
            </a:r>
            <a:r>
              <a:rPr lang="es-ES" sz="1900" dirty="0"/>
              <a:t>, </a:t>
            </a:r>
            <a:r>
              <a:rPr lang="es-ES" sz="1900" i="1" dirty="0">
                <a:hlinkClick r:id="rId6"/>
              </a:rPr>
              <a:t>PLOS Computational Biology</a:t>
            </a:r>
            <a:r>
              <a:rPr lang="es-ES" sz="1900" dirty="0"/>
              <a:t>, </a:t>
            </a:r>
            <a:r>
              <a:rPr lang="es-ES" sz="1900" i="1" dirty="0">
                <a:hlinkClick r:id="rId7"/>
              </a:rPr>
              <a:t>PLOS Pathogens</a:t>
            </a:r>
            <a:r>
              <a:rPr lang="es-ES" sz="1900" dirty="0"/>
              <a:t>, </a:t>
            </a:r>
            <a:r>
              <a:rPr lang="es-ES" sz="1900" dirty="0" err="1"/>
              <a:t>or</a:t>
            </a:r>
            <a:r>
              <a:rPr lang="es-ES" sz="1900" dirty="0"/>
              <a:t> </a:t>
            </a:r>
            <a:r>
              <a:rPr lang="es-ES" sz="1900" i="1" dirty="0">
                <a:hlinkClick r:id="rId8"/>
              </a:rPr>
              <a:t>PLOS Neglected Tropical Diseases</a:t>
            </a:r>
            <a:r>
              <a:rPr lang="es-ES" sz="1900" dirty="0"/>
              <a:t> to </a:t>
            </a:r>
            <a:r>
              <a:rPr lang="es-ES" sz="1900" dirty="0" err="1"/>
              <a:t>feature</a:t>
            </a:r>
            <a:r>
              <a:rPr lang="es-ES" sz="1900" dirty="0"/>
              <a:t> </a:t>
            </a:r>
            <a:r>
              <a:rPr lang="es-ES" sz="1900" dirty="0" err="1"/>
              <a:t>your</a:t>
            </a:r>
            <a:r>
              <a:rPr lang="es-ES" sz="1900" dirty="0"/>
              <a:t> </a:t>
            </a:r>
            <a:r>
              <a:rPr lang="es-ES" sz="1900" dirty="0" err="1"/>
              <a:t>research</a:t>
            </a:r>
            <a:r>
              <a:rPr lang="es-ES" sz="1900" dirty="0"/>
              <a:t> in </a:t>
            </a:r>
            <a:r>
              <a:rPr lang="es-ES" sz="1900" dirty="0" err="1"/>
              <a:t>this</a:t>
            </a:r>
            <a:r>
              <a:rPr lang="es-ES" sz="1900" dirty="0"/>
              <a:t> </a:t>
            </a:r>
            <a:r>
              <a:rPr lang="es-ES" sz="1900" dirty="0" err="1"/>
              <a:t>collection</a:t>
            </a:r>
            <a:r>
              <a:rPr lang="es-ES" sz="1900" dirty="0"/>
              <a:t>.</a:t>
            </a:r>
          </a:p>
          <a:p>
            <a:pPr marL="0" indent="0">
              <a:buNone/>
            </a:pPr>
            <a:endParaRPr lang="es-ES" sz="19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5851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46BD1-468A-F145-B3E2-7E4579FF0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PLOS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808F85-2B29-7643-8388-C95CE22E1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b="1" dirty="0"/>
              <a:t>Social </a:t>
            </a:r>
            <a:r>
              <a:rPr lang="es-ES" b="1" dirty="0" err="1"/>
              <a:t>Contacts</a:t>
            </a:r>
            <a:r>
              <a:rPr lang="es-ES" b="1" dirty="0"/>
              <a:t> and </a:t>
            </a:r>
            <a:r>
              <a:rPr lang="es-ES" b="1" dirty="0" err="1"/>
              <a:t>Mixing</a:t>
            </a:r>
            <a:r>
              <a:rPr lang="es-ES" b="1" dirty="0"/>
              <a:t> </a:t>
            </a:r>
            <a:r>
              <a:rPr lang="es-ES" b="1" dirty="0" err="1"/>
              <a:t>Patterns</a:t>
            </a:r>
            <a:r>
              <a:rPr lang="es-ES" b="1" dirty="0"/>
              <a:t> </a:t>
            </a:r>
            <a:r>
              <a:rPr lang="es-ES" b="1" dirty="0" err="1"/>
              <a:t>Relevant</a:t>
            </a:r>
            <a:r>
              <a:rPr lang="es-ES" b="1" dirty="0"/>
              <a:t> to </a:t>
            </a:r>
            <a:r>
              <a:rPr lang="es-ES" b="1" dirty="0" err="1"/>
              <a:t>the</a:t>
            </a:r>
            <a:r>
              <a:rPr lang="es-ES" b="1" dirty="0"/>
              <a:t> Spread of </a:t>
            </a:r>
            <a:r>
              <a:rPr lang="es-ES" b="1" dirty="0" err="1"/>
              <a:t>Infectious</a:t>
            </a:r>
            <a:r>
              <a:rPr lang="es-ES" b="1" dirty="0"/>
              <a:t> </a:t>
            </a:r>
            <a:r>
              <a:rPr lang="es-ES" b="1" dirty="0" err="1"/>
              <a:t>Diseases</a:t>
            </a:r>
            <a:endParaRPr lang="es-ES" b="1" dirty="0"/>
          </a:p>
          <a:p>
            <a:pPr lvl="1"/>
            <a:r>
              <a:rPr lang="es-ES" dirty="0" err="1"/>
              <a:t>Published</a:t>
            </a:r>
            <a:r>
              <a:rPr lang="es-ES" dirty="0"/>
              <a:t>: </a:t>
            </a:r>
            <a:r>
              <a:rPr lang="es-ES" dirty="0" err="1"/>
              <a:t>March</a:t>
            </a:r>
            <a:r>
              <a:rPr lang="es-ES" dirty="0"/>
              <a:t> 25, 2008</a:t>
            </a:r>
          </a:p>
          <a:p>
            <a:pPr lvl="1"/>
            <a:r>
              <a:rPr lang="es-ES" dirty="0">
                <a:hlinkClick r:id="rId2"/>
              </a:rPr>
              <a:t>https://doi.org/10.1371/journal.pmed.0050074</a:t>
            </a:r>
            <a:r>
              <a:rPr lang="es-ES" dirty="0"/>
              <a:t> </a:t>
            </a:r>
          </a:p>
          <a:p>
            <a:r>
              <a:rPr lang="es-ES" b="1" dirty="0" err="1"/>
              <a:t>Robust</a:t>
            </a:r>
            <a:r>
              <a:rPr lang="es-ES" b="1" dirty="0"/>
              <a:t> </a:t>
            </a:r>
            <a:r>
              <a:rPr lang="es-ES" b="1" dirty="0" err="1"/>
              <a:t>estimation</a:t>
            </a:r>
            <a:r>
              <a:rPr lang="es-ES" b="1" dirty="0"/>
              <a:t> of </a:t>
            </a:r>
            <a:r>
              <a:rPr lang="es-ES" b="1" dirty="0" err="1"/>
              <a:t>diagnostic</a:t>
            </a:r>
            <a:r>
              <a:rPr lang="es-ES" b="1" dirty="0"/>
              <a:t> </a:t>
            </a:r>
            <a:r>
              <a:rPr lang="es-ES" b="1" dirty="0" err="1"/>
              <a:t>rate</a:t>
            </a:r>
            <a:r>
              <a:rPr lang="es-ES" b="1" dirty="0"/>
              <a:t> and real </a:t>
            </a:r>
            <a:r>
              <a:rPr lang="es-ES" b="1" dirty="0" err="1"/>
              <a:t>incidence</a:t>
            </a:r>
            <a:r>
              <a:rPr lang="es-ES" b="1" dirty="0"/>
              <a:t> of COVID-19 </a:t>
            </a:r>
            <a:r>
              <a:rPr lang="es-ES" b="1" dirty="0" err="1"/>
              <a:t>for</a:t>
            </a:r>
            <a:r>
              <a:rPr lang="es-ES" b="1" dirty="0"/>
              <a:t> </a:t>
            </a:r>
            <a:r>
              <a:rPr lang="es-ES" b="1" dirty="0" err="1"/>
              <a:t>European</a:t>
            </a:r>
            <a:r>
              <a:rPr lang="es-ES" b="1" dirty="0"/>
              <a:t> </a:t>
            </a:r>
            <a:r>
              <a:rPr lang="es-ES" b="1" dirty="0" err="1"/>
              <a:t>policymakers</a:t>
            </a:r>
            <a:r>
              <a:rPr lang="es-ES" b="1" dirty="0"/>
              <a:t>.  UPC</a:t>
            </a:r>
          </a:p>
          <a:p>
            <a:pPr lvl="1"/>
            <a:r>
              <a:rPr lang="es-ES" dirty="0" err="1"/>
              <a:t>Published</a:t>
            </a:r>
            <a:r>
              <a:rPr lang="es-ES" dirty="0"/>
              <a:t>: </a:t>
            </a:r>
            <a:r>
              <a:rPr lang="es-ES" dirty="0" err="1"/>
              <a:t>January</a:t>
            </a:r>
            <a:r>
              <a:rPr lang="es-ES" dirty="0"/>
              <a:t> 7, 2021</a:t>
            </a:r>
            <a:endParaRPr lang="es-ES" b="1" dirty="0"/>
          </a:p>
          <a:p>
            <a:pPr lvl="1"/>
            <a:r>
              <a:rPr lang="es-ES" dirty="0">
                <a:hlinkClick r:id="rId3"/>
              </a:rPr>
              <a:t>https://doi.org/10.1371/journal.pone.0243701</a:t>
            </a:r>
            <a:r>
              <a:rPr lang="es-ES" dirty="0"/>
              <a:t> </a:t>
            </a:r>
          </a:p>
          <a:p>
            <a:r>
              <a:rPr lang="es-ES" b="1" dirty="0" err="1"/>
              <a:t>Empirical</a:t>
            </a:r>
            <a:r>
              <a:rPr lang="es-ES" b="1" dirty="0"/>
              <a:t> </a:t>
            </a:r>
            <a:r>
              <a:rPr lang="es-ES" b="1" dirty="0" err="1"/>
              <a:t>model</a:t>
            </a:r>
            <a:r>
              <a:rPr lang="es-ES" b="1" dirty="0"/>
              <a:t> </a:t>
            </a:r>
            <a:r>
              <a:rPr lang="es-ES" b="1" dirty="0" err="1"/>
              <a:t>for</a:t>
            </a:r>
            <a:r>
              <a:rPr lang="es-ES" b="1" dirty="0"/>
              <a:t> short-time </a:t>
            </a:r>
            <a:r>
              <a:rPr lang="es-ES" b="1" dirty="0" err="1"/>
              <a:t>prediction</a:t>
            </a:r>
            <a:r>
              <a:rPr lang="es-ES" b="1" dirty="0"/>
              <a:t> of COVID-19 </a:t>
            </a:r>
            <a:r>
              <a:rPr lang="es-ES" b="1" dirty="0" err="1"/>
              <a:t>spreading</a:t>
            </a:r>
            <a:endParaRPr lang="es-ES" b="1" dirty="0"/>
          </a:p>
          <a:p>
            <a:pPr lvl="1"/>
            <a:r>
              <a:rPr lang="es-ES" dirty="0" err="1"/>
              <a:t>Published</a:t>
            </a:r>
            <a:r>
              <a:rPr lang="es-ES" dirty="0"/>
              <a:t>: </a:t>
            </a:r>
            <a:r>
              <a:rPr lang="es-ES" dirty="0" err="1"/>
              <a:t>December</a:t>
            </a:r>
            <a:r>
              <a:rPr lang="es-ES" dirty="0"/>
              <a:t> 9, 2020</a:t>
            </a:r>
          </a:p>
          <a:p>
            <a:pPr lvl="1"/>
            <a:r>
              <a:rPr lang="es-ES" dirty="0">
                <a:hlinkClick r:id="rId4"/>
              </a:rPr>
              <a:t>https://doi.org/10.1371/journal.pcbi.1008431</a:t>
            </a:r>
            <a:r>
              <a:rPr lang="es-ES" dirty="0"/>
              <a:t> </a:t>
            </a:r>
            <a:endParaRPr lang="es-ES" b="1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3179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515B4-B1D4-CD47-89CE-95DCC8316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SCIENCE  (AAAS)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62926E-6928-DE4F-BEAE-E46066B47F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err="1"/>
              <a:t>The</a:t>
            </a:r>
            <a:r>
              <a:rPr lang="es-ES" b="1" dirty="0"/>
              <a:t> </a:t>
            </a:r>
            <a:r>
              <a:rPr lang="es-ES" b="1" dirty="0" err="1"/>
              <a:t>impact</a:t>
            </a:r>
            <a:r>
              <a:rPr lang="es-ES" b="1" dirty="0"/>
              <a:t> of COVID-19 and </a:t>
            </a:r>
            <a:r>
              <a:rPr lang="es-ES" b="1" dirty="0" err="1"/>
              <a:t>strategies</a:t>
            </a:r>
            <a:r>
              <a:rPr lang="es-ES" b="1" dirty="0"/>
              <a:t> </a:t>
            </a:r>
            <a:r>
              <a:rPr lang="es-ES" b="1" dirty="0" err="1"/>
              <a:t>for</a:t>
            </a:r>
            <a:r>
              <a:rPr lang="es-ES" b="1" dirty="0"/>
              <a:t> </a:t>
            </a:r>
            <a:r>
              <a:rPr lang="es-ES" b="1" dirty="0" err="1"/>
              <a:t>mitigation</a:t>
            </a:r>
            <a:r>
              <a:rPr lang="es-ES" b="1" dirty="0"/>
              <a:t> and </a:t>
            </a:r>
            <a:r>
              <a:rPr lang="es-ES" b="1" dirty="0" err="1"/>
              <a:t>suppression</a:t>
            </a:r>
            <a:r>
              <a:rPr lang="es-ES" b="1" dirty="0"/>
              <a:t> in </a:t>
            </a:r>
            <a:r>
              <a:rPr lang="es-ES" b="1" dirty="0" err="1"/>
              <a:t>low</a:t>
            </a:r>
            <a:r>
              <a:rPr lang="es-ES" b="1" dirty="0"/>
              <a:t>- and </a:t>
            </a:r>
            <a:r>
              <a:rPr lang="es-ES" b="1" dirty="0" err="1"/>
              <a:t>middle-income</a:t>
            </a:r>
            <a:r>
              <a:rPr lang="es-ES" b="1" dirty="0"/>
              <a:t> </a:t>
            </a:r>
            <a:r>
              <a:rPr lang="es-ES" b="1" dirty="0" err="1"/>
              <a:t>countries</a:t>
            </a:r>
            <a:r>
              <a:rPr lang="es-ES" b="1" dirty="0"/>
              <a:t> </a:t>
            </a:r>
          </a:p>
          <a:p>
            <a:pPr marL="0" indent="0">
              <a:buNone/>
            </a:pPr>
            <a:r>
              <a:rPr lang="es-ES" dirty="0"/>
              <a:t>DOI: </a:t>
            </a:r>
            <a:r>
              <a:rPr lang="es-ES" dirty="0">
                <a:hlinkClick r:id="rId2"/>
              </a:rPr>
              <a:t>10.1126/science.abc0035</a:t>
            </a:r>
            <a:r>
              <a:rPr lang="es-ES" dirty="0"/>
              <a:t>.  Imperial </a:t>
            </a:r>
            <a:r>
              <a:rPr lang="es-ES" dirty="0" err="1"/>
              <a:t>College</a:t>
            </a:r>
            <a:r>
              <a:rPr lang="es-ES" dirty="0"/>
              <a:t> </a:t>
            </a:r>
            <a:r>
              <a:rPr lang="es-ES" dirty="0" err="1"/>
              <a:t>report</a:t>
            </a:r>
            <a:r>
              <a:rPr lang="es-ES" dirty="0"/>
              <a:t> 12</a:t>
            </a:r>
          </a:p>
          <a:p>
            <a:pPr marL="0" indent="0">
              <a:buNone/>
            </a:pPr>
            <a:r>
              <a:rPr lang="en-GB" dirty="0"/>
              <a:t>https://</a:t>
            </a:r>
            <a:r>
              <a:rPr lang="en-GB" dirty="0" err="1"/>
              <a:t>science.sciencemag.org</a:t>
            </a:r>
            <a:r>
              <a:rPr lang="en-GB" dirty="0"/>
              <a:t>/content/369/6502/413.long</a:t>
            </a:r>
          </a:p>
        </p:txBody>
      </p:sp>
    </p:spTree>
    <p:extLst>
      <p:ext uri="{BB962C8B-B14F-4D97-AF65-F5344CB8AC3E}">
        <p14:creationId xmlns:p14="http://schemas.microsoft.com/office/powerpoint/2010/main" val="183484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55B1C-3471-C248-84D6-AE2892CC3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Lancet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FC9616-52E7-2B4D-9B1C-D663BBE71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err="1"/>
              <a:t>Effects</a:t>
            </a:r>
            <a:r>
              <a:rPr lang="es-ES" b="1" dirty="0"/>
              <a:t> of non-</a:t>
            </a:r>
            <a:r>
              <a:rPr lang="es-ES" b="1" dirty="0" err="1"/>
              <a:t>pharmaceutical</a:t>
            </a:r>
            <a:r>
              <a:rPr lang="es-ES" b="1" dirty="0"/>
              <a:t> </a:t>
            </a:r>
            <a:r>
              <a:rPr lang="es-ES" b="1" dirty="0" err="1"/>
              <a:t>interventions</a:t>
            </a:r>
            <a:r>
              <a:rPr lang="es-ES" b="1" dirty="0"/>
              <a:t> </a:t>
            </a:r>
            <a:r>
              <a:rPr lang="es-ES" b="1" dirty="0" err="1"/>
              <a:t>on</a:t>
            </a:r>
            <a:r>
              <a:rPr lang="es-ES" b="1" dirty="0"/>
              <a:t> COVID-19 cases, </a:t>
            </a:r>
            <a:r>
              <a:rPr lang="es-ES" b="1" dirty="0" err="1"/>
              <a:t>deaths</a:t>
            </a:r>
            <a:r>
              <a:rPr lang="es-ES" b="1" dirty="0"/>
              <a:t>, and </a:t>
            </a:r>
            <a:r>
              <a:rPr lang="es-ES" b="1" dirty="0" err="1"/>
              <a:t>demand</a:t>
            </a:r>
            <a:r>
              <a:rPr lang="es-ES" b="1" dirty="0"/>
              <a:t> </a:t>
            </a:r>
            <a:r>
              <a:rPr lang="es-ES" b="1" dirty="0" err="1"/>
              <a:t>for</a:t>
            </a:r>
            <a:r>
              <a:rPr lang="es-ES" b="1" dirty="0"/>
              <a:t> hospital </a:t>
            </a:r>
            <a:r>
              <a:rPr lang="es-ES" b="1" dirty="0" err="1"/>
              <a:t>services</a:t>
            </a:r>
            <a:r>
              <a:rPr lang="es-ES" b="1" dirty="0"/>
              <a:t> in </a:t>
            </a:r>
            <a:r>
              <a:rPr lang="es-ES" b="1" dirty="0" err="1"/>
              <a:t>the</a:t>
            </a:r>
            <a:r>
              <a:rPr lang="es-ES" b="1" dirty="0"/>
              <a:t> UK: a </a:t>
            </a:r>
            <a:r>
              <a:rPr lang="es-ES" b="1" dirty="0" err="1"/>
              <a:t>modelling</a:t>
            </a:r>
            <a:r>
              <a:rPr lang="es-ES" b="1" dirty="0"/>
              <a:t> </a:t>
            </a:r>
            <a:r>
              <a:rPr lang="es-ES" b="1" dirty="0" err="1"/>
              <a:t>study</a:t>
            </a:r>
            <a:endParaRPr lang="es-ES" b="1" dirty="0"/>
          </a:p>
          <a:p>
            <a:pPr lvl="1"/>
            <a:r>
              <a:rPr lang="es-ES" dirty="0" err="1"/>
              <a:t>Published:June</a:t>
            </a:r>
            <a:r>
              <a:rPr lang="es-ES" dirty="0"/>
              <a:t> 02, 2020</a:t>
            </a:r>
          </a:p>
          <a:p>
            <a:pPr lvl="1"/>
            <a:r>
              <a:rPr lang="es-ES" dirty="0" err="1"/>
              <a:t>DOI:</a:t>
            </a:r>
            <a:r>
              <a:rPr lang="es-ES" dirty="0" err="1">
                <a:hlinkClick r:id="rId2"/>
              </a:rPr>
              <a:t>https</a:t>
            </a:r>
            <a:r>
              <a:rPr lang="es-ES" dirty="0">
                <a:hlinkClick r:id="rId2"/>
              </a:rPr>
              <a:t>://doi.org/10.1016/S2468-2667(20)30133-X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4950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CC714-D1D0-C948-B718-B7279FCC4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5F738B-1282-3C40-9156-A775883ABE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/>
              <a:t>Strategies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containing</a:t>
            </a:r>
            <a:r>
              <a:rPr lang="es-ES" dirty="0"/>
              <a:t> </a:t>
            </a:r>
            <a:r>
              <a:rPr lang="es-ES" dirty="0" err="1"/>
              <a:t>an</a:t>
            </a:r>
            <a:r>
              <a:rPr lang="es-ES" dirty="0"/>
              <a:t> </a:t>
            </a:r>
            <a:r>
              <a:rPr lang="es-ES" dirty="0" err="1"/>
              <a:t>emerging</a:t>
            </a:r>
            <a:r>
              <a:rPr lang="es-ES" dirty="0"/>
              <a:t> influenza </a:t>
            </a:r>
            <a:r>
              <a:rPr lang="es-ES" dirty="0" err="1"/>
              <a:t>pandemic</a:t>
            </a:r>
            <a:r>
              <a:rPr lang="es-ES" dirty="0"/>
              <a:t> in SE Asia</a:t>
            </a:r>
          </a:p>
          <a:p>
            <a:pPr lvl="1"/>
            <a:r>
              <a:rPr lang="es-ES" i="1" dirty="0">
                <a:hlinkClick r:id="rId2"/>
              </a:rPr>
              <a:t>Nature</a:t>
            </a:r>
            <a:r>
              <a:rPr lang="es-ES" dirty="0"/>
              <a:t> </a:t>
            </a:r>
            <a:r>
              <a:rPr lang="es-ES" b="1" dirty="0" err="1"/>
              <a:t>volume</a:t>
            </a:r>
            <a:r>
              <a:rPr lang="es-ES" b="1" dirty="0"/>
              <a:t> 437</a:t>
            </a:r>
            <a:r>
              <a:rPr lang="es-ES" dirty="0"/>
              <a:t>, pages209–214(2005)</a:t>
            </a:r>
          </a:p>
          <a:p>
            <a:pPr lvl="1"/>
            <a:r>
              <a:rPr lang="es-ES" dirty="0"/>
              <a:t>Imperial </a:t>
            </a:r>
            <a:r>
              <a:rPr lang="es-ES" dirty="0" err="1"/>
              <a:t>College</a:t>
            </a:r>
            <a:endParaRPr lang="es-ES" dirty="0"/>
          </a:p>
          <a:p>
            <a:pPr lvl="1"/>
            <a:endParaRPr lang="es-ES" dirty="0"/>
          </a:p>
          <a:p>
            <a:r>
              <a:rPr lang="es-ES" b="1" dirty="0" err="1"/>
              <a:t>Strategies</a:t>
            </a:r>
            <a:r>
              <a:rPr lang="es-ES" b="1" dirty="0"/>
              <a:t> </a:t>
            </a:r>
            <a:r>
              <a:rPr lang="es-ES" b="1" dirty="0" err="1"/>
              <a:t>for</a:t>
            </a:r>
            <a:r>
              <a:rPr lang="es-ES" b="1" dirty="0"/>
              <a:t> </a:t>
            </a:r>
            <a:r>
              <a:rPr lang="es-ES" b="1" dirty="0" err="1"/>
              <a:t>mitigating</a:t>
            </a:r>
            <a:r>
              <a:rPr lang="es-ES" b="1" dirty="0"/>
              <a:t> </a:t>
            </a:r>
            <a:r>
              <a:rPr lang="es-ES" b="1" dirty="0" err="1"/>
              <a:t>an</a:t>
            </a:r>
            <a:r>
              <a:rPr lang="es-ES" b="1" dirty="0"/>
              <a:t> influenza </a:t>
            </a:r>
            <a:r>
              <a:rPr lang="es-ES" b="1" dirty="0" err="1"/>
              <a:t>pandemic</a:t>
            </a:r>
            <a:endParaRPr lang="es-ES" b="1" dirty="0"/>
          </a:p>
          <a:p>
            <a:pPr lvl="1"/>
            <a:r>
              <a:rPr lang="es-ES" i="1" dirty="0">
                <a:hlinkClick r:id="rId2"/>
              </a:rPr>
              <a:t>Nature</a:t>
            </a:r>
            <a:r>
              <a:rPr lang="es-ES" dirty="0"/>
              <a:t> </a:t>
            </a:r>
            <a:r>
              <a:rPr lang="es-ES" b="1" dirty="0" err="1"/>
              <a:t>volume</a:t>
            </a:r>
            <a:r>
              <a:rPr lang="es-ES" b="1" dirty="0"/>
              <a:t> 442</a:t>
            </a:r>
            <a:r>
              <a:rPr lang="es-ES" dirty="0"/>
              <a:t>, pages448–452(2006)</a:t>
            </a:r>
          </a:p>
          <a:p>
            <a:pPr lvl="1"/>
            <a:r>
              <a:rPr lang="es-ES" dirty="0"/>
              <a:t>Imperial </a:t>
            </a:r>
            <a:r>
              <a:rPr lang="es-ES" dirty="0" err="1"/>
              <a:t>College</a:t>
            </a:r>
            <a:r>
              <a:rPr lang="es-ES" dirty="0"/>
              <a:t>	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9475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B97E0-7B21-0A43-97AB-7C530D6C2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Environmental health: </a:t>
            </a:r>
            <a:r>
              <a:rPr lang="en-GB"/>
              <a:t>Springer Nature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62A12-91DA-BF44-9F1B-6F920D630B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 err="1"/>
              <a:t>Analysing</a:t>
            </a:r>
            <a:r>
              <a:rPr lang="es-ES" b="1" dirty="0"/>
              <a:t> </a:t>
            </a:r>
            <a:r>
              <a:rPr lang="es-ES" b="1" dirty="0" err="1"/>
              <a:t>the</a:t>
            </a:r>
            <a:r>
              <a:rPr lang="es-ES" b="1" dirty="0"/>
              <a:t> link </a:t>
            </a:r>
            <a:r>
              <a:rPr lang="es-ES" b="1" dirty="0" err="1"/>
              <a:t>between</a:t>
            </a:r>
            <a:r>
              <a:rPr lang="es-ES" b="1" dirty="0"/>
              <a:t> </a:t>
            </a:r>
            <a:r>
              <a:rPr lang="es-ES" b="1" dirty="0" err="1"/>
              <a:t>public</a:t>
            </a:r>
            <a:r>
              <a:rPr lang="es-ES" b="1" dirty="0"/>
              <a:t> </a:t>
            </a:r>
            <a:r>
              <a:rPr lang="es-ES" b="1" dirty="0" err="1"/>
              <a:t>transport</a:t>
            </a:r>
            <a:r>
              <a:rPr lang="es-ES" b="1" dirty="0"/>
              <a:t> use and </a:t>
            </a:r>
            <a:r>
              <a:rPr lang="es-ES" b="1" dirty="0" err="1"/>
              <a:t>airborne</a:t>
            </a:r>
            <a:r>
              <a:rPr lang="es-ES" b="1" dirty="0"/>
              <a:t> </a:t>
            </a:r>
            <a:r>
              <a:rPr lang="es-ES" b="1" dirty="0" err="1"/>
              <a:t>transmission</a:t>
            </a:r>
            <a:r>
              <a:rPr lang="es-ES" b="1" dirty="0"/>
              <a:t>: </a:t>
            </a:r>
            <a:r>
              <a:rPr lang="es-ES" b="1" dirty="0" err="1"/>
              <a:t>mobility</a:t>
            </a:r>
            <a:r>
              <a:rPr lang="es-ES" b="1" dirty="0"/>
              <a:t> and </a:t>
            </a:r>
            <a:r>
              <a:rPr lang="es-ES" b="1" dirty="0" err="1"/>
              <a:t>contagion</a:t>
            </a:r>
            <a:r>
              <a:rPr lang="es-ES" b="1" dirty="0"/>
              <a:t> in </a:t>
            </a:r>
            <a:r>
              <a:rPr lang="es-ES" b="1" dirty="0" err="1"/>
              <a:t>the</a:t>
            </a:r>
            <a:r>
              <a:rPr lang="es-ES" b="1" dirty="0"/>
              <a:t> London </a:t>
            </a:r>
            <a:r>
              <a:rPr lang="es-ES" b="1" dirty="0" err="1"/>
              <a:t>underground</a:t>
            </a:r>
            <a:endParaRPr lang="es-ES" b="1" dirty="0"/>
          </a:p>
          <a:p>
            <a:pPr lvl="1"/>
            <a:r>
              <a:rPr lang="es-ES" i="1" dirty="0">
                <a:hlinkClick r:id="rId2"/>
              </a:rPr>
              <a:t>Environmental Health</a:t>
            </a:r>
            <a:r>
              <a:rPr lang="es-ES" dirty="0"/>
              <a:t> </a:t>
            </a:r>
            <a:r>
              <a:rPr lang="es-ES" b="1" dirty="0" err="1"/>
              <a:t>volume</a:t>
            </a:r>
            <a:r>
              <a:rPr lang="es-ES" b="1" dirty="0"/>
              <a:t> 17</a:t>
            </a:r>
            <a:r>
              <a:rPr lang="es-ES" dirty="0"/>
              <a:t>, </a:t>
            </a:r>
            <a:r>
              <a:rPr lang="es-ES" dirty="0" err="1"/>
              <a:t>Article</a:t>
            </a:r>
            <a:r>
              <a:rPr lang="es-ES" dirty="0"/>
              <a:t> </a:t>
            </a:r>
            <a:r>
              <a:rPr lang="es-ES" dirty="0" err="1"/>
              <a:t>number</a:t>
            </a:r>
            <a:r>
              <a:rPr lang="es-ES" dirty="0"/>
              <a:t>: 84 (2018)</a:t>
            </a:r>
            <a:endParaRPr lang="es-ES" b="1" dirty="0"/>
          </a:p>
          <a:p>
            <a:r>
              <a:rPr lang="es-ES" b="1" dirty="0"/>
              <a:t>Socio-</a:t>
            </a:r>
            <a:r>
              <a:rPr lang="es-ES" b="1" dirty="0" err="1"/>
              <a:t>economic</a:t>
            </a:r>
            <a:r>
              <a:rPr lang="es-ES" b="1" dirty="0"/>
              <a:t> </a:t>
            </a:r>
            <a:r>
              <a:rPr lang="es-ES" b="1" dirty="0" err="1"/>
              <a:t>factors</a:t>
            </a:r>
            <a:r>
              <a:rPr lang="es-ES" b="1" dirty="0"/>
              <a:t> do </a:t>
            </a:r>
            <a:r>
              <a:rPr lang="es-ES" b="1" dirty="0" err="1"/>
              <a:t>also</a:t>
            </a:r>
            <a:r>
              <a:rPr lang="es-ES" b="1" dirty="0"/>
              <a:t> </a:t>
            </a:r>
            <a:r>
              <a:rPr lang="es-ES" b="1" dirty="0" err="1"/>
              <a:t>matter</a:t>
            </a:r>
            <a:r>
              <a:rPr lang="es-ES" b="1" dirty="0"/>
              <a:t>: </a:t>
            </a:r>
            <a:r>
              <a:rPr lang="es-ES" b="1" dirty="0" err="1"/>
              <a:t>comments</a:t>
            </a:r>
            <a:r>
              <a:rPr lang="es-ES" b="1" dirty="0"/>
              <a:t> </a:t>
            </a:r>
            <a:r>
              <a:rPr lang="es-ES" b="1" dirty="0" err="1"/>
              <a:t>on</a:t>
            </a:r>
            <a:r>
              <a:rPr lang="es-ES" b="1" dirty="0"/>
              <a:t> </a:t>
            </a:r>
            <a:r>
              <a:rPr lang="es-ES" b="1" dirty="0" err="1"/>
              <a:t>the</a:t>
            </a:r>
            <a:r>
              <a:rPr lang="es-ES" b="1" dirty="0"/>
              <a:t> </a:t>
            </a:r>
            <a:r>
              <a:rPr lang="es-ES" b="1" dirty="0" err="1"/>
              <a:t>article</a:t>
            </a:r>
            <a:r>
              <a:rPr lang="es-ES" b="1" dirty="0"/>
              <a:t> “can </a:t>
            </a:r>
            <a:r>
              <a:rPr lang="es-ES" b="1" dirty="0" err="1"/>
              <a:t>climatic</a:t>
            </a:r>
            <a:r>
              <a:rPr lang="es-ES" b="1" dirty="0"/>
              <a:t> </a:t>
            </a:r>
            <a:r>
              <a:rPr lang="es-ES" b="1" dirty="0" err="1"/>
              <a:t>factors</a:t>
            </a:r>
            <a:r>
              <a:rPr lang="es-ES" b="1" dirty="0"/>
              <a:t> </a:t>
            </a:r>
            <a:r>
              <a:rPr lang="es-ES" b="1" dirty="0" err="1"/>
              <a:t>explain</a:t>
            </a:r>
            <a:r>
              <a:rPr lang="es-ES" b="1" dirty="0"/>
              <a:t> </a:t>
            </a:r>
            <a:r>
              <a:rPr lang="es-ES" b="1" dirty="0" err="1"/>
              <a:t>the</a:t>
            </a:r>
            <a:r>
              <a:rPr lang="es-ES" b="1" dirty="0"/>
              <a:t> </a:t>
            </a:r>
            <a:r>
              <a:rPr lang="es-ES" b="1" dirty="0" err="1"/>
              <a:t>differences</a:t>
            </a:r>
            <a:r>
              <a:rPr lang="es-ES" b="1" dirty="0"/>
              <a:t> in COVID-19 </a:t>
            </a:r>
            <a:r>
              <a:rPr lang="es-ES" b="1" dirty="0" err="1"/>
              <a:t>incidence</a:t>
            </a:r>
            <a:r>
              <a:rPr lang="es-ES" b="1" dirty="0"/>
              <a:t> and </a:t>
            </a:r>
            <a:r>
              <a:rPr lang="es-ES" b="1" dirty="0" err="1"/>
              <a:t>severity</a:t>
            </a:r>
            <a:r>
              <a:rPr lang="es-ES" b="1" dirty="0"/>
              <a:t> </a:t>
            </a:r>
            <a:r>
              <a:rPr lang="es-ES" b="1" dirty="0" err="1"/>
              <a:t>across</a:t>
            </a:r>
            <a:r>
              <a:rPr lang="es-ES" b="1" dirty="0"/>
              <a:t> </a:t>
            </a:r>
            <a:r>
              <a:rPr lang="es-ES" b="1" dirty="0" err="1"/>
              <a:t>the</a:t>
            </a:r>
            <a:r>
              <a:rPr lang="es-ES" b="1" dirty="0"/>
              <a:t> SPANISH </a:t>
            </a:r>
            <a:r>
              <a:rPr lang="es-ES" b="1" dirty="0" err="1"/>
              <a:t>regions</a:t>
            </a:r>
            <a:r>
              <a:rPr lang="es-ES" b="1" dirty="0"/>
              <a:t>?: </a:t>
            </a:r>
            <a:r>
              <a:rPr lang="es-ES" b="1" dirty="0" err="1"/>
              <a:t>an</a:t>
            </a:r>
            <a:r>
              <a:rPr lang="es-ES" b="1" dirty="0"/>
              <a:t> </a:t>
            </a:r>
            <a:r>
              <a:rPr lang="es-ES" b="1" dirty="0" err="1"/>
              <a:t>ecological</a:t>
            </a:r>
            <a:r>
              <a:rPr lang="es-ES" b="1" dirty="0"/>
              <a:t> </a:t>
            </a:r>
            <a:r>
              <a:rPr lang="es-ES" b="1" dirty="0" err="1"/>
              <a:t>study</a:t>
            </a:r>
            <a:r>
              <a:rPr lang="es-ES" b="1" dirty="0"/>
              <a:t>”</a:t>
            </a:r>
          </a:p>
          <a:p>
            <a:pPr lvl="1"/>
            <a:r>
              <a:rPr lang="es-ES" i="1" dirty="0">
                <a:hlinkClick r:id="rId2"/>
              </a:rPr>
              <a:t>Environmental Health</a:t>
            </a:r>
            <a:r>
              <a:rPr lang="es-ES" dirty="0"/>
              <a:t> </a:t>
            </a:r>
            <a:r>
              <a:rPr lang="es-ES" b="1" dirty="0" err="1"/>
              <a:t>volume</a:t>
            </a:r>
            <a:r>
              <a:rPr lang="es-ES" b="1" dirty="0"/>
              <a:t> 20</a:t>
            </a:r>
            <a:r>
              <a:rPr lang="es-ES" dirty="0"/>
              <a:t>, </a:t>
            </a:r>
            <a:r>
              <a:rPr lang="es-ES" dirty="0" err="1"/>
              <a:t>Article</a:t>
            </a:r>
            <a:r>
              <a:rPr lang="es-ES" dirty="0"/>
              <a:t> </a:t>
            </a:r>
            <a:r>
              <a:rPr lang="es-ES" dirty="0" err="1"/>
              <a:t>number</a:t>
            </a:r>
            <a:r>
              <a:rPr lang="es-ES" dirty="0"/>
              <a:t>: 18 (2021)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1405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1ED0E-0A56-734B-88CE-490B586F7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Physics 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14AEAD-BF8D-8848-8B2A-EC3036F88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i="1" dirty="0" err="1"/>
              <a:t>Physical</a:t>
            </a:r>
            <a:r>
              <a:rPr lang="es-ES" i="1" dirty="0"/>
              <a:t> </a:t>
            </a:r>
            <a:r>
              <a:rPr lang="es-ES" i="1" dirty="0" err="1"/>
              <a:t>Review</a:t>
            </a:r>
            <a:r>
              <a:rPr lang="es-ES" i="1" dirty="0"/>
              <a:t> X</a:t>
            </a:r>
            <a:r>
              <a:rPr lang="es-ES" dirty="0"/>
              <a:t> (PRX)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an</a:t>
            </a:r>
            <a:r>
              <a:rPr lang="es-ES" dirty="0"/>
              <a:t> online-</a:t>
            </a:r>
            <a:r>
              <a:rPr lang="es-ES" dirty="0" err="1"/>
              <a:t>only</a:t>
            </a:r>
            <a:r>
              <a:rPr lang="es-ES" dirty="0"/>
              <a:t>, </a:t>
            </a:r>
            <a:r>
              <a:rPr lang="es-ES" dirty="0" err="1"/>
              <a:t>fully</a:t>
            </a:r>
            <a:r>
              <a:rPr lang="es-ES" dirty="0"/>
              <a:t> open </a:t>
            </a:r>
            <a:r>
              <a:rPr lang="es-ES" dirty="0" err="1"/>
              <a:t>access</a:t>
            </a:r>
            <a:r>
              <a:rPr lang="es-ES" dirty="0"/>
              <a:t> </a:t>
            </a:r>
            <a:r>
              <a:rPr lang="es-ES" dirty="0" err="1"/>
              <a:t>journal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places a </a:t>
            </a:r>
            <a:r>
              <a:rPr lang="es-ES" dirty="0" err="1"/>
              <a:t>high</a:t>
            </a:r>
            <a:r>
              <a:rPr lang="es-ES" dirty="0"/>
              <a:t> </a:t>
            </a:r>
            <a:r>
              <a:rPr lang="es-ES" dirty="0" err="1"/>
              <a:t>value</a:t>
            </a:r>
            <a:r>
              <a:rPr lang="es-ES" dirty="0"/>
              <a:t>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innovation</a:t>
            </a:r>
            <a:r>
              <a:rPr lang="es-ES" dirty="0"/>
              <a:t>, </a:t>
            </a:r>
            <a:r>
              <a:rPr lang="es-ES" dirty="0" err="1"/>
              <a:t>quality</a:t>
            </a:r>
            <a:r>
              <a:rPr lang="es-ES" dirty="0"/>
              <a:t>, and </a:t>
            </a:r>
            <a:r>
              <a:rPr lang="es-ES" dirty="0" err="1"/>
              <a:t>long-term</a:t>
            </a:r>
            <a:r>
              <a:rPr lang="es-ES" dirty="0"/>
              <a:t> </a:t>
            </a:r>
            <a:r>
              <a:rPr lang="es-ES" dirty="0" err="1"/>
              <a:t>impact</a:t>
            </a:r>
            <a:r>
              <a:rPr lang="es-ES" dirty="0"/>
              <a:t> in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science</a:t>
            </a:r>
            <a:r>
              <a:rPr lang="es-ES" dirty="0"/>
              <a:t> </a:t>
            </a:r>
            <a:r>
              <a:rPr lang="es-ES" dirty="0" err="1"/>
              <a:t>it</a:t>
            </a:r>
            <a:r>
              <a:rPr lang="es-ES" dirty="0"/>
              <a:t> </a:t>
            </a:r>
            <a:r>
              <a:rPr lang="es-ES" dirty="0" err="1"/>
              <a:t>publishes</a:t>
            </a:r>
            <a:r>
              <a:rPr lang="es-ES" dirty="0"/>
              <a:t>. </a:t>
            </a:r>
            <a:r>
              <a:rPr lang="es-ES" dirty="0" err="1"/>
              <a:t>It</a:t>
            </a:r>
            <a:r>
              <a:rPr lang="es-ES" dirty="0"/>
              <a:t> </a:t>
            </a:r>
            <a:r>
              <a:rPr lang="es-ES" dirty="0" err="1"/>
              <a:t>seeks</a:t>
            </a:r>
            <a:r>
              <a:rPr lang="es-ES" dirty="0"/>
              <a:t> to </a:t>
            </a:r>
            <a:r>
              <a:rPr lang="es-ES" dirty="0" err="1"/>
              <a:t>publish</a:t>
            </a:r>
            <a:r>
              <a:rPr lang="es-ES" dirty="0"/>
              <a:t> a </a:t>
            </a:r>
            <a:r>
              <a:rPr lang="es-ES" dirty="0" err="1"/>
              <a:t>select</a:t>
            </a:r>
            <a:r>
              <a:rPr lang="es-ES" dirty="0"/>
              <a:t> set of </a:t>
            </a:r>
            <a:r>
              <a:rPr lang="es-ES" dirty="0" err="1"/>
              <a:t>papers</a:t>
            </a:r>
            <a:r>
              <a:rPr lang="es-ES" dirty="0"/>
              <a:t> </a:t>
            </a:r>
            <a:r>
              <a:rPr lang="es-ES" dirty="0" err="1"/>
              <a:t>from</a:t>
            </a:r>
            <a:r>
              <a:rPr lang="es-ES" dirty="0"/>
              <a:t> </a:t>
            </a:r>
            <a:r>
              <a:rPr lang="es-ES" dirty="0" err="1"/>
              <a:t>all</a:t>
            </a:r>
            <a:r>
              <a:rPr lang="es-ES" dirty="0"/>
              <a:t> </a:t>
            </a:r>
            <a:r>
              <a:rPr lang="es-ES" dirty="0" err="1"/>
              <a:t>areas</a:t>
            </a:r>
            <a:r>
              <a:rPr lang="es-ES" dirty="0"/>
              <a:t> of </a:t>
            </a:r>
            <a:r>
              <a:rPr lang="es-ES" dirty="0" err="1"/>
              <a:t>pure</a:t>
            </a:r>
            <a:r>
              <a:rPr lang="es-ES" dirty="0"/>
              <a:t>, </a:t>
            </a:r>
            <a:r>
              <a:rPr lang="es-ES" dirty="0" err="1"/>
              <a:t>applied</a:t>
            </a:r>
            <a:r>
              <a:rPr lang="es-ES" dirty="0"/>
              <a:t>, and </a:t>
            </a:r>
            <a:r>
              <a:rPr lang="es-ES" dirty="0" err="1"/>
              <a:t>interdisciplinary</a:t>
            </a:r>
            <a:r>
              <a:rPr lang="es-ES" dirty="0"/>
              <a:t> </a:t>
            </a:r>
            <a:r>
              <a:rPr lang="es-ES" dirty="0" err="1"/>
              <a:t>physics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have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potential</a:t>
            </a:r>
            <a:r>
              <a:rPr lang="es-ES" dirty="0"/>
              <a:t> to </a:t>
            </a:r>
            <a:r>
              <a:rPr lang="es-ES" dirty="0" err="1"/>
              <a:t>influence</a:t>
            </a:r>
            <a:r>
              <a:rPr lang="es-ES" dirty="0"/>
              <a:t> </a:t>
            </a:r>
            <a:r>
              <a:rPr lang="es-ES" dirty="0" err="1"/>
              <a:t>current</a:t>
            </a:r>
            <a:r>
              <a:rPr lang="es-ES" dirty="0"/>
              <a:t> and </a:t>
            </a:r>
            <a:r>
              <a:rPr lang="es-ES" dirty="0" err="1"/>
              <a:t>future</a:t>
            </a:r>
            <a:r>
              <a:rPr lang="es-ES" dirty="0"/>
              <a:t> </a:t>
            </a:r>
            <a:r>
              <a:rPr lang="es-ES" dirty="0" err="1"/>
              <a:t>research</a:t>
            </a:r>
            <a:r>
              <a:rPr lang="es-ES" dirty="0"/>
              <a:t> and to </a:t>
            </a:r>
            <a:r>
              <a:rPr lang="es-ES" dirty="0" err="1"/>
              <a:t>have</a:t>
            </a:r>
            <a:r>
              <a:rPr lang="es-ES" dirty="0"/>
              <a:t> a </a:t>
            </a:r>
            <a:r>
              <a:rPr lang="es-ES" dirty="0" err="1"/>
              <a:t>long-lasting</a:t>
            </a:r>
            <a:r>
              <a:rPr lang="es-ES" dirty="0"/>
              <a:t> and </a:t>
            </a:r>
            <a:r>
              <a:rPr lang="es-ES" dirty="0" err="1"/>
              <a:t>profound</a:t>
            </a:r>
            <a:r>
              <a:rPr lang="es-ES" dirty="0"/>
              <a:t> </a:t>
            </a:r>
            <a:r>
              <a:rPr lang="es-ES" dirty="0" err="1"/>
              <a:t>impact</a:t>
            </a:r>
            <a:r>
              <a:rPr lang="es-ES" dirty="0"/>
              <a:t> in </a:t>
            </a:r>
            <a:r>
              <a:rPr lang="es-ES" dirty="0" err="1"/>
              <a:t>their</a:t>
            </a:r>
            <a:r>
              <a:rPr lang="es-ES" dirty="0"/>
              <a:t> </a:t>
            </a:r>
            <a:r>
              <a:rPr lang="es-ES" dirty="0" err="1"/>
              <a:t>relevant</a:t>
            </a:r>
            <a:r>
              <a:rPr lang="es-ES" dirty="0"/>
              <a:t> </a:t>
            </a:r>
            <a:r>
              <a:rPr lang="es-ES" dirty="0" err="1"/>
              <a:t>fields</a:t>
            </a:r>
            <a:r>
              <a:rPr lang="es-ES" dirty="0"/>
              <a:t>.</a:t>
            </a:r>
          </a:p>
          <a:p>
            <a:r>
              <a:rPr lang="es-ES" b="1" dirty="0" err="1"/>
              <a:t>Breaking</a:t>
            </a:r>
            <a:r>
              <a:rPr lang="es-ES" b="1" dirty="0"/>
              <a:t> New </a:t>
            </a:r>
            <a:r>
              <a:rPr lang="es-ES" b="1" dirty="0" err="1"/>
              <a:t>Ground</a:t>
            </a:r>
            <a:r>
              <a:rPr lang="es-ES" b="1" dirty="0"/>
              <a:t> in </a:t>
            </a:r>
            <a:r>
              <a:rPr lang="es-ES" b="1" dirty="0" err="1"/>
              <a:t>Physics</a:t>
            </a:r>
            <a:endParaRPr lang="es-ES" b="1" dirty="0"/>
          </a:p>
          <a:p>
            <a:r>
              <a:rPr lang="es-ES" dirty="0" err="1"/>
              <a:t>Reflecting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diversity</a:t>
            </a:r>
            <a:r>
              <a:rPr lang="es-ES" dirty="0"/>
              <a:t> and </a:t>
            </a:r>
            <a:r>
              <a:rPr lang="es-ES" dirty="0" err="1"/>
              <a:t>dynamics</a:t>
            </a:r>
            <a:r>
              <a:rPr lang="es-ES" dirty="0"/>
              <a:t> of </a:t>
            </a:r>
            <a:r>
              <a:rPr lang="es-ES" dirty="0" err="1"/>
              <a:t>today’s</a:t>
            </a:r>
            <a:r>
              <a:rPr lang="es-ES" dirty="0"/>
              <a:t> </a:t>
            </a:r>
            <a:r>
              <a:rPr lang="es-ES" dirty="0" err="1"/>
              <a:t>physics</a:t>
            </a:r>
            <a:r>
              <a:rPr lang="es-ES" dirty="0"/>
              <a:t> </a:t>
            </a:r>
            <a:r>
              <a:rPr lang="es-ES" dirty="0" err="1"/>
              <a:t>research</a:t>
            </a:r>
            <a:r>
              <a:rPr lang="es-ES" dirty="0"/>
              <a:t>, PRX </a:t>
            </a:r>
            <a:r>
              <a:rPr lang="es-ES" dirty="0" err="1"/>
              <a:t>showcases</a:t>
            </a:r>
            <a:r>
              <a:rPr lang="es-ES" dirty="0"/>
              <a:t> </a:t>
            </a:r>
            <a:r>
              <a:rPr lang="es-ES" dirty="0" err="1"/>
              <a:t>research</a:t>
            </a:r>
            <a:r>
              <a:rPr lang="es-ES" dirty="0"/>
              <a:t> in </a:t>
            </a:r>
            <a:r>
              <a:rPr lang="es-ES" dirty="0" err="1"/>
              <a:t>established</a:t>
            </a:r>
            <a:r>
              <a:rPr lang="es-ES" dirty="0"/>
              <a:t> </a:t>
            </a:r>
            <a:r>
              <a:rPr lang="es-ES" dirty="0" err="1"/>
              <a:t>core</a:t>
            </a:r>
            <a:r>
              <a:rPr lang="es-ES" dirty="0"/>
              <a:t> </a:t>
            </a:r>
            <a:r>
              <a:rPr lang="es-ES" dirty="0" err="1"/>
              <a:t>areas</a:t>
            </a:r>
            <a:r>
              <a:rPr lang="es-ES" dirty="0"/>
              <a:t> of </a:t>
            </a:r>
            <a:r>
              <a:rPr lang="es-ES" dirty="0" err="1"/>
              <a:t>physics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achieves</a:t>
            </a:r>
            <a:r>
              <a:rPr lang="es-ES" dirty="0"/>
              <a:t> </a:t>
            </a:r>
            <a:r>
              <a:rPr lang="es-ES" dirty="0" err="1"/>
              <a:t>breakthroughs</a:t>
            </a:r>
            <a:r>
              <a:rPr lang="es-ES" dirty="0"/>
              <a:t> in </a:t>
            </a:r>
            <a:r>
              <a:rPr lang="es-ES" dirty="0" err="1"/>
              <a:t>technology</a:t>
            </a:r>
            <a:r>
              <a:rPr lang="es-ES" dirty="0"/>
              <a:t>, </a:t>
            </a:r>
            <a:r>
              <a:rPr lang="es-ES" dirty="0" err="1"/>
              <a:t>experiment</a:t>
            </a:r>
            <a:r>
              <a:rPr lang="es-ES" dirty="0"/>
              <a:t>, and </a:t>
            </a:r>
            <a:r>
              <a:rPr lang="es-ES" dirty="0" err="1"/>
              <a:t>theory</a:t>
            </a:r>
            <a:r>
              <a:rPr lang="es-ES" dirty="0"/>
              <a:t>, </a:t>
            </a:r>
            <a:r>
              <a:rPr lang="es-ES" dirty="0" err="1"/>
              <a:t>or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represents</a:t>
            </a:r>
            <a:r>
              <a:rPr lang="es-ES" dirty="0"/>
              <a:t> a </a:t>
            </a:r>
            <a:r>
              <a:rPr lang="es-ES" dirty="0" err="1"/>
              <a:t>paradigm</a:t>
            </a:r>
            <a:r>
              <a:rPr lang="es-ES" dirty="0"/>
              <a:t> </a:t>
            </a:r>
            <a:r>
              <a:rPr lang="es-ES" dirty="0" err="1"/>
              <a:t>shift</a:t>
            </a:r>
            <a:r>
              <a:rPr lang="es-ES" dirty="0"/>
              <a:t> in </a:t>
            </a:r>
            <a:r>
              <a:rPr lang="es-ES" dirty="0" err="1"/>
              <a:t>understanding</a:t>
            </a:r>
            <a:r>
              <a:rPr lang="es-ES" dirty="0"/>
              <a:t>.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journal</a:t>
            </a:r>
            <a:r>
              <a:rPr lang="es-ES" dirty="0"/>
              <a:t> </a:t>
            </a:r>
            <a:r>
              <a:rPr lang="es-ES" dirty="0" err="1"/>
              <a:t>also</a:t>
            </a:r>
            <a:r>
              <a:rPr lang="es-ES" dirty="0"/>
              <a:t> </a:t>
            </a:r>
            <a:r>
              <a:rPr lang="es-ES" dirty="0" err="1"/>
              <a:t>publishes</a:t>
            </a:r>
            <a:r>
              <a:rPr lang="es-ES" dirty="0"/>
              <a:t> </a:t>
            </a:r>
            <a:r>
              <a:rPr lang="es-ES" dirty="0" err="1"/>
              <a:t>creative</a:t>
            </a:r>
            <a:r>
              <a:rPr lang="es-ES" dirty="0"/>
              <a:t>, </a:t>
            </a:r>
            <a:r>
              <a:rPr lang="es-ES" dirty="0" err="1"/>
              <a:t>impactful</a:t>
            </a:r>
            <a:r>
              <a:rPr lang="es-ES" dirty="0"/>
              <a:t> </a:t>
            </a:r>
            <a:r>
              <a:rPr lang="es-ES" dirty="0" err="1"/>
              <a:t>research</a:t>
            </a:r>
            <a:r>
              <a:rPr lang="es-ES" dirty="0"/>
              <a:t>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brings</a:t>
            </a:r>
            <a:r>
              <a:rPr lang="es-ES" dirty="0"/>
              <a:t> </a:t>
            </a:r>
            <a:r>
              <a:rPr lang="es-ES" dirty="0" err="1"/>
              <a:t>together</a:t>
            </a:r>
            <a:r>
              <a:rPr lang="es-ES" dirty="0"/>
              <a:t> </a:t>
            </a:r>
            <a:r>
              <a:rPr lang="es-ES" dirty="0" err="1"/>
              <a:t>multiple</a:t>
            </a:r>
            <a:r>
              <a:rPr lang="es-ES" dirty="0"/>
              <a:t> </a:t>
            </a:r>
            <a:r>
              <a:rPr lang="es-ES" dirty="0" err="1"/>
              <a:t>physics</a:t>
            </a:r>
            <a:r>
              <a:rPr lang="es-ES" dirty="0"/>
              <a:t> </a:t>
            </a:r>
            <a:r>
              <a:rPr lang="es-ES" dirty="0" err="1"/>
              <a:t>fields</a:t>
            </a:r>
            <a:r>
              <a:rPr lang="es-ES" dirty="0"/>
              <a:t>, </a:t>
            </a:r>
            <a:r>
              <a:rPr lang="es-ES" dirty="0" err="1"/>
              <a:t>or</a:t>
            </a:r>
            <a:r>
              <a:rPr lang="es-ES" dirty="0"/>
              <a:t> bridges </a:t>
            </a:r>
            <a:r>
              <a:rPr lang="es-ES" dirty="0" err="1"/>
              <a:t>physics</a:t>
            </a:r>
            <a:r>
              <a:rPr lang="es-ES" dirty="0"/>
              <a:t> </a:t>
            </a:r>
            <a:r>
              <a:rPr lang="es-ES" dirty="0" err="1"/>
              <a:t>with</a:t>
            </a:r>
            <a:r>
              <a:rPr lang="es-ES" dirty="0"/>
              <a:t> </a:t>
            </a:r>
            <a:r>
              <a:rPr lang="es-ES" dirty="0" err="1"/>
              <a:t>other</a:t>
            </a:r>
            <a:r>
              <a:rPr lang="es-ES" dirty="0"/>
              <a:t> disciplines.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181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580</Words>
  <Application>Microsoft Macintosh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Journals</vt:lpstr>
      <vt:lpstr>PLOS</vt:lpstr>
      <vt:lpstr>PLOS</vt:lpstr>
      <vt:lpstr>SCIENCE  (AAAS)</vt:lpstr>
      <vt:lpstr>The Lancet</vt:lpstr>
      <vt:lpstr>NATURE</vt:lpstr>
      <vt:lpstr>Environmental health: Springer Nature</vt:lpstr>
      <vt:lpstr>Physics X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Journals</dc:title>
  <dc:creator>Martine Bosman</dc:creator>
  <cp:lastModifiedBy>Martine Bosman</cp:lastModifiedBy>
  <cp:revision>5</cp:revision>
  <dcterms:created xsi:type="dcterms:W3CDTF">2021-02-21T17:44:46Z</dcterms:created>
  <dcterms:modified xsi:type="dcterms:W3CDTF">2021-02-21T18:43:31Z</dcterms:modified>
</cp:coreProperties>
</file>