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86364"/>
  </p:normalViewPr>
  <p:slideViewPr>
    <p:cSldViewPr snapToGrid="0" snapToObjects="1">
      <p:cViewPr varScale="1">
        <p:scale>
          <a:sx n="90" d="100"/>
          <a:sy n="90" d="100"/>
        </p:scale>
        <p:origin x="89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F6964-4C6B-1144-B263-25D90C343C73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EF2CD-B1F8-4240-913D-297B35F2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5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87955-4B6C-884F-A821-ADB2A8BD9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270FFC-A4F0-304E-8C66-8F07F312D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968A9-C735-284F-8F85-6B5134BA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09FDE-7C92-264F-AA8D-0E988583B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B15F-5A0E-A44B-9EE7-5D74BB94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1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265B5-06CC-174D-8826-C1223D14A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7B27BD-4F4B-C146-8F48-444822FBD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C7E8A-27B9-5D49-9C97-40D0B8FCE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F110C-EE4B-354B-9213-DF542E987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8608E-C1ED-9446-BC62-6AF00942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5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3EC934-5FCC-914A-8469-DF6F72378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C205F-ECAB-AA48-A242-B9D9E8210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4E554-2F2F-0F4C-ABE5-BA450A29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7DD16-A0A1-014F-8D9D-F64EB2CA4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FA3C9-ED8F-9846-97F1-3C0BB7E77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2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C5F3C-FA09-A54D-9485-8C6EB4E4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1EAB7-47FE-244B-8CDB-8987598B2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F057B-3329-8749-8542-FC05E5DC2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AE028-F5A2-9048-83D7-8790A4929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71844-A37C-C74A-ACFA-F30B22BF5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6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ABF95-CBA7-3E41-9FB6-0F10BAD78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CAF1D-4F32-5E42-81F5-2FDD26B3D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1E902-2E0C-1B4A-83BF-C1B16ED01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DD93B-2C93-EE4F-88ED-BB8352F28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D36BF-4677-BD4D-9195-EE64D6A0E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35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37936-6CD5-2B47-A3B1-EC9C7A5FB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F4ED3-6E59-F545-94BB-96299F10C4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0D7DA-B303-3E43-821B-EB7BBF96D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835D-D900-8A4C-8FAE-9283307D2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634F7-13A9-044C-B283-71BB0DD3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1FA65-78D5-684B-9362-4E42374A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4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D82C-4106-8B42-9923-E31C677E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14365-2E15-5A46-9133-F6530F803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A006E9-9C4D-DA45-9F48-A5638DF6C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159588-28C6-0A4B-AA08-79CF7E2BF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5C7CB6-6FDB-0C46-862E-C0468F3EC7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D5BFC-CE80-454F-B61B-EED861E12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F62B6D-B158-614B-A084-F0CF0C9DA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DBC075-D04A-D043-9E53-19A5F8BC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52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B71D5-54EE-8340-94B7-EDB5248E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67C58-8E91-6D4D-929A-8127F07E7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61FCB-648C-AD4A-AA6F-B3E09D40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B10640-E5BF-2C41-A176-525B96EE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7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2D5004-F04A-D640-9C24-30FFA6D98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29DC8-0D30-D74F-9723-21B8227B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EE470-2EC9-C745-8E25-B70BFA9F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83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5312A-701B-1B4D-AB47-15C37DDC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C8143-F197-8640-933D-1AF43A13F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FFC811-8E24-B04D-BED0-276C866E8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5C6C-FF84-3A4D-9B6D-5BB1858E5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786C0-514A-444C-857B-FE90B8C6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1DF84-A2DF-3F40-AC66-614C8250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57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5B3C4-B7EB-0542-96E1-AB4B4A42D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DBC0D0-2346-D54E-BAC3-D46182BAB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8F8A2-7E6B-4A43-A584-78BA63711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5801C-DFFC-B04E-8959-448638679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4FFD4-55BB-154B-9120-708616F98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9B0AC-FB8D-F440-BE77-5EFB15B6C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44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E99FA6-32AF-2148-8A38-800CCC67E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17618-DC7B-2B41-82E8-2FAC38290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BEC35-7812-8C41-97C6-F3EB8801D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FA2BD-3600-8140-8A0F-2E5E87251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IFAE Gender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20A65-25FE-6349-9AAD-C78C84E29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AF3EB-6164-AA45-B916-ED16F6DA3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63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BBF0B-953B-F54E-838D-9894EBC83A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Renewal of IFAE’s Gender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9953C-F59F-5644-8900-3AD2EF8226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M.Bosman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A6C27-71FB-5C41-9E71-7FBF2EA1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05269-C601-2B46-BA3D-71DA74371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E833A-1A0D-0349-B78F-B301B596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69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CD4BD-E732-FB4F-B2A1-CD5DDF51D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Adopted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59518-75FC-B44C-A162-96678DE70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A term of office should be defined for the members representing the communities or groups in IFAE (3 years): theoretical and experimental research personnel, technical support and administration, as well as the chair.</a:t>
            </a:r>
          </a:p>
          <a:p>
            <a:pPr lvl="1"/>
            <a:r>
              <a:rPr lang="en-GB" dirty="0"/>
              <a:t> In case of PhD students and postdocs there will be a natural turn-over. The change will be implemented in a staggered manner.</a:t>
            </a:r>
            <a:endParaRPr lang="es-ES" dirty="0"/>
          </a:p>
          <a:p>
            <a:pPr lvl="1"/>
            <a:r>
              <a:rPr lang="en-GB" dirty="0"/>
              <a:t>Each community will propose a representing member. The chair will be selected by the committee  members.</a:t>
            </a:r>
            <a:endParaRPr lang="es-ES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6DDBA-80A2-9D41-B7EB-934A4471B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DF1EE-6483-EC43-A31F-1A31F094D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246A1-2606-874B-BA06-AFB6ED4E0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30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CD4BD-E732-FB4F-B2A1-CD5DDF51D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59518-75FC-B44C-A162-96678DE70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Oscar Blanch 			Ex-officio (Ombudsman)</a:t>
            </a:r>
          </a:p>
          <a:p>
            <a:r>
              <a:rPr lang="en-GB" dirty="0"/>
              <a:t>Martine Bosman</a:t>
            </a:r>
            <a:r>
              <a:rPr lang="en-GB" dirty="0">
                <a:solidFill>
                  <a:srgbClr val="FF0000"/>
                </a:solidFill>
              </a:rPr>
              <a:t>*</a:t>
            </a:r>
            <a:r>
              <a:rPr lang="en-GB" dirty="0"/>
              <a:t>		Chair</a:t>
            </a:r>
          </a:p>
          <a:p>
            <a:r>
              <a:rPr lang="en-GB" dirty="0"/>
              <a:t>Quim Bosch			Ex-officio (</a:t>
            </a:r>
            <a:r>
              <a:rPr lang="en-GB" dirty="0" err="1"/>
              <a:t>Gerente</a:t>
            </a:r>
            <a:r>
              <a:rPr lang="en-GB" dirty="0"/>
              <a:t>)</a:t>
            </a:r>
          </a:p>
          <a:p>
            <a:r>
              <a:rPr lang="en-GB" dirty="0"/>
              <a:t>Laura </a:t>
            </a:r>
            <a:r>
              <a:rPr lang="en-GB" dirty="0" err="1"/>
              <a:t>Cabayol</a:t>
            </a:r>
            <a:r>
              <a:rPr lang="en-GB" dirty="0"/>
              <a:t>			PhD student</a:t>
            </a:r>
          </a:p>
          <a:p>
            <a:r>
              <a:rPr lang="en-GB" dirty="0" err="1"/>
              <a:t>Laia</a:t>
            </a:r>
            <a:r>
              <a:rPr lang="en-GB" dirty="0"/>
              <a:t> </a:t>
            </a:r>
            <a:r>
              <a:rPr lang="en-GB" dirty="0" err="1"/>
              <a:t>Cardiel</a:t>
            </a:r>
            <a:r>
              <a:rPr lang="en-GB" dirty="0">
                <a:solidFill>
                  <a:srgbClr val="FF0000"/>
                </a:solidFill>
              </a:rPr>
              <a:t>*</a:t>
            </a:r>
            <a:r>
              <a:rPr lang="en-GB" dirty="0"/>
              <a:t>			Technical division</a:t>
            </a:r>
          </a:p>
          <a:p>
            <a:r>
              <a:rPr lang="en-GB" dirty="0"/>
              <a:t>Rafael </a:t>
            </a:r>
            <a:r>
              <a:rPr lang="en-GB" dirty="0" err="1"/>
              <a:t>Escribano</a:t>
            </a:r>
            <a:r>
              <a:rPr lang="en-GB" dirty="0"/>
              <a:t>		Theory division</a:t>
            </a:r>
          </a:p>
          <a:p>
            <a:r>
              <a:rPr lang="en-GB" dirty="0"/>
              <a:t>Thorsten Lux</a:t>
            </a:r>
            <a:r>
              <a:rPr lang="en-GB" dirty="0">
                <a:solidFill>
                  <a:srgbClr val="FF0000"/>
                </a:solidFill>
              </a:rPr>
              <a:t>*</a:t>
            </a:r>
            <a:r>
              <a:rPr lang="en-GB" dirty="0"/>
              <a:t>			Experimental division</a:t>
            </a:r>
          </a:p>
          <a:p>
            <a:r>
              <a:rPr lang="en-GB" dirty="0" err="1"/>
              <a:t>Imma</a:t>
            </a:r>
            <a:r>
              <a:rPr lang="en-GB" dirty="0"/>
              <a:t> </a:t>
            </a:r>
            <a:r>
              <a:rPr lang="en-GB" dirty="0" err="1"/>
              <a:t>Riu</a:t>
            </a:r>
            <a:r>
              <a:rPr lang="en-GB" dirty="0"/>
              <a:t>			Ex-officio (Health and safety committee)</a:t>
            </a:r>
          </a:p>
          <a:p>
            <a:r>
              <a:rPr lang="en-GB" dirty="0"/>
              <a:t>Gosia </a:t>
            </a:r>
            <a:r>
              <a:rPr lang="en-GB" dirty="0" err="1"/>
              <a:t>Siudek</a:t>
            </a:r>
            <a:r>
              <a:rPr lang="en-GB" dirty="0"/>
              <a:t>			Postdoc</a:t>
            </a:r>
          </a:p>
          <a:p>
            <a:r>
              <a:rPr lang="en-GB" dirty="0"/>
              <a:t>Sara Strauch</a:t>
            </a:r>
            <a:r>
              <a:rPr lang="en-GB" dirty="0">
                <a:solidFill>
                  <a:srgbClr val="FF0000"/>
                </a:solidFill>
              </a:rPr>
              <a:t>*</a:t>
            </a:r>
            <a:r>
              <a:rPr lang="en-GB" dirty="0"/>
              <a:t>			Administration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		* 3-years of participation</a:t>
            </a:r>
          </a:p>
          <a:p>
            <a:pPr marL="0" indent="0">
              <a:buNone/>
            </a:pPr>
            <a:r>
              <a:rPr lang="en-GB" dirty="0"/>
              <a:t>Possible plan </a:t>
            </a:r>
            <a:r>
              <a:rPr lang="en-GB"/>
              <a:t>for change? </a:t>
            </a:r>
            <a:r>
              <a:rPr lang="en-GB" dirty="0"/>
              <a:t>this year: Martine, Sara; next year </a:t>
            </a:r>
            <a:r>
              <a:rPr lang="en-GB" dirty="0" err="1"/>
              <a:t>Laia</a:t>
            </a:r>
            <a:r>
              <a:rPr lang="en-GB" dirty="0"/>
              <a:t>, Thorsten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6DDBA-80A2-9D41-B7EB-934A4471B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22/06/2021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DF1EE-6483-EC43-A31F-1A31F094D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IFAE Gender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246A1-2606-874B-BA06-AFB6ED4E0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F3EB-6164-AA45-B916-ED16F6DA35F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97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213</Words>
  <Application>Microsoft Macintosh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Renewal of IFAE’s Gender Committee</vt:lpstr>
      <vt:lpstr>Adopted Rules</vt:lpstr>
      <vt:lpstr>Current composition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Renewal of IFAE’s Gender Committee</dc:title>
  <dc:creator>Martine Bosman</dc:creator>
  <cp:lastModifiedBy>Martine Bosman</cp:lastModifiedBy>
  <cp:revision>4</cp:revision>
  <dcterms:created xsi:type="dcterms:W3CDTF">2021-06-18T15:01:54Z</dcterms:created>
  <dcterms:modified xsi:type="dcterms:W3CDTF">2021-06-18T15:43:52Z</dcterms:modified>
</cp:coreProperties>
</file>