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14834-E44E-AA42-A849-3A1041226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CD8FB-60AC-4F4C-A0DB-8553F29A2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E7734-0736-E14B-B328-5D883424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2297A-4C36-3847-9ED1-87A8C62E4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0B69B-2082-084B-8FE1-D15151D8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0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07E56-8A2C-9F44-A48F-8C4118F41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356D2A-FFCE-EF44-AEF0-4146574EA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24BC9-96FE-0942-9B02-7AB2CD98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04016-96F7-BF48-8F8D-699D0460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C6CFB-4C5E-9641-9676-DFDA9B17A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9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6CD339-54C8-3C45-AF88-3B8DB798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4F5DE1-481D-8240-898B-3638DF94C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A865C-E196-014A-B986-C3F993C03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3D1F1-FCDD-7A48-940C-09774C0C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82270-6900-FD4B-B460-C60E0625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EF662-E670-1C4E-92D2-4315F2AF0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E07F2-6B48-9E42-A9BD-CB59071AE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A3035-8867-D743-A170-1AA9D4FAB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E26B0-9B1B-1F40-849D-DD0F59F5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34BFB-8E59-F942-98AF-6F0F1AFA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3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031E8-4FC3-A141-B3BE-A1898B25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B03B7-83B3-3E4B-8699-7D11CAC0B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5F283-20EC-424F-81C9-B46122AF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9E08E-2CAF-484C-B4A0-1E35C77B5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C18C1-A2BC-C64E-BC6D-A1DDBDD4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3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B7C09-78BC-7846-BAAE-11F1266E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71B3C-9F0D-A746-97DA-15CB71F5F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7DA88-84B7-8342-A8BA-9E51A0703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10CD5-C519-4A44-84D6-FE6F6569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D544B-5B4D-5040-9DEF-6A2305CD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B69B3-0364-DE47-A284-238B1A0D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4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0965-FAC2-BA42-B962-7F8B176D7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63AA2-724C-DB45-9884-89E14A2A6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806C9-3C76-5D4D-985E-224AEE3F9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FED36E-26E4-6342-9477-E173D42F9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8078A5-AD6A-A64E-9597-71B50450F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F94173-1BD3-A345-AE0F-AF5A6C19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8F7956-0F28-0544-9D19-557BD305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48DD37-9D99-C941-AE61-9F737E22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1831C-C501-544D-97B4-B24E446F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FA573B-1E49-034B-BA4C-1FE839490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3289D-94F6-6D47-B48D-D33E1E97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54B462-4843-324C-AAF3-676EC5752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1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5E6276-DAC4-A64E-B481-6579955D1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45A033-C358-C44D-8770-3BA1A8A9C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1B87A-5CA6-D94A-91F9-169D97E2E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59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05E7C-587E-5C4F-8DDA-54E55CDDE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F7D92-B4E2-DA4F-AF06-5B2B53133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7EF336-4011-AC4E-94C3-A7D2B9B47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D99A9-F0C0-A546-AA08-897505528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4BD86-9C0C-C149-A7C3-706C38A1B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9B887B-8A58-1149-85E0-450DB967B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9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04348-7226-304E-8B64-5D68F96EF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0A1038-E3C4-3B46-A2FA-B3431FFFE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5C42F-E908-3F4A-B4FE-59576BD04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0B7589-D9A9-854C-BBE7-EF70BEE4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5F55E-A876-7340-AFE8-D8F90557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F9C86-BC35-9D44-A9F8-BA4FBFD18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5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63E73F-2B20-2746-BBB9-55FABD66C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88B64-457C-8D47-A2A9-5F3C067EC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37400-C1C9-7B46-A203-BCE334512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848F-B4C3-754C-9641-0595881084D5}" type="datetimeFigureOut">
              <a:rPr lang="en-US" smtClean="0"/>
              <a:t>11/19/21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634E2-5A07-9747-A2FD-0EDD44BE0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532FD-E956-7B44-A5DE-1F026F6FD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35E8F-0A8F-DC4D-BA9D-4B83D8547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5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45243-5730-7240-AA27-1137B510F8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WP4-Site Selection</a:t>
            </a:r>
            <a:br>
              <a:rPr lang="en-US"/>
            </a:br>
            <a:r>
              <a:rPr lang="en-US"/>
              <a:t>M</a:t>
            </a:r>
            <a:r>
              <a:rPr lang="en-US" dirty="0" err="1"/>
              <a:t>.Carpinelli</a:t>
            </a:r>
            <a:r>
              <a:rPr lang="en-US" dirty="0"/>
              <a:t> </a:t>
            </a:r>
            <a:r>
              <a:rPr lang="en-US" dirty="0" err="1"/>
              <a:t>F.Linde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E1089-CD83-0E4F-A78B-570CC21C7E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1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9105-5FA0-4D46-8918-FD1136954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WP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075C7-372A-2A46-83CA-2CD74BA77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Site specific specific characteristics that impact the ET performance </a:t>
            </a:r>
          </a:p>
          <a:p>
            <a:r>
              <a:rPr lang="en-US" dirty="0"/>
              <a:t>Socio-economic impact studies available for each site</a:t>
            </a:r>
          </a:p>
          <a:p>
            <a:r>
              <a:rPr lang="en-US" dirty="0"/>
              <a:t>Legal implications </a:t>
            </a:r>
          </a:p>
          <a:p>
            <a:r>
              <a:rPr lang="en-US" dirty="0"/>
              <a:t>Cost Estimate of civil </a:t>
            </a:r>
            <a:r>
              <a:rPr lang="en-US" dirty="0" err="1"/>
              <a:t>engeneering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36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28055-26E9-3747-A0B1-78B46E32D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specific specific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36A60-E324-414D-BF19-DCCEB267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seismic noise floor</a:t>
            </a:r>
          </a:p>
          <a:p>
            <a:r>
              <a:rPr lang="en-US" dirty="0"/>
              <a:t>geology in view of NN</a:t>
            </a:r>
          </a:p>
          <a:p>
            <a:r>
              <a:rPr lang="en-US" dirty="0"/>
              <a:t>water in-flow</a:t>
            </a:r>
          </a:p>
          <a:p>
            <a:r>
              <a:rPr lang="en-US" dirty="0"/>
              <a:t>magnetic</a:t>
            </a:r>
          </a:p>
          <a:p>
            <a:r>
              <a:rPr lang="en-US" dirty="0"/>
              <a:t>radiologic (Rn levels)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06810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041E-24F2-9A44-9964-3C3E2464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Socio-economic impact studies available for each site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5AC52-B918-8444-9E3C-80CE8FADA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Induced value of ET related economical transaction</a:t>
            </a:r>
          </a:p>
          <a:p>
            <a:r>
              <a:rPr lang="en-US" dirty="0"/>
              <a:t>People employed </a:t>
            </a:r>
          </a:p>
          <a:p>
            <a:r>
              <a:rPr lang="en-US" dirty="0"/>
              <a:t>Industries involved (mechanics, </a:t>
            </a:r>
            <a:r>
              <a:rPr lang="en-US" dirty="0" err="1"/>
              <a:t>it,etc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Note: </a:t>
            </a:r>
            <a:r>
              <a:rPr lang="en-US" dirty="0" err="1"/>
              <a:t>bulding</a:t>
            </a:r>
            <a:r>
              <a:rPr lang="en-US" dirty="0"/>
              <a:t> the infrastructure and running have to be separated</a:t>
            </a:r>
          </a:p>
        </p:txBody>
      </p:sp>
    </p:spTree>
    <p:extLst>
      <p:ext uri="{BB962C8B-B14F-4D97-AF65-F5344CB8AC3E}">
        <p14:creationId xmlns:p14="http://schemas.microsoft.com/office/powerpoint/2010/main" val="416629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4279-DCC0-9047-8B0A-64EFFEE86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implications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D9FC7-41CB-5945-B139-7C6C07714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Legal authorization</a:t>
            </a:r>
          </a:p>
          <a:p>
            <a:r>
              <a:rPr lang="en-US" dirty="0"/>
              <a:t>local and national regulation (environmental,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45571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7D9F-672B-0040-BA81-917F55BD2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Estimate of civil </a:t>
            </a:r>
            <a:r>
              <a:rPr lang="en-US" dirty="0" err="1"/>
              <a:t>engeneering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43BFD-A74D-964B-ABF5-8F87EB851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Excavation</a:t>
            </a:r>
          </a:p>
          <a:p>
            <a:r>
              <a:rPr lang="en-US" dirty="0"/>
              <a:t>Dirt Removal</a:t>
            </a:r>
          </a:p>
          <a:p>
            <a:r>
              <a:rPr lang="en-US" dirty="0"/>
              <a:t>Civil Engineering</a:t>
            </a:r>
          </a:p>
          <a:p>
            <a:r>
              <a:rPr lang="en-US" dirty="0"/>
              <a:t>Roads</a:t>
            </a:r>
          </a:p>
          <a:p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This estimate is better done by </a:t>
            </a:r>
            <a:r>
              <a:rPr lang="en-US"/>
              <a:t>professional companies</a:t>
            </a:r>
          </a:p>
        </p:txBody>
      </p:sp>
    </p:spTree>
    <p:extLst>
      <p:ext uri="{BB962C8B-B14F-4D97-AF65-F5344CB8AC3E}">
        <p14:creationId xmlns:p14="http://schemas.microsoft.com/office/powerpoint/2010/main" val="3705366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129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WP4-Site Selection M.Carpinelli F.Linde</vt:lpstr>
      <vt:lpstr>Sub WP</vt:lpstr>
      <vt:lpstr>Site specific specific characteristics</vt:lpstr>
      <vt:lpstr>Socio-economic impact studies available for each site </vt:lpstr>
      <vt:lpstr>Legal implications  </vt:lpstr>
      <vt:lpstr>Cost Estimate of civil engeneering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WP4 F.Linde M.Carpinelli</dc:title>
  <dc:creator>Massimo Carpinelli</dc:creator>
  <cp:lastModifiedBy>Massimo Carpinelli</cp:lastModifiedBy>
  <cp:revision>3</cp:revision>
  <dcterms:created xsi:type="dcterms:W3CDTF">2021-11-19T07:15:05Z</dcterms:created>
  <dcterms:modified xsi:type="dcterms:W3CDTF">2021-11-19T07:38:34Z</dcterms:modified>
</cp:coreProperties>
</file>