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58" r:id="rId8"/>
    <p:sldId id="264" r:id="rId9"/>
    <p:sldId id="259" r:id="rId10"/>
    <p:sldId id="260" r:id="rId11"/>
    <p:sldId id="261" r:id="rId12"/>
    <p:sldId id="262"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92" d="100"/>
          <a:sy n="92" d="100"/>
        </p:scale>
        <p:origin x="4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ttilio Gaetano Sequi" userId="06134a67-381c-401e-bebc-e10e1eb6fc51" providerId="ADAL" clId="{D53B12D2-AAF1-4F73-AC47-A18C39E9976F}"/>
    <pc:docChg chg="undo custSel modSld">
      <pc:chgData name="Attilio Gaetano Sequi" userId="06134a67-381c-401e-bebc-e10e1eb6fc51" providerId="ADAL" clId="{D53B12D2-AAF1-4F73-AC47-A18C39E9976F}" dt="2021-12-16T18:22:17.070" v="219" actId="6549"/>
      <pc:docMkLst>
        <pc:docMk/>
      </pc:docMkLst>
      <pc:sldChg chg="modSp">
        <pc:chgData name="Attilio Gaetano Sequi" userId="06134a67-381c-401e-bebc-e10e1eb6fc51" providerId="ADAL" clId="{D53B12D2-AAF1-4F73-AC47-A18C39E9976F}" dt="2021-12-16T18:21:33.020" v="218" actId="20577"/>
        <pc:sldMkLst>
          <pc:docMk/>
          <pc:sldMk cId="3830570915" sldId="256"/>
        </pc:sldMkLst>
        <pc:spChg chg="mod">
          <ac:chgData name="Attilio Gaetano Sequi" userId="06134a67-381c-401e-bebc-e10e1eb6fc51" providerId="ADAL" clId="{D53B12D2-AAF1-4F73-AC47-A18C39E9976F}" dt="2021-12-16T18:21:33.020" v="218" actId="20577"/>
          <ac:spMkLst>
            <pc:docMk/>
            <pc:sldMk cId="3830570915" sldId="256"/>
            <ac:spMk id="3" creationId="{8ACC788B-E68F-4405-BAEA-0E5720C896F1}"/>
          </ac:spMkLst>
        </pc:spChg>
      </pc:sldChg>
      <pc:sldChg chg="addSp modSp">
        <pc:chgData name="Attilio Gaetano Sequi" userId="06134a67-381c-401e-bebc-e10e1eb6fc51" providerId="ADAL" clId="{D53B12D2-AAF1-4F73-AC47-A18C39E9976F}" dt="2021-12-16T16:20:52.745" v="47" actId="1076"/>
        <pc:sldMkLst>
          <pc:docMk/>
          <pc:sldMk cId="378129207" sldId="258"/>
        </pc:sldMkLst>
        <pc:graphicFrameChg chg="mod">
          <ac:chgData name="Attilio Gaetano Sequi" userId="06134a67-381c-401e-bebc-e10e1eb6fc51" providerId="ADAL" clId="{D53B12D2-AAF1-4F73-AC47-A18C39E9976F}" dt="2021-12-16T16:20:52.745" v="47" actId="1076"/>
          <ac:graphicFrameMkLst>
            <pc:docMk/>
            <pc:sldMk cId="378129207" sldId="258"/>
            <ac:graphicFrameMk id="6" creationId="{1AB99698-83B0-49CD-B92B-67BDC68338C7}"/>
          </ac:graphicFrameMkLst>
        </pc:graphicFrameChg>
        <pc:picChg chg="add mod">
          <ac:chgData name="Attilio Gaetano Sequi" userId="06134a67-381c-401e-bebc-e10e1eb6fc51" providerId="ADAL" clId="{D53B12D2-AAF1-4F73-AC47-A18C39E9976F}" dt="2021-12-16T16:20:33.914" v="45" actId="1076"/>
          <ac:picMkLst>
            <pc:docMk/>
            <pc:sldMk cId="378129207" sldId="258"/>
            <ac:picMk id="3" creationId="{A1824A20-EF99-4FA6-B576-95D754A27CF1}"/>
          </ac:picMkLst>
        </pc:picChg>
      </pc:sldChg>
      <pc:sldChg chg="addSp delSp modSp">
        <pc:chgData name="Attilio Gaetano Sequi" userId="06134a67-381c-401e-bebc-e10e1eb6fc51" providerId="ADAL" clId="{D53B12D2-AAF1-4F73-AC47-A18C39E9976F}" dt="2021-12-16T18:22:17.070" v="219" actId="6549"/>
        <pc:sldMkLst>
          <pc:docMk/>
          <pc:sldMk cId="2456852492" sldId="260"/>
        </pc:sldMkLst>
        <pc:spChg chg="add del mod">
          <ac:chgData name="Attilio Gaetano Sequi" userId="06134a67-381c-401e-bebc-e10e1eb6fc51" providerId="ADAL" clId="{D53B12D2-AAF1-4F73-AC47-A18C39E9976F}" dt="2021-12-16T17:46:33.334" v="175" actId="478"/>
          <ac:spMkLst>
            <pc:docMk/>
            <pc:sldMk cId="2456852492" sldId="260"/>
            <ac:spMk id="4" creationId="{8193EFD9-9BE2-484E-BD0B-ED779616C3F3}"/>
          </ac:spMkLst>
        </pc:spChg>
        <pc:spChg chg="del mod">
          <ac:chgData name="Attilio Gaetano Sequi" userId="06134a67-381c-401e-bebc-e10e1eb6fc51" providerId="ADAL" clId="{D53B12D2-AAF1-4F73-AC47-A18C39E9976F}" dt="2021-12-16T17:37:00.652" v="134" actId="478"/>
          <ac:spMkLst>
            <pc:docMk/>
            <pc:sldMk cId="2456852492" sldId="260"/>
            <ac:spMk id="8" creationId="{9D97AF2E-3F59-4EFA-B61F-97DEC835A295}"/>
          </ac:spMkLst>
        </pc:spChg>
        <pc:spChg chg="del mod">
          <ac:chgData name="Attilio Gaetano Sequi" userId="06134a67-381c-401e-bebc-e10e1eb6fc51" providerId="ADAL" clId="{D53B12D2-AAF1-4F73-AC47-A18C39E9976F}" dt="2021-12-16T17:46:46.250" v="178" actId="478"/>
          <ac:spMkLst>
            <pc:docMk/>
            <pc:sldMk cId="2456852492" sldId="260"/>
            <ac:spMk id="9" creationId="{4E445E08-E9D9-40C6-B775-7E24571A05C0}"/>
          </ac:spMkLst>
        </pc:spChg>
        <pc:graphicFrameChg chg="del mod">
          <ac:chgData name="Attilio Gaetano Sequi" userId="06134a67-381c-401e-bebc-e10e1eb6fc51" providerId="ADAL" clId="{D53B12D2-AAF1-4F73-AC47-A18C39E9976F}" dt="2021-12-16T17:46:17.980" v="174" actId="478"/>
          <ac:graphicFrameMkLst>
            <pc:docMk/>
            <pc:sldMk cId="2456852492" sldId="260"/>
            <ac:graphicFrameMk id="6" creationId="{4D6F3E3E-368E-49DA-ABFB-EDC179A8737F}"/>
          </ac:graphicFrameMkLst>
        </pc:graphicFrameChg>
        <pc:graphicFrameChg chg="del mod">
          <ac:chgData name="Attilio Gaetano Sequi" userId="06134a67-381c-401e-bebc-e10e1eb6fc51" providerId="ADAL" clId="{D53B12D2-AAF1-4F73-AC47-A18C39E9976F}" dt="2021-12-16T17:46:36.040" v="176" actId="478"/>
          <ac:graphicFrameMkLst>
            <pc:docMk/>
            <pc:sldMk cId="2456852492" sldId="260"/>
            <ac:graphicFrameMk id="7" creationId="{F697DF5C-507E-47AE-876E-B25559C84ACC}"/>
          </ac:graphicFrameMkLst>
        </pc:graphicFrameChg>
        <pc:graphicFrameChg chg="add del mod modGraphic">
          <ac:chgData name="Attilio Gaetano Sequi" userId="06134a67-381c-401e-bebc-e10e1eb6fc51" providerId="ADAL" clId="{D53B12D2-AAF1-4F73-AC47-A18C39E9976F}" dt="2021-12-16T17:35:03.932" v="62"/>
          <ac:graphicFrameMkLst>
            <pc:docMk/>
            <pc:sldMk cId="2456852492" sldId="260"/>
            <ac:graphicFrameMk id="10" creationId="{4CFA1180-CD24-43CB-A736-422BD091C8CC}"/>
          </ac:graphicFrameMkLst>
        </pc:graphicFrameChg>
        <pc:graphicFrameChg chg="add del mod">
          <ac:chgData name="Attilio Gaetano Sequi" userId="06134a67-381c-401e-bebc-e10e1eb6fc51" providerId="ADAL" clId="{D53B12D2-AAF1-4F73-AC47-A18C39E9976F}" dt="2021-12-16T17:35:02.642" v="60"/>
          <ac:graphicFrameMkLst>
            <pc:docMk/>
            <pc:sldMk cId="2456852492" sldId="260"/>
            <ac:graphicFrameMk id="11" creationId="{093A3FDB-FF6A-4183-BE8B-DC480340AEB5}"/>
          </ac:graphicFrameMkLst>
        </pc:graphicFrameChg>
        <pc:graphicFrameChg chg="add mod modGraphic">
          <ac:chgData name="Attilio Gaetano Sequi" userId="06134a67-381c-401e-bebc-e10e1eb6fc51" providerId="ADAL" clId="{D53B12D2-AAF1-4F73-AC47-A18C39E9976F}" dt="2021-12-16T18:22:17.070" v="219" actId="6549"/>
          <ac:graphicFrameMkLst>
            <pc:docMk/>
            <pc:sldMk cId="2456852492" sldId="260"/>
            <ac:graphicFrameMk id="12" creationId="{3C42D035-9045-4699-88F7-626A2EE9B0D9}"/>
          </ac:graphicFrameMkLst>
        </pc:graphicFrameChg>
      </pc:sldChg>
      <pc:sldChg chg="modSp">
        <pc:chgData name="Attilio Gaetano Sequi" userId="06134a67-381c-401e-bebc-e10e1eb6fc51" providerId="ADAL" clId="{D53B12D2-AAF1-4F73-AC47-A18C39E9976F}" dt="2021-12-16T16:26:38.088" v="48" actId="6549"/>
        <pc:sldMkLst>
          <pc:docMk/>
          <pc:sldMk cId="2296938205" sldId="261"/>
        </pc:sldMkLst>
        <pc:spChg chg="mod">
          <ac:chgData name="Attilio Gaetano Sequi" userId="06134a67-381c-401e-bebc-e10e1eb6fc51" providerId="ADAL" clId="{D53B12D2-AAF1-4F73-AC47-A18C39E9976F}" dt="2021-12-16T16:26:38.088" v="48" actId="6549"/>
          <ac:spMkLst>
            <pc:docMk/>
            <pc:sldMk cId="2296938205" sldId="261"/>
            <ac:spMk id="2" creationId="{32692518-E148-4A75-A1A3-E02DA7842184}"/>
          </ac:spMkLst>
        </pc:spChg>
        <pc:spChg chg="mod">
          <ac:chgData name="Attilio Gaetano Sequi" userId="06134a67-381c-401e-bebc-e10e1eb6fc51" providerId="ADAL" clId="{D53B12D2-AAF1-4F73-AC47-A18C39E9976F}" dt="2021-12-16T15:28:13.233" v="42" actId="20577"/>
          <ac:spMkLst>
            <pc:docMk/>
            <pc:sldMk cId="2296938205" sldId="261"/>
            <ac:spMk id="3" creationId="{0263F90F-D92B-4A53-8B9C-C2B793AF99C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250BAA-3514-4E96-8D5D-0FC41DD6112E}" type="doc">
      <dgm:prSet loTypeId="urn:microsoft.com/office/officeart/2005/8/layout/hierarchy4" loCatId="list" qsTypeId="urn:microsoft.com/office/officeart/2005/8/quickstyle/simple1" qsCatId="simple" csTypeId="urn:microsoft.com/office/officeart/2005/8/colors/accent1_4" csCatId="accent1" phldr="1"/>
      <dgm:spPr/>
      <dgm:t>
        <a:bodyPr/>
        <a:lstStyle/>
        <a:p>
          <a:endParaRPr lang="en-US"/>
        </a:p>
      </dgm:t>
    </dgm:pt>
    <dgm:pt modelId="{03A3F9CF-BB72-40C4-874F-6FA3AB858179}">
      <dgm:prSet/>
      <dgm:spPr/>
      <dgm:t>
        <a:bodyPr/>
        <a:lstStyle/>
        <a:p>
          <a:pPr>
            <a:buFont typeface="Symbol" panose="05050102010706020507" pitchFamily="18" charset="2"/>
            <a:buChar char=""/>
          </a:pPr>
          <a:r>
            <a:rPr lang="en-US" i="1" dirty="0"/>
            <a:t>identify risks (price, time, technological, legal, etc.);</a:t>
          </a:r>
          <a:endParaRPr lang="it-IT" dirty="0"/>
        </a:p>
      </dgm:t>
    </dgm:pt>
    <dgm:pt modelId="{316D1218-C12A-4614-9754-90595A542762}" type="parTrans" cxnId="{E8345351-DEC8-4CBF-AFCC-5EAA9F0E121E}">
      <dgm:prSet/>
      <dgm:spPr/>
      <dgm:t>
        <a:bodyPr/>
        <a:lstStyle/>
        <a:p>
          <a:endParaRPr lang="en-US"/>
        </a:p>
      </dgm:t>
    </dgm:pt>
    <dgm:pt modelId="{4D1C1CB2-F2CE-412A-B774-43D2EE28FB40}" type="sibTrans" cxnId="{E8345351-DEC8-4CBF-AFCC-5EAA9F0E121E}">
      <dgm:prSet/>
      <dgm:spPr/>
      <dgm:t>
        <a:bodyPr/>
        <a:lstStyle/>
        <a:p>
          <a:endParaRPr lang="en-US"/>
        </a:p>
      </dgm:t>
    </dgm:pt>
    <dgm:pt modelId="{07140053-2AAB-4949-81FA-0B7554306278}">
      <dgm:prSet/>
      <dgm:spPr/>
      <dgm:t>
        <a:bodyPr/>
        <a:lstStyle/>
        <a:p>
          <a:pPr>
            <a:buFont typeface="Symbol" panose="05050102010706020507" pitchFamily="18" charset="2"/>
            <a:buChar char=""/>
          </a:pPr>
          <a:r>
            <a:rPr lang="en-US" i="1" dirty="0"/>
            <a:t>set a strong financial model and a common tool for all financial data.</a:t>
          </a:r>
          <a:endParaRPr lang="it-IT" dirty="0"/>
        </a:p>
      </dgm:t>
    </dgm:pt>
    <dgm:pt modelId="{3C0FD69A-7830-4FCC-9B26-F5DD4BD51E76}" type="parTrans" cxnId="{A7AF5922-59B0-4127-8CFC-DAE2698073E0}">
      <dgm:prSet/>
      <dgm:spPr/>
      <dgm:t>
        <a:bodyPr/>
        <a:lstStyle/>
        <a:p>
          <a:endParaRPr lang="en-US"/>
        </a:p>
      </dgm:t>
    </dgm:pt>
    <dgm:pt modelId="{E175D35F-3629-4D1F-A403-9EF1D4361507}" type="sibTrans" cxnId="{A7AF5922-59B0-4127-8CFC-DAE2698073E0}">
      <dgm:prSet/>
      <dgm:spPr/>
      <dgm:t>
        <a:bodyPr/>
        <a:lstStyle/>
        <a:p>
          <a:endParaRPr lang="en-US"/>
        </a:p>
      </dgm:t>
    </dgm:pt>
    <dgm:pt modelId="{DDE930C0-73DC-4ED2-939F-9F76A9E301E1}">
      <dgm:prSet phldrT="[Testo]"/>
      <dgm:spPr/>
      <dgm:t>
        <a:bodyPr/>
        <a:lstStyle/>
        <a:p>
          <a:r>
            <a:rPr lang="en-US" i="1" dirty="0"/>
            <a:t>To prepare the financial items of a signature-ready contract to commonly fund and build ET</a:t>
          </a:r>
          <a:endParaRPr lang="en-US" dirty="0"/>
        </a:p>
      </dgm:t>
    </dgm:pt>
    <dgm:pt modelId="{904B371F-4831-4D56-B887-48F5B5BCD596}" type="parTrans" cxnId="{652DDE91-0391-41FD-8501-C4BE77B59733}">
      <dgm:prSet/>
      <dgm:spPr/>
      <dgm:t>
        <a:bodyPr/>
        <a:lstStyle/>
        <a:p>
          <a:endParaRPr lang="en-US"/>
        </a:p>
      </dgm:t>
    </dgm:pt>
    <dgm:pt modelId="{067B018E-F0FD-4375-9049-E06A114C6516}" type="sibTrans" cxnId="{652DDE91-0391-41FD-8501-C4BE77B59733}">
      <dgm:prSet/>
      <dgm:spPr/>
      <dgm:t>
        <a:bodyPr/>
        <a:lstStyle/>
        <a:p>
          <a:endParaRPr lang="en-US"/>
        </a:p>
      </dgm:t>
    </dgm:pt>
    <dgm:pt modelId="{EB1118AE-959F-4E23-BA72-0777CEEB6579}">
      <dgm:prSet phldrT="[Testo]"/>
      <dgm:spPr/>
      <dgm:t>
        <a:bodyPr/>
        <a:lstStyle/>
        <a:p>
          <a:pPr>
            <a:buFont typeface="Symbol" panose="05050102010706020507" pitchFamily="18" charset="2"/>
            <a:buChar char=""/>
          </a:pPr>
          <a:r>
            <a:rPr lang="en-US" dirty="0"/>
            <a:t>Handbooks for design and construction phase and for operating phase</a:t>
          </a:r>
        </a:p>
      </dgm:t>
    </dgm:pt>
    <dgm:pt modelId="{089CE3A1-A487-4602-BA64-7850C2782273}" type="parTrans" cxnId="{D0264256-84E2-4E19-B3AE-9E694E5F4FB1}">
      <dgm:prSet/>
      <dgm:spPr/>
      <dgm:t>
        <a:bodyPr/>
        <a:lstStyle/>
        <a:p>
          <a:endParaRPr lang="en-US"/>
        </a:p>
      </dgm:t>
    </dgm:pt>
    <dgm:pt modelId="{D51BFB50-6989-4022-8F96-EF98D95880F5}" type="sibTrans" cxnId="{D0264256-84E2-4E19-B3AE-9E694E5F4FB1}">
      <dgm:prSet/>
      <dgm:spPr/>
      <dgm:t>
        <a:bodyPr/>
        <a:lstStyle/>
        <a:p>
          <a:endParaRPr lang="en-US"/>
        </a:p>
      </dgm:t>
    </dgm:pt>
    <dgm:pt modelId="{9B39C5A1-D4DD-4A10-BB4E-0EEBF8EAE7F5}">
      <dgm:prSet/>
      <dgm:spPr/>
      <dgm:t>
        <a:bodyPr/>
        <a:lstStyle/>
        <a:p>
          <a:pPr>
            <a:buFont typeface="Symbol" panose="05050102010706020507" pitchFamily="18" charset="2"/>
            <a:buChar char=""/>
          </a:pPr>
          <a:r>
            <a:rPr lang="en-US" i="1" dirty="0"/>
            <a:t>define guidelines with a fair sharing of costs and scientific, industrial and socio-economic returns among all participating parties in the ET collaboration;</a:t>
          </a:r>
          <a:endParaRPr lang="en-US" dirty="0"/>
        </a:p>
      </dgm:t>
    </dgm:pt>
    <dgm:pt modelId="{C570AE69-8B23-4F06-BD27-C43EDAAC1285}" type="parTrans" cxnId="{EA0E4AC6-A2EC-48B4-8C05-9830085B3568}">
      <dgm:prSet/>
      <dgm:spPr/>
      <dgm:t>
        <a:bodyPr/>
        <a:lstStyle/>
        <a:p>
          <a:endParaRPr lang="en-US"/>
        </a:p>
      </dgm:t>
    </dgm:pt>
    <dgm:pt modelId="{4A8C7B53-841F-42F5-AC44-6B8D90DAC320}" type="sibTrans" cxnId="{EA0E4AC6-A2EC-48B4-8C05-9830085B3568}">
      <dgm:prSet/>
      <dgm:spPr/>
      <dgm:t>
        <a:bodyPr/>
        <a:lstStyle/>
        <a:p>
          <a:endParaRPr lang="en-US"/>
        </a:p>
      </dgm:t>
    </dgm:pt>
    <dgm:pt modelId="{50E9AD07-98C5-4DBD-BB34-F7D6E8DD3F8A}">
      <dgm:prSet/>
      <dgm:spPr/>
      <dgm:t>
        <a:bodyPr/>
        <a:lstStyle/>
        <a:p>
          <a:r>
            <a:rPr lang="en-US" dirty="0"/>
            <a:t>Financial plan and Scenario analysis</a:t>
          </a:r>
        </a:p>
      </dgm:t>
    </dgm:pt>
    <dgm:pt modelId="{875CBF89-A82C-4451-9C34-7D075802F78B}" type="parTrans" cxnId="{C4171828-DA3F-4769-B81D-99368D3FB3F3}">
      <dgm:prSet/>
      <dgm:spPr/>
      <dgm:t>
        <a:bodyPr/>
        <a:lstStyle/>
        <a:p>
          <a:endParaRPr lang="en-US"/>
        </a:p>
      </dgm:t>
    </dgm:pt>
    <dgm:pt modelId="{661EEBCB-E6B8-4AE4-AC45-3EA2C80352E1}" type="sibTrans" cxnId="{C4171828-DA3F-4769-B81D-99368D3FB3F3}">
      <dgm:prSet/>
      <dgm:spPr/>
      <dgm:t>
        <a:bodyPr/>
        <a:lstStyle/>
        <a:p>
          <a:endParaRPr lang="en-US"/>
        </a:p>
      </dgm:t>
    </dgm:pt>
    <dgm:pt modelId="{7E5591AF-DE08-4B96-A358-C418607F6ACA}">
      <dgm:prSet phldrT="[Testo]"/>
      <dgm:spPr/>
      <dgm:t>
        <a:bodyPr/>
        <a:lstStyle/>
        <a:p>
          <a:pPr>
            <a:buFont typeface="Symbol" panose="05050102010706020507" pitchFamily="18" charset="2"/>
            <a:buChar char=""/>
          </a:pPr>
          <a:r>
            <a:rPr lang="en-US" i="1"/>
            <a:t>investigate all aspects of the funding architecture required to ensure the construction, operation, and eventual decommissioning of the ET even with different alternatives in construction and legal settings;</a:t>
          </a:r>
          <a:endParaRPr lang="en-US" dirty="0"/>
        </a:p>
      </dgm:t>
    </dgm:pt>
    <dgm:pt modelId="{8F64F37F-071D-4F8E-B8DA-35ADBFF66457}" type="parTrans" cxnId="{D9C1F76D-28A2-4ED1-A4C5-FCA2D487CAE6}">
      <dgm:prSet/>
      <dgm:spPr/>
      <dgm:t>
        <a:bodyPr/>
        <a:lstStyle/>
        <a:p>
          <a:endParaRPr lang="en-US"/>
        </a:p>
      </dgm:t>
    </dgm:pt>
    <dgm:pt modelId="{7FDEE617-FBD8-412E-993E-1CF5B9B5FBDC}" type="sibTrans" cxnId="{D9C1F76D-28A2-4ED1-A4C5-FCA2D487CAE6}">
      <dgm:prSet/>
      <dgm:spPr/>
      <dgm:t>
        <a:bodyPr/>
        <a:lstStyle/>
        <a:p>
          <a:endParaRPr lang="en-US"/>
        </a:p>
      </dgm:t>
    </dgm:pt>
    <dgm:pt modelId="{1FC0874C-228C-4C1D-8B71-4CC75547F3B0}" type="pres">
      <dgm:prSet presAssocID="{E9250BAA-3514-4E96-8D5D-0FC41DD6112E}" presName="Name0" presStyleCnt="0">
        <dgm:presLayoutVars>
          <dgm:chPref val="1"/>
          <dgm:dir/>
          <dgm:animOne val="branch"/>
          <dgm:animLvl val="lvl"/>
          <dgm:resizeHandles/>
        </dgm:presLayoutVars>
      </dgm:prSet>
      <dgm:spPr/>
    </dgm:pt>
    <dgm:pt modelId="{16BC5696-3956-4E56-8AEA-D3BE43C56EAB}" type="pres">
      <dgm:prSet presAssocID="{DDE930C0-73DC-4ED2-939F-9F76A9E301E1}" presName="vertOne" presStyleCnt="0"/>
      <dgm:spPr/>
    </dgm:pt>
    <dgm:pt modelId="{C5EAC7E2-19FC-4387-B77A-1653C73A55AC}" type="pres">
      <dgm:prSet presAssocID="{DDE930C0-73DC-4ED2-939F-9F76A9E301E1}" presName="txOne" presStyleLbl="node0" presStyleIdx="0" presStyleCnt="1">
        <dgm:presLayoutVars>
          <dgm:chPref val="3"/>
        </dgm:presLayoutVars>
      </dgm:prSet>
      <dgm:spPr/>
    </dgm:pt>
    <dgm:pt modelId="{6C451381-46D3-468D-BA5F-C6D053B994C5}" type="pres">
      <dgm:prSet presAssocID="{DDE930C0-73DC-4ED2-939F-9F76A9E301E1}" presName="parTransOne" presStyleCnt="0"/>
      <dgm:spPr/>
    </dgm:pt>
    <dgm:pt modelId="{06D34615-9F04-48E2-936F-3F70AEC3B423}" type="pres">
      <dgm:prSet presAssocID="{DDE930C0-73DC-4ED2-939F-9F76A9E301E1}" presName="horzOne" presStyleCnt="0"/>
      <dgm:spPr/>
    </dgm:pt>
    <dgm:pt modelId="{AF954258-7F09-4984-BFB3-271B101E7213}" type="pres">
      <dgm:prSet presAssocID="{EB1118AE-959F-4E23-BA72-0777CEEB6579}" presName="vertTwo" presStyleCnt="0"/>
      <dgm:spPr/>
    </dgm:pt>
    <dgm:pt modelId="{11D4A3DB-5B62-4434-8215-7CB87EF2493C}" type="pres">
      <dgm:prSet presAssocID="{EB1118AE-959F-4E23-BA72-0777CEEB6579}" presName="txTwo" presStyleLbl="node2" presStyleIdx="0" presStyleCnt="2">
        <dgm:presLayoutVars>
          <dgm:chPref val="3"/>
        </dgm:presLayoutVars>
      </dgm:prSet>
      <dgm:spPr/>
    </dgm:pt>
    <dgm:pt modelId="{1B315E63-352B-491E-A28D-EF5BF934AF9C}" type="pres">
      <dgm:prSet presAssocID="{EB1118AE-959F-4E23-BA72-0777CEEB6579}" presName="parTransTwo" presStyleCnt="0"/>
      <dgm:spPr/>
    </dgm:pt>
    <dgm:pt modelId="{591B35AA-DF79-4B8D-B832-D1AA4472CA3A}" type="pres">
      <dgm:prSet presAssocID="{EB1118AE-959F-4E23-BA72-0777CEEB6579}" presName="horzTwo" presStyleCnt="0"/>
      <dgm:spPr/>
    </dgm:pt>
    <dgm:pt modelId="{F9A02D33-0B39-470F-93C7-5AD1B7FD6C66}" type="pres">
      <dgm:prSet presAssocID="{9B39C5A1-D4DD-4A10-BB4E-0EEBF8EAE7F5}" presName="vertThree" presStyleCnt="0"/>
      <dgm:spPr/>
    </dgm:pt>
    <dgm:pt modelId="{A053F022-7736-468C-B038-F0CA9C24FD90}" type="pres">
      <dgm:prSet presAssocID="{9B39C5A1-D4DD-4A10-BB4E-0EEBF8EAE7F5}" presName="txThree" presStyleLbl="node3" presStyleIdx="0" presStyleCnt="4">
        <dgm:presLayoutVars>
          <dgm:chPref val="3"/>
        </dgm:presLayoutVars>
      </dgm:prSet>
      <dgm:spPr/>
    </dgm:pt>
    <dgm:pt modelId="{1FBA994A-7E4B-4AD8-9D11-77502AB3D990}" type="pres">
      <dgm:prSet presAssocID="{9B39C5A1-D4DD-4A10-BB4E-0EEBF8EAE7F5}" presName="horzThree" presStyleCnt="0"/>
      <dgm:spPr/>
    </dgm:pt>
    <dgm:pt modelId="{59F44A9A-6D63-452E-B08A-946325F173EE}" type="pres">
      <dgm:prSet presAssocID="{D51BFB50-6989-4022-8F96-EF98D95880F5}" presName="sibSpaceTwo" presStyleCnt="0"/>
      <dgm:spPr/>
    </dgm:pt>
    <dgm:pt modelId="{EEE3279B-7CE9-48EA-94E5-59713B309032}" type="pres">
      <dgm:prSet presAssocID="{50E9AD07-98C5-4DBD-BB34-F7D6E8DD3F8A}" presName="vertTwo" presStyleCnt="0"/>
      <dgm:spPr/>
    </dgm:pt>
    <dgm:pt modelId="{1DBE10C0-668D-47AF-9041-B551B96C0161}" type="pres">
      <dgm:prSet presAssocID="{50E9AD07-98C5-4DBD-BB34-F7D6E8DD3F8A}" presName="txTwo" presStyleLbl="node2" presStyleIdx="1" presStyleCnt="2">
        <dgm:presLayoutVars>
          <dgm:chPref val="3"/>
        </dgm:presLayoutVars>
      </dgm:prSet>
      <dgm:spPr/>
    </dgm:pt>
    <dgm:pt modelId="{668C0B46-DDF4-4A84-ACFF-53634E9D7AA7}" type="pres">
      <dgm:prSet presAssocID="{50E9AD07-98C5-4DBD-BB34-F7D6E8DD3F8A}" presName="parTransTwo" presStyleCnt="0"/>
      <dgm:spPr/>
    </dgm:pt>
    <dgm:pt modelId="{8D8E5434-10F2-4607-BE3D-639C1CF4943E}" type="pres">
      <dgm:prSet presAssocID="{50E9AD07-98C5-4DBD-BB34-F7D6E8DD3F8A}" presName="horzTwo" presStyleCnt="0"/>
      <dgm:spPr/>
    </dgm:pt>
    <dgm:pt modelId="{7744FE62-FB78-46CE-BE95-805B64C2435C}" type="pres">
      <dgm:prSet presAssocID="{7E5591AF-DE08-4B96-A358-C418607F6ACA}" presName="vertThree" presStyleCnt="0"/>
      <dgm:spPr/>
    </dgm:pt>
    <dgm:pt modelId="{0C375066-DBF1-42B4-A618-11DD7AD02029}" type="pres">
      <dgm:prSet presAssocID="{7E5591AF-DE08-4B96-A358-C418607F6ACA}" presName="txThree" presStyleLbl="node3" presStyleIdx="1" presStyleCnt="4">
        <dgm:presLayoutVars>
          <dgm:chPref val="3"/>
        </dgm:presLayoutVars>
      </dgm:prSet>
      <dgm:spPr/>
    </dgm:pt>
    <dgm:pt modelId="{CB35DFA9-B636-41C2-AADD-ABABBAEBD039}" type="pres">
      <dgm:prSet presAssocID="{7E5591AF-DE08-4B96-A358-C418607F6ACA}" presName="horzThree" presStyleCnt="0"/>
      <dgm:spPr/>
    </dgm:pt>
    <dgm:pt modelId="{9416FB3E-316E-4C54-A433-4276E45B1444}" type="pres">
      <dgm:prSet presAssocID="{7FDEE617-FBD8-412E-993E-1CF5B9B5FBDC}" presName="sibSpaceThree" presStyleCnt="0"/>
      <dgm:spPr/>
    </dgm:pt>
    <dgm:pt modelId="{1D340FC3-F04A-42E6-8460-7095D33A95F5}" type="pres">
      <dgm:prSet presAssocID="{03A3F9CF-BB72-40C4-874F-6FA3AB858179}" presName="vertThree" presStyleCnt="0"/>
      <dgm:spPr/>
    </dgm:pt>
    <dgm:pt modelId="{FF9955CF-AEDD-47B0-BBE0-A57F97F5D97B}" type="pres">
      <dgm:prSet presAssocID="{03A3F9CF-BB72-40C4-874F-6FA3AB858179}" presName="txThree" presStyleLbl="node3" presStyleIdx="2" presStyleCnt="4">
        <dgm:presLayoutVars>
          <dgm:chPref val="3"/>
        </dgm:presLayoutVars>
      </dgm:prSet>
      <dgm:spPr/>
    </dgm:pt>
    <dgm:pt modelId="{17CAD48E-6B8F-4E57-8F0A-823748552295}" type="pres">
      <dgm:prSet presAssocID="{03A3F9CF-BB72-40C4-874F-6FA3AB858179}" presName="horzThree" presStyleCnt="0"/>
      <dgm:spPr/>
    </dgm:pt>
    <dgm:pt modelId="{B793BA19-603A-45D1-B4CA-5B312ACC9FD1}" type="pres">
      <dgm:prSet presAssocID="{4D1C1CB2-F2CE-412A-B774-43D2EE28FB40}" presName="sibSpaceThree" presStyleCnt="0"/>
      <dgm:spPr/>
    </dgm:pt>
    <dgm:pt modelId="{CBB2FFCD-5182-4EC9-8AA4-F2C1B6184374}" type="pres">
      <dgm:prSet presAssocID="{07140053-2AAB-4949-81FA-0B7554306278}" presName="vertThree" presStyleCnt="0"/>
      <dgm:spPr/>
    </dgm:pt>
    <dgm:pt modelId="{04C1180A-B83C-4D4D-B1FE-F517139235E3}" type="pres">
      <dgm:prSet presAssocID="{07140053-2AAB-4949-81FA-0B7554306278}" presName="txThree" presStyleLbl="node3" presStyleIdx="3" presStyleCnt="4">
        <dgm:presLayoutVars>
          <dgm:chPref val="3"/>
        </dgm:presLayoutVars>
      </dgm:prSet>
      <dgm:spPr/>
    </dgm:pt>
    <dgm:pt modelId="{115DEBF1-EE58-44FA-9554-0A6DF66A60A0}" type="pres">
      <dgm:prSet presAssocID="{07140053-2AAB-4949-81FA-0B7554306278}" presName="horzThree" presStyleCnt="0"/>
      <dgm:spPr/>
    </dgm:pt>
  </dgm:ptLst>
  <dgm:cxnLst>
    <dgm:cxn modelId="{A7AF5922-59B0-4127-8CFC-DAE2698073E0}" srcId="{50E9AD07-98C5-4DBD-BB34-F7D6E8DD3F8A}" destId="{07140053-2AAB-4949-81FA-0B7554306278}" srcOrd="2" destOrd="0" parTransId="{3C0FD69A-7830-4FCC-9B26-F5DD4BD51E76}" sibTransId="{E175D35F-3629-4D1F-A403-9EF1D4361507}"/>
    <dgm:cxn modelId="{C4171828-DA3F-4769-B81D-99368D3FB3F3}" srcId="{DDE930C0-73DC-4ED2-939F-9F76A9E301E1}" destId="{50E9AD07-98C5-4DBD-BB34-F7D6E8DD3F8A}" srcOrd="1" destOrd="0" parTransId="{875CBF89-A82C-4451-9C34-7D075802F78B}" sibTransId="{661EEBCB-E6B8-4AE4-AC45-3EA2C80352E1}"/>
    <dgm:cxn modelId="{3027D72D-BBAE-4055-BCBD-B21E67BE79D1}" type="presOf" srcId="{50E9AD07-98C5-4DBD-BB34-F7D6E8DD3F8A}" destId="{1DBE10C0-668D-47AF-9041-B551B96C0161}" srcOrd="0" destOrd="0" presId="urn:microsoft.com/office/officeart/2005/8/layout/hierarchy4"/>
    <dgm:cxn modelId="{72C6B85C-6E67-47FF-90A9-94B3670B2D83}" type="presOf" srcId="{E9250BAA-3514-4E96-8D5D-0FC41DD6112E}" destId="{1FC0874C-228C-4C1D-8B71-4CC75547F3B0}" srcOrd="0" destOrd="0" presId="urn:microsoft.com/office/officeart/2005/8/layout/hierarchy4"/>
    <dgm:cxn modelId="{2D02454C-54C8-4BBB-9AFF-5173BF196220}" type="presOf" srcId="{7E5591AF-DE08-4B96-A358-C418607F6ACA}" destId="{0C375066-DBF1-42B4-A618-11DD7AD02029}" srcOrd="0" destOrd="0" presId="urn:microsoft.com/office/officeart/2005/8/layout/hierarchy4"/>
    <dgm:cxn modelId="{D9C1F76D-28A2-4ED1-A4C5-FCA2D487CAE6}" srcId="{50E9AD07-98C5-4DBD-BB34-F7D6E8DD3F8A}" destId="{7E5591AF-DE08-4B96-A358-C418607F6ACA}" srcOrd="0" destOrd="0" parTransId="{8F64F37F-071D-4F8E-B8DA-35ADBFF66457}" sibTransId="{7FDEE617-FBD8-412E-993E-1CF5B9B5FBDC}"/>
    <dgm:cxn modelId="{E8345351-DEC8-4CBF-AFCC-5EAA9F0E121E}" srcId="{50E9AD07-98C5-4DBD-BB34-F7D6E8DD3F8A}" destId="{03A3F9CF-BB72-40C4-874F-6FA3AB858179}" srcOrd="1" destOrd="0" parTransId="{316D1218-C12A-4614-9754-90595A542762}" sibTransId="{4D1C1CB2-F2CE-412A-B774-43D2EE28FB40}"/>
    <dgm:cxn modelId="{D0264256-84E2-4E19-B3AE-9E694E5F4FB1}" srcId="{DDE930C0-73DC-4ED2-939F-9F76A9E301E1}" destId="{EB1118AE-959F-4E23-BA72-0777CEEB6579}" srcOrd="0" destOrd="0" parTransId="{089CE3A1-A487-4602-BA64-7850C2782273}" sibTransId="{D51BFB50-6989-4022-8F96-EF98D95880F5}"/>
    <dgm:cxn modelId="{1390297C-E13D-4AEB-9595-590FC93DA23F}" type="presOf" srcId="{07140053-2AAB-4949-81FA-0B7554306278}" destId="{04C1180A-B83C-4D4D-B1FE-F517139235E3}" srcOrd="0" destOrd="0" presId="urn:microsoft.com/office/officeart/2005/8/layout/hierarchy4"/>
    <dgm:cxn modelId="{9E95BA7F-8D15-424D-B77A-640B1C927A64}" type="presOf" srcId="{DDE930C0-73DC-4ED2-939F-9F76A9E301E1}" destId="{C5EAC7E2-19FC-4387-B77A-1653C73A55AC}" srcOrd="0" destOrd="0" presId="urn:microsoft.com/office/officeart/2005/8/layout/hierarchy4"/>
    <dgm:cxn modelId="{652DDE91-0391-41FD-8501-C4BE77B59733}" srcId="{E9250BAA-3514-4E96-8D5D-0FC41DD6112E}" destId="{DDE930C0-73DC-4ED2-939F-9F76A9E301E1}" srcOrd="0" destOrd="0" parTransId="{904B371F-4831-4D56-B887-48F5B5BCD596}" sibTransId="{067B018E-F0FD-4375-9049-E06A114C6516}"/>
    <dgm:cxn modelId="{5C9C9C9D-A982-4735-9B27-BAD75C861255}" type="presOf" srcId="{EB1118AE-959F-4E23-BA72-0777CEEB6579}" destId="{11D4A3DB-5B62-4434-8215-7CB87EF2493C}" srcOrd="0" destOrd="0" presId="urn:microsoft.com/office/officeart/2005/8/layout/hierarchy4"/>
    <dgm:cxn modelId="{EA0E4AC6-A2EC-48B4-8C05-9830085B3568}" srcId="{EB1118AE-959F-4E23-BA72-0777CEEB6579}" destId="{9B39C5A1-D4DD-4A10-BB4E-0EEBF8EAE7F5}" srcOrd="0" destOrd="0" parTransId="{C570AE69-8B23-4F06-BD27-C43EDAAC1285}" sibTransId="{4A8C7B53-841F-42F5-AC44-6B8D90DAC320}"/>
    <dgm:cxn modelId="{F7C09CED-B3E7-430F-9A6B-81A0869CD37B}" type="presOf" srcId="{9B39C5A1-D4DD-4A10-BB4E-0EEBF8EAE7F5}" destId="{A053F022-7736-468C-B038-F0CA9C24FD90}" srcOrd="0" destOrd="0" presId="urn:microsoft.com/office/officeart/2005/8/layout/hierarchy4"/>
    <dgm:cxn modelId="{24B37CEF-CB6B-40CA-B39D-9BF99537998F}" type="presOf" srcId="{03A3F9CF-BB72-40C4-874F-6FA3AB858179}" destId="{FF9955CF-AEDD-47B0-BBE0-A57F97F5D97B}" srcOrd="0" destOrd="0" presId="urn:microsoft.com/office/officeart/2005/8/layout/hierarchy4"/>
    <dgm:cxn modelId="{47AEB297-D694-497F-B9A3-9230BF1A6E29}" type="presParOf" srcId="{1FC0874C-228C-4C1D-8B71-4CC75547F3B0}" destId="{16BC5696-3956-4E56-8AEA-D3BE43C56EAB}" srcOrd="0" destOrd="0" presId="urn:microsoft.com/office/officeart/2005/8/layout/hierarchy4"/>
    <dgm:cxn modelId="{87A82132-35A2-465C-820B-C1C7E320BC3A}" type="presParOf" srcId="{16BC5696-3956-4E56-8AEA-D3BE43C56EAB}" destId="{C5EAC7E2-19FC-4387-B77A-1653C73A55AC}" srcOrd="0" destOrd="0" presId="urn:microsoft.com/office/officeart/2005/8/layout/hierarchy4"/>
    <dgm:cxn modelId="{86379ECE-D7BC-45FB-960F-E2F8B8ECA2C4}" type="presParOf" srcId="{16BC5696-3956-4E56-8AEA-D3BE43C56EAB}" destId="{6C451381-46D3-468D-BA5F-C6D053B994C5}" srcOrd="1" destOrd="0" presId="urn:microsoft.com/office/officeart/2005/8/layout/hierarchy4"/>
    <dgm:cxn modelId="{63A0DC97-F160-4998-8590-97B77D54D898}" type="presParOf" srcId="{16BC5696-3956-4E56-8AEA-D3BE43C56EAB}" destId="{06D34615-9F04-48E2-936F-3F70AEC3B423}" srcOrd="2" destOrd="0" presId="urn:microsoft.com/office/officeart/2005/8/layout/hierarchy4"/>
    <dgm:cxn modelId="{60F3D717-CE39-41FA-8A86-AEAA413A047C}" type="presParOf" srcId="{06D34615-9F04-48E2-936F-3F70AEC3B423}" destId="{AF954258-7F09-4984-BFB3-271B101E7213}" srcOrd="0" destOrd="0" presId="urn:microsoft.com/office/officeart/2005/8/layout/hierarchy4"/>
    <dgm:cxn modelId="{20CF4C6D-5B61-4EAE-9AC3-7D6D4FF70FE5}" type="presParOf" srcId="{AF954258-7F09-4984-BFB3-271B101E7213}" destId="{11D4A3DB-5B62-4434-8215-7CB87EF2493C}" srcOrd="0" destOrd="0" presId="urn:microsoft.com/office/officeart/2005/8/layout/hierarchy4"/>
    <dgm:cxn modelId="{2C0541E5-F896-4257-B8EE-B5EAB21A96A8}" type="presParOf" srcId="{AF954258-7F09-4984-BFB3-271B101E7213}" destId="{1B315E63-352B-491E-A28D-EF5BF934AF9C}" srcOrd="1" destOrd="0" presId="urn:microsoft.com/office/officeart/2005/8/layout/hierarchy4"/>
    <dgm:cxn modelId="{3B618110-93BF-4B67-AE0E-DB629FAA414E}" type="presParOf" srcId="{AF954258-7F09-4984-BFB3-271B101E7213}" destId="{591B35AA-DF79-4B8D-B832-D1AA4472CA3A}" srcOrd="2" destOrd="0" presId="urn:microsoft.com/office/officeart/2005/8/layout/hierarchy4"/>
    <dgm:cxn modelId="{2AF0E685-1EE4-4F21-BB6E-F046DD6D4406}" type="presParOf" srcId="{591B35AA-DF79-4B8D-B832-D1AA4472CA3A}" destId="{F9A02D33-0B39-470F-93C7-5AD1B7FD6C66}" srcOrd="0" destOrd="0" presId="urn:microsoft.com/office/officeart/2005/8/layout/hierarchy4"/>
    <dgm:cxn modelId="{2E7FB818-18A5-42DD-B6FB-2DF1039F5E4C}" type="presParOf" srcId="{F9A02D33-0B39-470F-93C7-5AD1B7FD6C66}" destId="{A053F022-7736-468C-B038-F0CA9C24FD90}" srcOrd="0" destOrd="0" presId="urn:microsoft.com/office/officeart/2005/8/layout/hierarchy4"/>
    <dgm:cxn modelId="{1E4AFC81-006B-4537-95C7-535E4173E226}" type="presParOf" srcId="{F9A02D33-0B39-470F-93C7-5AD1B7FD6C66}" destId="{1FBA994A-7E4B-4AD8-9D11-77502AB3D990}" srcOrd="1" destOrd="0" presId="urn:microsoft.com/office/officeart/2005/8/layout/hierarchy4"/>
    <dgm:cxn modelId="{EEF9FD0A-A063-4699-A589-8478B067EF75}" type="presParOf" srcId="{06D34615-9F04-48E2-936F-3F70AEC3B423}" destId="{59F44A9A-6D63-452E-B08A-946325F173EE}" srcOrd="1" destOrd="0" presId="urn:microsoft.com/office/officeart/2005/8/layout/hierarchy4"/>
    <dgm:cxn modelId="{F913D5DE-F25B-4483-9490-20443A255DEA}" type="presParOf" srcId="{06D34615-9F04-48E2-936F-3F70AEC3B423}" destId="{EEE3279B-7CE9-48EA-94E5-59713B309032}" srcOrd="2" destOrd="0" presId="urn:microsoft.com/office/officeart/2005/8/layout/hierarchy4"/>
    <dgm:cxn modelId="{3570F4FD-21D5-42D9-9A68-F4F24E9EE153}" type="presParOf" srcId="{EEE3279B-7CE9-48EA-94E5-59713B309032}" destId="{1DBE10C0-668D-47AF-9041-B551B96C0161}" srcOrd="0" destOrd="0" presId="urn:microsoft.com/office/officeart/2005/8/layout/hierarchy4"/>
    <dgm:cxn modelId="{E7F905F0-D154-4DCF-BE18-F64C7ED28F96}" type="presParOf" srcId="{EEE3279B-7CE9-48EA-94E5-59713B309032}" destId="{668C0B46-DDF4-4A84-ACFF-53634E9D7AA7}" srcOrd="1" destOrd="0" presId="urn:microsoft.com/office/officeart/2005/8/layout/hierarchy4"/>
    <dgm:cxn modelId="{681288E0-E1BF-430C-BB8A-0CDE2A222ECA}" type="presParOf" srcId="{EEE3279B-7CE9-48EA-94E5-59713B309032}" destId="{8D8E5434-10F2-4607-BE3D-639C1CF4943E}" srcOrd="2" destOrd="0" presId="urn:microsoft.com/office/officeart/2005/8/layout/hierarchy4"/>
    <dgm:cxn modelId="{D0624675-C8A8-4C1F-AD7A-C5A075A13182}" type="presParOf" srcId="{8D8E5434-10F2-4607-BE3D-639C1CF4943E}" destId="{7744FE62-FB78-46CE-BE95-805B64C2435C}" srcOrd="0" destOrd="0" presId="urn:microsoft.com/office/officeart/2005/8/layout/hierarchy4"/>
    <dgm:cxn modelId="{5397F2DB-62B8-4899-8502-06E5E7AB573C}" type="presParOf" srcId="{7744FE62-FB78-46CE-BE95-805B64C2435C}" destId="{0C375066-DBF1-42B4-A618-11DD7AD02029}" srcOrd="0" destOrd="0" presId="urn:microsoft.com/office/officeart/2005/8/layout/hierarchy4"/>
    <dgm:cxn modelId="{BD11AAA0-9148-4131-BC76-AC732D43CBEC}" type="presParOf" srcId="{7744FE62-FB78-46CE-BE95-805B64C2435C}" destId="{CB35DFA9-B636-41C2-AADD-ABABBAEBD039}" srcOrd="1" destOrd="0" presId="urn:microsoft.com/office/officeart/2005/8/layout/hierarchy4"/>
    <dgm:cxn modelId="{CD7111F7-FAF3-4D47-A745-9D3117929FE7}" type="presParOf" srcId="{8D8E5434-10F2-4607-BE3D-639C1CF4943E}" destId="{9416FB3E-316E-4C54-A433-4276E45B1444}" srcOrd="1" destOrd="0" presId="urn:microsoft.com/office/officeart/2005/8/layout/hierarchy4"/>
    <dgm:cxn modelId="{668DB9F6-AC7A-4B44-BB14-3ADBE5D738CF}" type="presParOf" srcId="{8D8E5434-10F2-4607-BE3D-639C1CF4943E}" destId="{1D340FC3-F04A-42E6-8460-7095D33A95F5}" srcOrd="2" destOrd="0" presId="urn:microsoft.com/office/officeart/2005/8/layout/hierarchy4"/>
    <dgm:cxn modelId="{E45A96CD-4AC4-45EA-B467-FD9AB785739D}" type="presParOf" srcId="{1D340FC3-F04A-42E6-8460-7095D33A95F5}" destId="{FF9955CF-AEDD-47B0-BBE0-A57F97F5D97B}" srcOrd="0" destOrd="0" presId="urn:microsoft.com/office/officeart/2005/8/layout/hierarchy4"/>
    <dgm:cxn modelId="{0A30D1D2-946B-4A5E-9B21-6AD29F918A89}" type="presParOf" srcId="{1D340FC3-F04A-42E6-8460-7095D33A95F5}" destId="{17CAD48E-6B8F-4E57-8F0A-823748552295}" srcOrd="1" destOrd="0" presId="urn:microsoft.com/office/officeart/2005/8/layout/hierarchy4"/>
    <dgm:cxn modelId="{C76597F0-E90E-48CE-93FB-E4E3DF0396A2}" type="presParOf" srcId="{8D8E5434-10F2-4607-BE3D-639C1CF4943E}" destId="{B793BA19-603A-45D1-B4CA-5B312ACC9FD1}" srcOrd="3" destOrd="0" presId="urn:microsoft.com/office/officeart/2005/8/layout/hierarchy4"/>
    <dgm:cxn modelId="{003EA3A8-9531-4116-9CDB-8920CE957F49}" type="presParOf" srcId="{8D8E5434-10F2-4607-BE3D-639C1CF4943E}" destId="{CBB2FFCD-5182-4EC9-8AA4-F2C1B6184374}" srcOrd="4" destOrd="0" presId="urn:microsoft.com/office/officeart/2005/8/layout/hierarchy4"/>
    <dgm:cxn modelId="{72FCB4B6-3DE0-4E86-BC50-2F7AB4B81E59}" type="presParOf" srcId="{CBB2FFCD-5182-4EC9-8AA4-F2C1B6184374}" destId="{04C1180A-B83C-4D4D-B1FE-F517139235E3}" srcOrd="0" destOrd="0" presId="urn:microsoft.com/office/officeart/2005/8/layout/hierarchy4"/>
    <dgm:cxn modelId="{38614365-E708-4864-A184-F16D61E57200}" type="presParOf" srcId="{CBB2FFCD-5182-4EC9-8AA4-F2C1B6184374}" destId="{115DEBF1-EE58-44FA-9554-0A6DF66A60A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DED7AC-685E-4B67-9E74-EDF28CF15449}"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en-US"/>
        </a:p>
      </dgm:t>
    </dgm:pt>
    <dgm:pt modelId="{A9FAA967-457A-4781-8198-F1CD34EC93D7}">
      <dgm:prSet/>
      <dgm:spPr/>
      <dgm:t>
        <a:bodyPr/>
        <a:lstStyle/>
        <a:p>
          <a:r>
            <a:rPr lang="en-US" dirty="0">
              <a:effectLst/>
            </a:rPr>
            <a:t>Handbook for design and construction phase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E7D2E92F-05EA-411D-95FA-690ACD0CE70F}" type="parTrans" cxnId="{07257D71-226A-469D-8FB2-D6CE7CEE8B5E}">
      <dgm:prSet/>
      <dgm:spPr/>
      <dgm:t>
        <a:bodyPr/>
        <a:lstStyle/>
        <a:p>
          <a:endParaRPr lang="en-US"/>
        </a:p>
      </dgm:t>
    </dgm:pt>
    <dgm:pt modelId="{E9DFC474-C4AC-423A-AE73-065ED576D32D}" type="sibTrans" cxnId="{07257D71-226A-469D-8FB2-D6CE7CEE8B5E}">
      <dgm:prSet/>
      <dgm:spPr/>
      <dgm:t>
        <a:bodyPr/>
        <a:lstStyle/>
        <a:p>
          <a:endParaRPr lang="en-US"/>
        </a:p>
      </dgm:t>
    </dgm:pt>
    <dgm:pt modelId="{4E4BA24C-30A6-4ED2-86A0-0BBB92713D8E}">
      <dgm:prSet/>
      <dgm:spPr/>
      <dgm:t>
        <a:bodyPr/>
        <a:lstStyle/>
        <a:p>
          <a:r>
            <a:rPr lang="en-US" dirty="0"/>
            <a:t>Handbook for operating phase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FEC8283B-E11F-4C17-A794-EFB1E736F22C}" type="parTrans" cxnId="{E5E5D2AA-7FF7-4E16-A010-118BE7706D08}">
      <dgm:prSet/>
      <dgm:spPr/>
      <dgm:t>
        <a:bodyPr/>
        <a:lstStyle/>
        <a:p>
          <a:endParaRPr lang="en-US"/>
        </a:p>
      </dgm:t>
    </dgm:pt>
    <dgm:pt modelId="{7A7D5847-0C91-4499-AC99-0A218D3B2BA6}" type="sibTrans" cxnId="{E5E5D2AA-7FF7-4E16-A010-118BE7706D08}">
      <dgm:prSet/>
      <dgm:spPr/>
      <dgm:t>
        <a:bodyPr/>
        <a:lstStyle/>
        <a:p>
          <a:endParaRPr lang="en-US"/>
        </a:p>
      </dgm:t>
    </dgm:pt>
    <dgm:pt modelId="{C68F9AF2-B12F-4483-80C9-D467C70D04A3}">
      <dgm:prSet/>
      <dgm:spPr/>
      <dgm:t>
        <a:bodyPr/>
        <a:lstStyle/>
        <a:p>
          <a:r>
            <a:rPr lang="en-US" dirty="0"/>
            <a:t>Financial plan and Scenario analysis</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2D2230F1-84F5-4326-8097-BB12327D1A02}" type="parTrans" cxnId="{7CC2FF9E-4584-4081-AD8A-4E7F2C3D9FAE}">
      <dgm:prSet/>
      <dgm:spPr/>
      <dgm:t>
        <a:bodyPr/>
        <a:lstStyle/>
        <a:p>
          <a:endParaRPr lang="en-US"/>
        </a:p>
      </dgm:t>
    </dgm:pt>
    <dgm:pt modelId="{E8A50CFE-EBCC-4D74-A595-81A8B5ED5F8E}" type="sibTrans" cxnId="{7CC2FF9E-4584-4081-AD8A-4E7F2C3D9FAE}">
      <dgm:prSet/>
      <dgm:spPr/>
      <dgm:t>
        <a:bodyPr/>
        <a:lstStyle/>
        <a:p>
          <a:endParaRPr lang="en-US"/>
        </a:p>
      </dgm:t>
    </dgm:pt>
    <dgm:pt modelId="{93D47E85-5412-49AD-BA4F-94E74CC94891}">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D1 – Month 36</a:t>
          </a:r>
        </a:p>
      </dgm:t>
    </dgm:pt>
    <dgm:pt modelId="{36470524-DB64-4925-93D8-28551F154832}" type="parTrans" cxnId="{CC716ACF-5E85-4004-BA1A-E188EF8D31AB}">
      <dgm:prSet/>
      <dgm:spPr/>
      <dgm:t>
        <a:bodyPr/>
        <a:lstStyle/>
        <a:p>
          <a:endParaRPr lang="en-US"/>
        </a:p>
      </dgm:t>
    </dgm:pt>
    <dgm:pt modelId="{0A28BF1F-6265-4F69-8871-38BDE1CED3FF}" type="sibTrans" cxnId="{CC716ACF-5E85-4004-BA1A-E188EF8D31AB}">
      <dgm:prSet/>
      <dgm:spPr/>
      <dgm:t>
        <a:bodyPr/>
        <a:lstStyle/>
        <a:p>
          <a:endParaRPr lang="en-US"/>
        </a:p>
      </dgm:t>
    </dgm:pt>
    <dgm:pt modelId="{3294EC1C-3E2F-41AA-BC4B-06403DF15FBF}">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D2 – Month 42</a:t>
          </a:r>
        </a:p>
      </dgm:t>
    </dgm:pt>
    <dgm:pt modelId="{EB4582F1-ABAD-4829-A4BE-26B644EC2492}" type="parTrans" cxnId="{8D81D827-7A1D-41D7-9DEC-290DFC05763C}">
      <dgm:prSet/>
      <dgm:spPr/>
      <dgm:t>
        <a:bodyPr/>
        <a:lstStyle/>
        <a:p>
          <a:endParaRPr lang="en-US"/>
        </a:p>
      </dgm:t>
    </dgm:pt>
    <dgm:pt modelId="{F226C8AB-21A2-4518-B64F-C640DB64EB25}" type="sibTrans" cxnId="{8D81D827-7A1D-41D7-9DEC-290DFC05763C}">
      <dgm:prSet/>
      <dgm:spPr/>
      <dgm:t>
        <a:bodyPr/>
        <a:lstStyle/>
        <a:p>
          <a:endParaRPr lang="en-US"/>
        </a:p>
      </dgm:t>
    </dgm:pt>
    <dgm:pt modelId="{52AD9311-EB03-4E16-BDB5-A962475B6B25}">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D3 – Month 48</a:t>
          </a:r>
        </a:p>
      </dgm:t>
    </dgm:pt>
    <dgm:pt modelId="{4D6560BE-6894-40CA-83DA-22295F0951FB}" type="parTrans" cxnId="{87D90B45-A095-455F-87F6-112AE13A39B2}">
      <dgm:prSet/>
      <dgm:spPr/>
      <dgm:t>
        <a:bodyPr/>
        <a:lstStyle/>
        <a:p>
          <a:endParaRPr lang="en-US"/>
        </a:p>
      </dgm:t>
    </dgm:pt>
    <dgm:pt modelId="{E007024E-093B-47F7-AE4E-8DCFAECC85EC}" type="sibTrans" cxnId="{87D90B45-A095-455F-87F6-112AE13A39B2}">
      <dgm:prSet/>
      <dgm:spPr/>
      <dgm:t>
        <a:bodyPr/>
        <a:lstStyle/>
        <a:p>
          <a:endParaRPr lang="en-US"/>
        </a:p>
      </dgm:t>
    </dgm:pt>
    <dgm:pt modelId="{C6DFD3A9-183B-449F-ADBD-74924195E1FD}">
      <dgm:prSet/>
      <dgm:spPr/>
      <dgm:t>
        <a:bodyPr/>
        <a:lstStyle/>
        <a:p>
          <a:r>
            <a:rPr lang="it-IT" dirty="0" err="1"/>
            <a:t>Constitution</a:t>
          </a:r>
          <a:r>
            <a:rPr lang="it-IT" dirty="0"/>
            <a:t> / first meeting of the resource board</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dgm:t>
    </dgm:pt>
    <dgm:pt modelId="{24D90CB9-FD3C-4AC3-AF03-5C9D22DDFF57}" type="parTrans" cxnId="{341852F3-9C97-4126-9121-AB18D63ADB7A}">
      <dgm:prSet/>
      <dgm:spPr/>
      <dgm:t>
        <a:bodyPr/>
        <a:lstStyle/>
        <a:p>
          <a:endParaRPr lang="en-US"/>
        </a:p>
      </dgm:t>
    </dgm:pt>
    <dgm:pt modelId="{07E8FA38-FB8D-48DB-82AA-B4A92DD502DA}" type="sibTrans" cxnId="{341852F3-9C97-4126-9121-AB18D63ADB7A}">
      <dgm:prSet/>
      <dgm:spPr/>
      <dgm:t>
        <a:bodyPr/>
        <a:lstStyle/>
        <a:p>
          <a:endParaRPr lang="en-US"/>
        </a:p>
      </dgm:t>
    </dgm:pt>
    <dgm:pt modelId="{C09F6E61-6A9E-4D45-9550-912DDC598F3B}">
      <dgm:prSet/>
      <dgm:spPr/>
      <dgm:t>
        <a:bodyPr/>
        <a:lstStyle/>
        <a:p>
          <a:r>
            <a:rPr lang="it-IT" dirty="0">
              <a:effectLst/>
              <a:latin typeface="Calibri" panose="020F0502020204030204" pitchFamily="34" charset="0"/>
              <a:ea typeface="Calibri" panose="020F0502020204030204" pitchFamily="34" charset="0"/>
              <a:cs typeface="Times New Roman" panose="02020603050405020304" pitchFamily="18" charset="0"/>
            </a:rPr>
            <a:t>M1 – Month 3</a:t>
          </a:r>
        </a:p>
      </dgm:t>
    </dgm:pt>
    <dgm:pt modelId="{228648D3-2DEC-4818-AC4A-BFEA4F08EA8C}" type="parTrans" cxnId="{243A3E18-F9F4-4C16-BD20-BB33BA89FDD0}">
      <dgm:prSet/>
      <dgm:spPr/>
      <dgm:t>
        <a:bodyPr/>
        <a:lstStyle/>
        <a:p>
          <a:endParaRPr lang="en-US"/>
        </a:p>
      </dgm:t>
    </dgm:pt>
    <dgm:pt modelId="{714502AB-6B34-47A0-AEA9-53241FB7C12A}" type="sibTrans" cxnId="{243A3E18-F9F4-4C16-BD20-BB33BA89FDD0}">
      <dgm:prSet/>
      <dgm:spPr/>
      <dgm:t>
        <a:bodyPr/>
        <a:lstStyle/>
        <a:p>
          <a:endParaRPr lang="en-US"/>
        </a:p>
      </dgm:t>
    </dgm:pt>
    <dgm:pt modelId="{12429BB6-878F-410E-A2D5-00B15274D673}" type="pres">
      <dgm:prSet presAssocID="{8CDED7AC-685E-4B67-9E74-EDF28CF15449}" presName="Name0" presStyleCnt="0">
        <dgm:presLayoutVars>
          <dgm:dir/>
          <dgm:resizeHandles val="exact"/>
        </dgm:presLayoutVars>
      </dgm:prSet>
      <dgm:spPr/>
    </dgm:pt>
    <dgm:pt modelId="{0DEC51F4-0C6F-441E-B3C9-2453CEA168AD}" type="pres">
      <dgm:prSet presAssocID="{8CDED7AC-685E-4B67-9E74-EDF28CF15449}" presName="arrow" presStyleLbl="bgShp" presStyleIdx="0" presStyleCnt="1"/>
      <dgm:spPr/>
    </dgm:pt>
    <dgm:pt modelId="{3D7F17DB-5694-4074-A5BB-F97B3EDBE09A}" type="pres">
      <dgm:prSet presAssocID="{8CDED7AC-685E-4B67-9E74-EDF28CF15449}" presName="points" presStyleCnt="0"/>
      <dgm:spPr/>
    </dgm:pt>
    <dgm:pt modelId="{9302D368-BDA8-4C30-9265-FF7B7C91DD16}" type="pres">
      <dgm:prSet presAssocID="{C6DFD3A9-183B-449F-ADBD-74924195E1FD}" presName="compositeA" presStyleCnt="0"/>
      <dgm:spPr/>
    </dgm:pt>
    <dgm:pt modelId="{B3669083-04B7-481A-8C2C-792812B52E50}" type="pres">
      <dgm:prSet presAssocID="{C6DFD3A9-183B-449F-ADBD-74924195E1FD}" presName="textA" presStyleLbl="revTx" presStyleIdx="0" presStyleCnt="4">
        <dgm:presLayoutVars>
          <dgm:bulletEnabled val="1"/>
        </dgm:presLayoutVars>
      </dgm:prSet>
      <dgm:spPr/>
    </dgm:pt>
    <dgm:pt modelId="{5CE3F58A-EB47-467C-B653-6AEE43A5ED81}" type="pres">
      <dgm:prSet presAssocID="{C6DFD3A9-183B-449F-ADBD-74924195E1FD}" presName="circleA" presStyleLbl="node1" presStyleIdx="0" presStyleCnt="4"/>
      <dgm:spPr/>
    </dgm:pt>
    <dgm:pt modelId="{389E5799-83F9-4577-A15A-535CA85BE4FD}" type="pres">
      <dgm:prSet presAssocID="{C6DFD3A9-183B-449F-ADBD-74924195E1FD}" presName="spaceA" presStyleCnt="0"/>
      <dgm:spPr/>
    </dgm:pt>
    <dgm:pt modelId="{1DCB954A-14B7-4604-B376-603288634606}" type="pres">
      <dgm:prSet presAssocID="{07E8FA38-FB8D-48DB-82AA-B4A92DD502DA}" presName="space" presStyleCnt="0"/>
      <dgm:spPr/>
    </dgm:pt>
    <dgm:pt modelId="{917464FC-DF93-4E2D-9D59-BBFD70D5A158}" type="pres">
      <dgm:prSet presAssocID="{A9FAA967-457A-4781-8198-F1CD34EC93D7}" presName="compositeB" presStyleCnt="0"/>
      <dgm:spPr/>
    </dgm:pt>
    <dgm:pt modelId="{8F1CBB1D-BD5F-40ED-B7EB-ABCF2074D7F2}" type="pres">
      <dgm:prSet presAssocID="{A9FAA967-457A-4781-8198-F1CD34EC93D7}" presName="textB" presStyleLbl="revTx" presStyleIdx="1" presStyleCnt="4">
        <dgm:presLayoutVars>
          <dgm:bulletEnabled val="1"/>
        </dgm:presLayoutVars>
      </dgm:prSet>
      <dgm:spPr/>
    </dgm:pt>
    <dgm:pt modelId="{7E649C66-1596-42F4-A301-101AF185F2C6}" type="pres">
      <dgm:prSet presAssocID="{A9FAA967-457A-4781-8198-F1CD34EC93D7}" presName="circleB" presStyleLbl="node1" presStyleIdx="1" presStyleCnt="4"/>
      <dgm:spPr/>
    </dgm:pt>
    <dgm:pt modelId="{20FA0530-5D16-431F-8B4C-709C4E00CDDC}" type="pres">
      <dgm:prSet presAssocID="{A9FAA967-457A-4781-8198-F1CD34EC93D7}" presName="spaceB" presStyleCnt="0"/>
      <dgm:spPr/>
    </dgm:pt>
    <dgm:pt modelId="{0E058AFF-462F-4D8D-BE8D-040AC959ADE1}" type="pres">
      <dgm:prSet presAssocID="{E9DFC474-C4AC-423A-AE73-065ED576D32D}" presName="space" presStyleCnt="0"/>
      <dgm:spPr/>
    </dgm:pt>
    <dgm:pt modelId="{734C77D2-6E14-4BAD-9A6A-058DBFF14682}" type="pres">
      <dgm:prSet presAssocID="{4E4BA24C-30A6-4ED2-86A0-0BBB92713D8E}" presName="compositeA" presStyleCnt="0"/>
      <dgm:spPr/>
    </dgm:pt>
    <dgm:pt modelId="{E453DD1A-CD88-4328-B85A-DA59E6CC0D59}" type="pres">
      <dgm:prSet presAssocID="{4E4BA24C-30A6-4ED2-86A0-0BBB92713D8E}" presName="textA" presStyleLbl="revTx" presStyleIdx="2" presStyleCnt="4">
        <dgm:presLayoutVars>
          <dgm:bulletEnabled val="1"/>
        </dgm:presLayoutVars>
      </dgm:prSet>
      <dgm:spPr/>
    </dgm:pt>
    <dgm:pt modelId="{A265B357-276E-4E6C-AA3A-5501DD811165}" type="pres">
      <dgm:prSet presAssocID="{4E4BA24C-30A6-4ED2-86A0-0BBB92713D8E}" presName="circleA" presStyleLbl="node1" presStyleIdx="2" presStyleCnt="4"/>
      <dgm:spPr/>
    </dgm:pt>
    <dgm:pt modelId="{786192F2-DB0B-4E77-B300-2A3201AB09FE}" type="pres">
      <dgm:prSet presAssocID="{4E4BA24C-30A6-4ED2-86A0-0BBB92713D8E}" presName="spaceA" presStyleCnt="0"/>
      <dgm:spPr/>
    </dgm:pt>
    <dgm:pt modelId="{E3F71BAD-5C0A-43CC-80DD-B0784E06F0E9}" type="pres">
      <dgm:prSet presAssocID="{7A7D5847-0C91-4499-AC99-0A218D3B2BA6}" presName="space" presStyleCnt="0"/>
      <dgm:spPr/>
    </dgm:pt>
    <dgm:pt modelId="{FD85B475-AF7B-402D-A4A4-C1CE218BCC9C}" type="pres">
      <dgm:prSet presAssocID="{C68F9AF2-B12F-4483-80C9-D467C70D04A3}" presName="compositeB" presStyleCnt="0"/>
      <dgm:spPr/>
    </dgm:pt>
    <dgm:pt modelId="{D3B255BF-2FF8-46C0-AEE2-4A9E8766DDF7}" type="pres">
      <dgm:prSet presAssocID="{C68F9AF2-B12F-4483-80C9-D467C70D04A3}" presName="textB" presStyleLbl="revTx" presStyleIdx="3" presStyleCnt="4">
        <dgm:presLayoutVars>
          <dgm:bulletEnabled val="1"/>
        </dgm:presLayoutVars>
      </dgm:prSet>
      <dgm:spPr/>
    </dgm:pt>
    <dgm:pt modelId="{6DA04837-3B2B-445B-B615-7E26C87CB64F}" type="pres">
      <dgm:prSet presAssocID="{C68F9AF2-B12F-4483-80C9-D467C70D04A3}" presName="circleB" presStyleLbl="node1" presStyleIdx="3" presStyleCnt="4"/>
      <dgm:spPr/>
    </dgm:pt>
    <dgm:pt modelId="{9A71F53D-9596-4198-8804-11108BF5E2C5}" type="pres">
      <dgm:prSet presAssocID="{C68F9AF2-B12F-4483-80C9-D467C70D04A3}" presName="spaceB" presStyleCnt="0"/>
      <dgm:spPr/>
    </dgm:pt>
  </dgm:ptLst>
  <dgm:cxnLst>
    <dgm:cxn modelId="{243A3E18-F9F4-4C16-BD20-BB33BA89FDD0}" srcId="{C6DFD3A9-183B-449F-ADBD-74924195E1FD}" destId="{C09F6E61-6A9E-4D45-9550-912DDC598F3B}" srcOrd="0" destOrd="0" parTransId="{228648D3-2DEC-4818-AC4A-BFEA4F08EA8C}" sibTransId="{714502AB-6B34-47A0-AEA9-53241FB7C12A}"/>
    <dgm:cxn modelId="{E7C8631F-1B35-4E85-A4EB-6542F52ED151}" type="presOf" srcId="{C6DFD3A9-183B-449F-ADBD-74924195E1FD}" destId="{B3669083-04B7-481A-8C2C-792812B52E50}" srcOrd="0" destOrd="0" presId="urn:microsoft.com/office/officeart/2005/8/layout/hProcess11"/>
    <dgm:cxn modelId="{8D81D827-7A1D-41D7-9DEC-290DFC05763C}" srcId="{4E4BA24C-30A6-4ED2-86A0-0BBB92713D8E}" destId="{3294EC1C-3E2F-41AA-BC4B-06403DF15FBF}" srcOrd="0" destOrd="0" parTransId="{EB4582F1-ABAD-4829-A4BE-26B644EC2492}" sibTransId="{F226C8AB-21A2-4518-B64F-C640DB64EB25}"/>
    <dgm:cxn modelId="{87D90B45-A095-455F-87F6-112AE13A39B2}" srcId="{C68F9AF2-B12F-4483-80C9-D467C70D04A3}" destId="{52AD9311-EB03-4E16-BDB5-A962475B6B25}" srcOrd="0" destOrd="0" parTransId="{4D6560BE-6894-40CA-83DA-22295F0951FB}" sibTransId="{E007024E-093B-47F7-AE4E-8DCFAECC85EC}"/>
    <dgm:cxn modelId="{22977871-1F0A-43B0-92B1-3984D00A2F24}" type="presOf" srcId="{C09F6E61-6A9E-4D45-9550-912DDC598F3B}" destId="{B3669083-04B7-481A-8C2C-792812B52E50}" srcOrd="0" destOrd="1" presId="urn:microsoft.com/office/officeart/2005/8/layout/hProcess11"/>
    <dgm:cxn modelId="{07257D71-226A-469D-8FB2-D6CE7CEE8B5E}" srcId="{8CDED7AC-685E-4B67-9E74-EDF28CF15449}" destId="{A9FAA967-457A-4781-8198-F1CD34EC93D7}" srcOrd="1" destOrd="0" parTransId="{E7D2E92F-05EA-411D-95FA-690ACD0CE70F}" sibTransId="{E9DFC474-C4AC-423A-AE73-065ED576D32D}"/>
    <dgm:cxn modelId="{E7C9B671-5607-4821-9730-40DB001E2C35}" type="presOf" srcId="{A9FAA967-457A-4781-8198-F1CD34EC93D7}" destId="{8F1CBB1D-BD5F-40ED-B7EB-ABCF2074D7F2}" srcOrd="0" destOrd="0" presId="urn:microsoft.com/office/officeart/2005/8/layout/hProcess11"/>
    <dgm:cxn modelId="{EE90F355-D522-4A0A-839B-85BA9E69C8A7}" type="presOf" srcId="{4E4BA24C-30A6-4ED2-86A0-0BBB92713D8E}" destId="{E453DD1A-CD88-4328-B85A-DA59E6CC0D59}" srcOrd="0" destOrd="0" presId="urn:microsoft.com/office/officeart/2005/8/layout/hProcess11"/>
    <dgm:cxn modelId="{1FE3758B-78E9-4BF3-B945-6B7889631454}" type="presOf" srcId="{8CDED7AC-685E-4B67-9E74-EDF28CF15449}" destId="{12429BB6-878F-410E-A2D5-00B15274D673}" srcOrd="0" destOrd="0" presId="urn:microsoft.com/office/officeart/2005/8/layout/hProcess11"/>
    <dgm:cxn modelId="{14E09A99-B180-41E4-BA20-9CD4FE4B0BC5}" type="presOf" srcId="{3294EC1C-3E2F-41AA-BC4B-06403DF15FBF}" destId="{E453DD1A-CD88-4328-B85A-DA59E6CC0D59}" srcOrd="0" destOrd="1" presId="urn:microsoft.com/office/officeart/2005/8/layout/hProcess11"/>
    <dgm:cxn modelId="{7CC2FF9E-4584-4081-AD8A-4E7F2C3D9FAE}" srcId="{8CDED7AC-685E-4B67-9E74-EDF28CF15449}" destId="{C68F9AF2-B12F-4483-80C9-D467C70D04A3}" srcOrd="3" destOrd="0" parTransId="{2D2230F1-84F5-4326-8097-BB12327D1A02}" sibTransId="{E8A50CFE-EBCC-4D74-A595-81A8B5ED5F8E}"/>
    <dgm:cxn modelId="{E5E5D2AA-7FF7-4E16-A010-118BE7706D08}" srcId="{8CDED7AC-685E-4B67-9E74-EDF28CF15449}" destId="{4E4BA24C-30A6-4ED2-86A0-0BBB92713D8E}" srcOrd="2" destOrd="0" parTransId="{FEC8283B-E11F-4C17-A794-EFB1E736F22C}" sibTransId="{7A7D5847-0C91-4499-AC99-0A218D3B2BA6}"/>
    <dgm:cxn modelId="{CC716ACF-5E85-4004-BA1A-E188EF8D31AB}" srcId="{A9FAA967-457A-4781-8198-F1CD34EC93D7}" destId="{93D47E85-5412-49AD-BA4F-94E74CC94891}" srcOrd="0" destOrd="0" parTransId="{36470524-DB64-4925-93D8-28551F154832}" sibTransId="{0A28BF1F-6265-4F69-8871-38BDE1CED3FF}"/>
    <dgm:cxn modelId="{D67EDDE7-2023-4384-8702-FF32D38D4050}" type="presOf" srcId="{93D47E85-5412-49AD-BA4F-94E74CC94891}" destId="{8F1CBB1D-BD5F-40ED-B7EB-ABCF2074D7F2}" srcOrd="0" destOrd="1" presId="urn:microsoft.com/office/officeart/2005/8/layout/hProcess11"/>
    <dgm:cxn modelId="{1B7B1DF3-8BC3-4B0C-80EE-D1ABAEF01675}" type="presOf" srcId="{52AD9311-EB03-4E16-BDB5-A962475B6B25}" destId="{D3B255BF-2FF8-46C0-AEE2-4A9E8766DDF7}" srcOrd="0" destOrd="1" presId="urn:microsoft.com/office/officeart/2005/8/layout/hProcess11"/>
    <dgm:cxn modelId="{341852F3-9C97-4126-9121-AB18D63ADB7A}" srcId="{8CDED7AC-685E-4B67-9E74-EDF28CF15449}" destId="{C6DFD3A9-183B-449F-ADBD-74924195E1FD}" srcOrd="0" destOrd="0" parTransId="{24D90CB9-FD3C-4AC3-AF03-5C9D22DDFF57}" sibTransId="{07E8FA38-FB8D-48DB-82AA-B4A92DD502DA}"/>
    <dgm:cxn modelId="{8E8597F3-C795-4372-9978-691C4C41750A}" type="presOf" srcId="{C68F9AF2-B12F-4483-80C9-D467C70D04A3}" destId="{D3B255BF-2FF8-46C0-AEE2-4A9E8766DDF7}" srcOrd="0" destOrd="0" presId="urn:microsoft.com/office/officeart/2005/8/layout/hProcess11"/>
    <dgm:cxn modelId="{B1FA9ED0-249E-4FF5-872E-C468846AE4D2}" type="presParOf" srcId="{12429BB6-878F-410E-A2D5-00B15274D673}" destId="{0DEC51F4-0C6F-441E-B3C9-2453CEA168AD}" srcOrd="0" destOrd="0" presId="urn:microsoft.com/office/officeart/2005/8/layout/hProcess11"/>
    <dgm:cxn modelId="{7685A967-B839-4BB0-BB73-5B8EA3D3BBEF}" type="presParOf" srcId="{12429BB6-878F-410E-A2D5-00B15274D673}" destId="{3D7F17DB-5694-4074-A5BB-F97B3EDBE09A}" srcOrd="1" destOrd="0" presId="urn:microsoft.com/office/officeart/2005/8/layout/hProcess11"/>
    <dgm:cxn modelId="{9881D48C-7908-4B13-A9F4-4A009ED24360}" type="presParOf" srcId="{3D7F17DB-5694-4074-A5BB-F97B3EDBE09A}" destId="{9302D368-BDA8-4C30-9265-FF7B7C91DD16}" srcOrd="0" destOrd="0" presId="urn:microsoft.com/office/officeart/2005/8/layout/hProcess11"/>
    <dgm:cxn modelId="{472A34A0-123D-4DCF-AA67-C86EC43B4103}" type="presParOf" srcId="{9302D368-BDA8-4C30-9265-FF7B7C91DD16}" destId="{B3669083-04B7-481A-8C2C-792812B52E50}" srcOrd="0" destOrd="0" presId="urn:microsoft.com/office/officeart/2005/8/layout/hProcess11"/>
    <dgm:cxn modelId="{C5FC366E-1D90-4EFF-88B7-65E836099BAB}" type="presParOf" srcId="{9302D368-BDA8-4C30-9265-FF7B7C91DD16}" destId="{5CE3F58A-EB47-467C-B653-6AEE43A5ED81}" srcOrd="1" destOrd="0" presId="urn:microsoft.com/office/officeart/2005/8/layout/hProcess11"/>
    <dgm:cxn modelId="{86B644C8-2788-4673-87B4-64B02ED09A4F}" type="presParOf" srcId="{9302D368-BDA8-4C30-9265-FF7B7C91DD16}" destId="{389E5799-83F9-4577-A15A-535CA85BE4FD}" srcOrd="2" destOrd="0" presId="urn:microsoft.com/office/officeart/2005/8/layout/hProcess11"/>
    <dgm:cxn modelId="{BC2F4C95-D26C-4015-8BCE-EB11BE67E498}" type="presParOf" srcId="{3D7F17DB-5694-4074-A5BB-F97B3EDBE09A}" destId="{1DCB954A-14B7-4604-B376-603288634606}" srcOrd="1" destOrd="0" presId="urn:microsoft.com/office/officeart/2005/8/layout/hProcess11"/>
    <dgm:cxn modelId="{6A42495D-3467-4A4D-ABB1-237E608FBD0B}" type="presParOf" srcId="{3D7F17DB-5694-4074-A5BB-F97B3EDBE09A}" destId="{917464FC-DF93-4E2D-9D59-BBFD70D5A158}" srcOrd="2" destOrd="0" presId="urn:microsoft.com/office/officeart/2005/8/layout/hProcess11"/>
    <dgm:cxn modelId="{F949A27C-D617-4E5F-A23D-591E0A2CDCB7}" type="presParOf" srcId="{917464FC-DF93-4E2D-9D59-BBFD70D5A158}" destId="{8F1CBB1D-BD5F-40ED-B7EB-ABCF2074D7F2}" srcOrd="0" destOrd="0" presId="urn:microsoft.com/office/officeart/2005/8/layout/hProcess11"/>
    <dgm:cxn modelId="{1AD124D1-1427-4196-8EA0-37A005C078B0}" type="presParOf" srcId="{917464FC-DF93-4E2D-9D59-BBFD70D5A158}" destId="{7E649C66-1596-42F4-A301-101AF185F2C6}" srcOrd="1" destOrd="0" presId="urn:microsoft.com/office/officeart/2005/8/layout/hProcess11"/>
    <dgm:cxn modelId="{ADF08306-9763-4F53-81F4-20E9197D72E4}" type="presParOf" srcId="{917464FC-DF93-4E2D-9D59-BBFD70D5A158}" destId="{20FA0530-5D16-431F-8B4C-709C4E00CDDC}" srcOrd="2" destOrd="0" presId="urn:microsoft.com/office/officeart/2005/8/layout/hProcess11"/>
    <dgm:cxn modelId="{5DB2407C-C8CB-4CF0-9C8A-452FA90BE9C7}" type="presParOf" srcId="{3D7F17DB-5694-4074-A5BB-F97B3EDBE09A}" destId="{0E058AFF-462F-4D8D-BE8D-040AC959ADE1}" srcOrd="3" destOrd="0" presId="urn:microsoft.com/office/officeart/2005/8/layout/hProcess11"/>
    <dgm:cxn modelId="{823E4E25-A00E-4D3F-98AC-7F8DEE6FC08C}" type="presParOf" srcId="{3D7F17DB-5694-4074-A5BB-F97B3EDBE09A}" destId="{734C77D2-6E14-4BAD-9A6A-058DBFF14682}" srcOrd="4" destOrd="0" presId="urn:microsoft.com/office/officeart/2005/8/layout/hProcess11"/>
    <dgm:cxn modelId="{6D7706D5-2DB5-40B3-98B5-278AA448378D}" type="presParOf" srcId="{734C77D2-6E14-4BAD-9A6A-058DBFF14682}" destId="{E453DD1A-CD88-4328-B85A-DA59E6CC0D59}" srcOrd="0" destOrd="0" presId="urn:microsoft.com/office/officeart/2005/8/layout/hProcess11"/>
    <dgm:cxn modelId="{BC1AB068-ECEE-4830-9476-89DC95545BC1}" type="presParOf" srcId="{734C77D2-6E14-4BAD-9A6A-058DBFF14682}" destId="{A265B357-276E-4E6C-AA3A-5501DD811165}" srcOrd="1" destOrd="0" presId="urn:microsoft.com/office/officeart/2005/8/layout/hProcess11"/>
    <dgm:cxn modelId="{387F38F8-35F1-40A5-9532-1878E18DCEA4}" type="presParOf" srcId="{734C77D2-6E14-4BAD-9A6A-058DBFF14682}" destId="{786192F2-DB0B-4E77-B300-2A3201AB09FE}" srcOrd="2" destOrd="0" presId="urn:microsoft.com/office/officeart/2005/8/layout/hProcess11"/>
    <dgm:cxn modelId="{36650224-F3BD-405E-9D49-57138A99B14A}" type="presParOf" srcId="{3D7F17DB-5694-4074-A5BB-F97B3EDBE09A}" destId="{E3F71BAD-5C0A-43CC-80DD-B0784E06F0E9}" srcOrd="5" destOrd="0" presId="urn:microsoft.com/office/officeart/2005/8/layout/hProcess11"/>
    <dgm:cxn modelId="{2F5DC36C-9CBB-4CBD-8DF0-8A1545F6BD42}" type="presParOf" srcId="{3D7F17DB-5694-4074-A5BB-F97B3EDBE09A}" destId="{FD85B475-AF7B-402D-A4A4-C1CE218BCC9C}" srcOrd="6" destOrd="0" presId="urn:microsoft.com/office/officeart/2005/8/layout/hProcess11"/>
    <dgm:cxn modelId="{265E3080-F5C2-430B-BE37-2A1B557BFD33}" type="presParOf" srcId="{FD85B475-AF7B-402D-A4A4-C1CE218BCC9C}" destId="{D3B255BF-2FF8-46C0-AEE2-4A9E8766DDF7}" srcOrd="0" destOrd="0" presId="urn:microsoft.com/office/officeart/2005/8/layout/hProcess11"/>
    <dgm:cxn modelId="{1EE0D252-0993-469B-BA87-8C46F0F3A65A}" type="presParOf" srcId="{FD85B475-AF7B-402D-A4A4-C1CE218BCC9C}" destId="{6DA04837-3B2B-445B-B615-7E26C87CB64F}" srcOrd="1" destOrd="0" presId="urn:microsoft.com/office/officeart/2005/8/layout/hProcess11"/>
    <dgm:cxn modelId="{9277D29E-7E8C-42B9-981D-395199E6B61C}" type="presParOf" srcId="{FD85B475-AF7B-402D-A4A4-C1CE218BCC9C}" destId="{9A71F53D-9596-4198-8804-11108BF5E2C5}"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DED7AC-685E-4B67-9E74-EDF28CF15449}"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en-US"/>
        </a:p>
      </dgm:t>
    </dgm:pt>
    <dgm:pt modelId="{20C3E222-4721-4036-8CD5-860630C7D384}">
      <dgm:prSet phldrT="[Testo]"/>
      <dgm:spPr/>
      <dgm:t>
        <a:bodyPr/>
        <a:lstStyle/>
        <a:p>
          <a:r>
            <a:rPr lang="en-US" b="1" dirty="0"/>
            <a:t>WP 3</a:t>
          </a:r>
        </a:p>
        <a:p>
          <a:r>
            <a:rPr lang="en-US" b="1"/>
            <a:t>Financial architecture</a:t>
          </a:r>
          <a:endParaRPr lang="en-US" b="1" dirty="0"/>
        </a:p>
      </dgm:t>
    </dgm:pt>
    <dgm:pt modelId="{36DDD338-FDA1-4AF7-959D-C17A54509956}" type="parTrans" cxnId="{739062DE-841E-4E3A-88C8-80419A5B8053}">
      <dgm:prSet/>
      <dgm:spPr/>
      <dgm:t>
        <a:bodyPr/>
        <a:lstStyle/>
        <a:p>
          <a:endParaRPr lang="en-US" b="1"/>
        </a:p>
      </dgm:t>
    </dgm:pt>
    <dgm:pt modelId="{8EBFA7C6-3EC0-4844-BA37-0DE7D224C001}" type="sibTrans" cxnId="{739062DE-841E-4E3A-88C8-80419A5B8053}">
      <dgm:prSet/>
      <dgm:spPr/>
      <dgm:t>
        <a:bodyPr/>
        <a:lstStyle/>
        <a:p>
          <a:endParaRPr lang="en-US" b="1"/>
        </a:p>
      </dgm:t>
    </dgm:pt>
    <dgm:pt modelId="{F85CD54F-1171-4C17-A003-12504380CA16}">
      <dgm:prSet phldrT="[Testo]"/>
      <dgm:spPr/>
      <dgm:t>
        <a:bodyPr/>
        <a:lstStyle/>
        <a:p>
          <a:r>
            <a:rPr lang="en-US" b="1" dirty="0"/>
            <a:t>EB</a:t>
          </a:r>
        </a:p>
        <a:p>
          <a:r>
            <a:rPr lang="en-US" b="1" dirty="0"/>
            <a:t>Executive Board</a:t>
          </a:r>
        </a:p>
      </dgm:t>
    </dgm:pt>
    <dgm:pt modelId="{16BF8AA2-87AA-4426-B153-627280DC8B4A}" type="parTrans" cxnId="{95630370-3BAB-49CA-9285-7D41CE02DE0B}">
      <dgm:prSet/>
      <dgm:spPr/>
      <dgm:t>
        <a:bodyPr/>
        <a:lstStyle/>
        <a:p>
          <a:endParaRPr lang="en-US" b="1"/>
        </a:p>
      </dgm:t>
    </dgm:pt>
    <dgm:pt modelId="{B4D2745E-6ED4-4EF6-A8AD-1C729DA128DE}" type="sibTrans" cxnId="{95630370-3BAB-49CA-9285-7D41CE02DE0B}">
      <dgm:prSet/>
      <dgm:spPr/>
      <dgm:t>
        <a:bodyPr/>
        <a:lstStyle/>
        <a:p>
          <a:endParaRPr lang="en-US" b="1"/>
        </a:p>
      </dgm:t>
    </dgm:pt>
    <dgm:pt modelId="{5559E304-62F1-4132-8A52-E24CD3D244E6}">
      <dgm:prSet phldrT="[Testo]"/>
      <dgm:spPr/>
      <dgm:t>
        <a:bodyPr/>
        <a:lstStyle/>
        <a:p>
          <a:r>
            <a:rPr lang="en-US" b="1" dirty="0"/>
            <a:t>ISC</a:t>
          </a:r>
        </a:p>
        <a:p>
          <a:r>
            <a:rPr lang="en-US" b="1" dirty="0"/>
            <a:t>Instrument Science Board</a:t>
          </a:r>
        </a:p>
      </dgm:t>
    </dgm:pt>
    <dgm:pt modelId="{3FE9E3A6-270C-4589-B575-4D3BBEE3B5C4}" type="parTrans" cxnId="{C543031F-9D99-4E91-979D-76AE911DA47D}">
      <dgm:prSet/>
      <dgm:spPr/>
      <dgm:t>
        <a:bodyPr/>
        <a:lstStyle/>
        <a:p>
          <a:endParaRPr lang="en-US" b="1"/>
        </a:p>
      </dgm:t>
    </dgm:pt>
    <dgm:pt modelId="{D7C68AD1-0117-4A52-A374-35D855458B0D}" type="sibTrans" cxnId="{C543031F-9D99-4E91-979D-76AE911DA47D}">
      <dgm:prSet/>
      <dgm:spPr/>
      <dgm:t>
        <a:bodyPr/>
        <a:lstStyle/>
        <a:p>
          <a:endParaRPr lang="en-US" b="1"/>
        </a:p>
      </dgm:t>
    </dgm:pt>
    <dgm:pt modelId="{1F68C1A1-C4AC-46D2-9E67-F985E98D6F17}">
      <dgm:prSet phldrT="[Testo]"/>
      <dgm:spPr/>
      <dgm:t>
        <a:bodyPr/>
        <a:lstStyle/>
        <a:p>
          <a:r>
            <a:rPr lang="en-US" b="1" dirty="0"/>
            <a:t>SPB</a:t>
          </a:r>
        </a:p>
        <a:p>
          <a:r>
            <a:rPr lang="en-US" b="1" dirty="0"/>
            <a:t>Site Preparation Board</a:t>
          </a:r>
        </a:p>
      </dgm:t>
    </dgm:pt>
    <dgm:pt modelId="{3CAF8A93-F57B-4547-946F-A2C70C7199B9}" type="parTrans" cxnId="{CF4C739E-52C0-46C0-8FE4-659535669F1A}">
      <dgm:prSet/>
      <dgm:spPr/>
      <dgm:t>
        <a:bodyPr/>
        <a:lstStyle/>
        <a:p>
          <a:endParaRPr lang="en-US" b="1"/>
        </a:p>
      </dgm:t>
    </dgm:pt>
    <dgm:pt modelId="{0C7A2086-E9C6-4374-BCB0-8F91092AB93F}" type="sibTrans" cxnId="{CF4C739E-52C0-46C0-8FE4-659535669F1A}">
      <dgm:prSet/>
      <dgm:spPr/>
      <dgm:t>
        <a:bodyPr/>
        <a:lstStyle/>
        <a:p>
          <a:endParaRPr lang="en-US" b="1"/>
        </a:p>
      </dgm:t>
    </dgm:pt>
    <dgm:pt modelId="{34287F86-A46B-42D9-A0D4-C85BB1393850}">
      <dgm:prSet phldrT="[Testo]"/>
      <dgm:spPr/>
      <dgm:t>
        <a:bodyPr/>
        <a:lstStyle/>
        <a:p>
          <a:r>
            <a:rPr lang="en-US" b="1" dirty="0"/>
            <a:t>EIB</a:t>
          </a:r>
        </a:p>
        <a:p>
          <a:r>
            <a:rPr lang="en-US" b="1" dirty="0"/>
            <a:t>e-Infrastructures Board</a:t>
          </a:r>
        </a:p>
      </dgm:t>
    </dgm:pt>
    <dgm:pt modelId="{795E0D00-24AA-45CE-8E68-7D7FAB663DC6}" type="parTrans" cxnId="{3BC358B4-D8BA-4AAA-A933-68906883F071}">
      <dgm:prSet/>
      <dgm:spPr/>
      <dgm:t>
        <a:bodyPr/>
        <a:lstStyle/>
        <a:p>
          <a:endParaRPr lang="en-US" b="1"/>
        </a:p>
      </dgm:t>
    </dgm:pt>
    <dgm:pt modelId="{1F000988-D7C1-4C6C-A72C-F52174085B16}" type="sibTrans" cxnId="{3BC358B4-D8BA-4AAA-A933-68906883F071}">
      <dgm:prSet/>
      <dgm:spPr/>
      <dgm:t>
        <a:bodyPr/>
        <a:lstStyle/>
        <a:p>
          <a:endParaRPr lang="en-US" b="1"/>
        </a:p>
      </dgm:t>
    </dgm:pt>
    <dgm:pt modelId="{3387A432-01C3-4370-BFF8-A25BA415E272}">
      <dgm:prSet phldrT="[Testo]"/>
      <dgm:spPr/>
      <dgm:t>
        <a:bodyPr/>
        <a:lstStyle/>
        <a:p>
          <a:r>
            <a:rPr lang="en-US" b="1" dirty="0"/>
            <a:t>IFB</a:t>
          </a:r>
        </a:p>
        <a:p>
          <a:r>
            <a:rPr lang="en-US" b="1" dirty="0"/>
            <a:t>Internal Financial Board</a:t>
          </a:r>
        </a:p>
      </dgm:t>
    </dgm:pt>
    <dgm:pt modelId="{4CCFDA6B-A06B-446E-9B8D-D55ED58494B7}" type="parTrans" cxnId="{E1187132-DCF6-4987-B9A3-EF2655510665}">
      <dgm:prSet/>
      <dgm:spPr/>
      <dgm:t>
        <a:bodyPr/>
        <a:lstStyle/>
        <a:p>
          <a:endParaRPr lang="en-US"/>
        </a:p>
      </dgm:t>
    </dgm:pt>
    <dgm:pt modelId="{61899C1D-EDB3-4F41-8F18-5B7EFAFCBC27}" type="sibTrans" cxnId="{E1187132-DCF6-4987-B9A3-EF2655510665}">
      <dgm:prSet/>
      <dgm:spPr/>
      <dgm:t>
        <a:bodyPr/>
        <a:lstStyle/>
        <a:p>
          <a:endParaRPr lang="en-US"/>
        </a:p>
      </dgm:t>
    </dgm:pt>
    <dgm:pt modelId="{EE942130-FC8F-400E-AC4D-FCF01D36359F}" type="pres">
      <dgm:prSet presAssocID="{8CDED7AC-685E-4B67-9E74-EDF28CF15449}" presName="hierChild1" presStyleCnt="0">
        <dgm:presLayoutVars>
          <dgm:chPref val="1"/>
          <dgm:dir/>
          <dgm:animOne val="branch"/>
          <dgm:animLvl val="lvl"/>
          <dgm:resizeHandles/>
        </dgm:presLayoutVars>
      </dgm:prSet>
      <dgm:spPr/>
    </dgm:pt>
    <dgm:pt modelId="{6A6268BF-4C18-421C-A326-5283C32B1293}" type="pres">
      <dgm:prSet presAssocID="{20C3E222-4721-4036-8CD5-860630C7D384}" presName="hierRoot1" presStyleCnt="0"/>
      <dgm:spPr/>
    </dgm:pt>
    <dgm:pt modelId="{6C9ACCD7-3796-4D71-916B-1BAB62DB6CD3}" type="pres">
      <dgm:prSet presAssocID="{20C3E222-4721-4036-8CD5-860630C7D384}" presName="composite" presStyleCnt="0"/>
      <dgm:spPr/>
    </dgm:pt>
    <dgm:pt modelId="{7F70EEBF-4C5F-4E05-9261-0EF6553DD4F2}" type="pres">
      <dgm:prSet presAssocID="{20C3E222-4721-4036-8CD5-860630C7D384}" presName="background" presStyleLbl="node0" presStyleIdx="0" presStyleCnt="1"/>
      <dgm:spPr/>
    </dgm:pt>
    <dgm:pt modelId="{00C1BC3E-EC4A-42C1-8F0C-094EF4E2F676}" type="pres">
      <dgm:prSet presAssocID="{20C3E222-4721-4036-8CD5-860630C7D384}" presName="text" presStyleLbl="fgAcc0" presStyleIdx="0" presStyleCnt="1">
        <dgm:presLayoutVars>
          <dgm:chPref val="3"/>
        </dgm:presLayoutVars>
      </dgm:prSet>
      <dgm:spPr/>
    </dgm:pt>
    <dgm:pt modelId="{FC374CEA-3FCE-400E-A67B-1B42E6C11022}" type="pres">
      <dgm:prSet presAssocID="{20C3E222-4721-4036-8CD5-860630C7D384}" presName="hierChild2" presStyleCnt="0"/>
      <dgm:spPr/>
    </dgm:pt>
    <dgm:pt modelId="{308997FD-153C-4171-932D-25F634924281}" type="pres">
      <dgm:prSet presAssocID="{16BF8AA2-87AA-4426-B153-627280DC8B4A}" presName="Name10" presStyleLbl="parChTrans1D2" presStyleIdx="0" presStyleCnt="5"/>
      <dgm:spPr/>
    </dgm:pt>
    <dgm:pt modelId="{D6304015-DBB9-4100-873A-E5B94EC71319}" type="pres">
      <dgm:prSet presAssocID="{F85CD54F-1171-4C17-A003-12504380CA16}" presName="hierRoot2" presStyleCnt="0"/>
      <dgm:spPr/>
    </dgm:pt>
    <dgm:pt modelId="{B0D779A2-6789-41F8-B78E-5E158C3E862F}" type="pres">
      <dgm:prSet presAssocID="{F85CD54F-1171-4C17-A003-12504380CA16}" presName="composite2" presStyleCnt="0"/>
      <dgm:spPr/>
    </dgm:pt>
    <dgm:pt modelId="{D5C15294-31A7-4F40-9C31-E51E971D8F1D}" type="pres">
      <dgm:prSet presAssocID="{F85CD54F-1171-4C17-A003-12504380CA16}" presName="background2" presStyleLbl="node2" presStyleIdx="0" presStyleCnt="5"/>
      <dgm:spPr/>
    </dgm:pt>
    <dgm:pt modelId="{C7F9A5AE-D74D-4F89-A8D1-F8C08165318E}" type="pres">
      <dgm:prSet presAssocID="{F85CD54F-1171-4C17-A003-12504380CA16}" presName="text2" presStyleLbl="fgAcc2" presStyleIdx="0" presStyleCnt="5">
        <dgm:presLayoutVars>
          <dgm:chPref val="3"/>
        </dgm:presLayoutVars>
      </dgm:prSet>
      <dgm:spPr/>
    </dgm:pt>
    <dgm:pt modelId="{C4633DE9-27CE-4AEB-A2B7-9F7DF21939D4}" type="pres">
      <dgm:prSet presAssocID="{F85CD54F-1171-4C17-A003-12504380CA16}" presName="hierChild3" presStyleCnt="0"/>
      <dgm:spPr/>
    </dgm:pt>
    <dgm:pt modelId="{B4887AB5-6BB4-4B46-A2A7-9D89EB7B9450}" type="pres">
      <dgm:prSet presAssocID="{3FE9E3A6-270C-4589-B575-4D3BBEE3B5C4}" presName="Name10" presStyleLbl="parChTrans1D2" presStyleIdx="1" presStyleCnt="5"/>
      <dgm:spPr/>
    </dgm:pt>
    <dgm:pt modelId="{D044E9B0-B41F-4F64-8C81-556E835AA303}" type="pres">
      <dgm:prSet presAssocID="{5559E304-62F1-4132-8A52-E24CD3D244E6}" presName="hierRoot2" presStyleCnt="0"/>
      <dgm:spPr/>
    </dgm:pt>
    <dgm:pt modelId="{441A3854-147A-4BAA-8008-46C828EB9E98}" type="pres">
      <dgm:prSet presAssocID="{5559E304-62F1-4132-8A52-E24CD3D244E6}" presName="composite2" presStyleCnt="0"/>
      <dgm:spPr/>
    </dgm:pt>
    <dgm:pt modelId="{025C6284-47AA-4A1B-A3C8-0123B0045ADA}" type="pres">
      <dgm:prSet presAssocID="{5559E304-62F1-4132-8A52-E24CD3D244E6}" presName="background2" presStyleLbl="node2" presStyleIdx="1" presStyleCnt="5"/>
      <dgm:spPr/>
    </dgm:pt>
    <dgm:pt modelId="{D2033DAE-147D-40A2-A278-D950724D52F2}" type="pres">
      <dgm:prSet presAssocID="{5559E304-62F1-4132-8A52-E24CD3D244E6}" presName="text2" presStyleLbl="fgAcc2" presStyleIdx="1" presStyleCnt="5">
        <dgm:presLayoutVars>
          <dgm:chPref val="3"/>
        </dgm:presLayoutVars>
      </dgm:prSet>
      <dgm:spPr/>
    </dgm:pt>
    <dgm:pt modelId="{5B9303B7-E9AB-4444-ADE0-AE8EE6005129}" type="pres">
      <dgm:prSet presAssocID="{5559E304-62F1-4132-8A52-E24CD3D244E6}" presName="hierChild3" presStyleCnt="0"/>
      <dgm:spPr/>
    </dgm:pt>
    <dgm:pt modelId="{2BD2465C-46F6-425A-92D8-D5746E82D37F}" type="pres">
      <dgm:prSet presAssocID="{3CAF8A93-F57B-4547-946F-A2C70C7199B9}" presName="Name10" presStyleLbl="parChTrans1D2" presStyleIdx="2" presStyleCnt="5"/>
      <dgm:spPr/>
    </dgm:pt>
    <dgm:pt modelId="{B820BEDD-9B11-44C4-B0FE-835DFC15B066}" type="pres">
      <dgm:prSet presAssocID="{1F68C1A1-C4AC-46D2-9E67-F985E98D6F17}" presName="hierRoot2" presStyleCnt="0"/>
      <dgm:spPr/>
    </dgm:pt>
    <dgm:pt modelId="{CAE8A072-AFA0-42EB-82F0-43970FE700C8}" type="pres">
      <dgm:prSet presAssocID="{1F68C1A1-C4AC-46D2-9E67-F985E98D6F17}" presName="composite2" presStyleCnt="0"/>
      <dgm:spPr/>
    </dgm:pt>
    <dgm:pt modelId="{FEA175AD-9105-400A-91FB-978588DC8822}" type="pres">
      <dgm:prSet presAssocID="{1F68C1A1-C4AC-46D2-9E67-F985E98D6F17}" presName="background2" presStyleLbl="node2" presStyleIdx="2" presStyleCnt="5"/>
      <dgm:spPr/>
    </dgm:pt>
    <dgm:pt modelId="{CE74104D-D21E-4E6D-B49A-0C34C72B0A70}" type="pres">
      <dgm:prSet presAssocID="{1F68C1A1-C4AC-46D2-9E67-F985E98D6F17}" presName="text2" presStyleLbl="fgAcc2" presStyleIdx="2" presStyleCnt="5">
        <dgm:presLayoutVars>
          <dgm:chPref val="3"/>
        </dgm:presLayoutVars>
      </dgm:prSet>
      <dgm:spPr/>
    </dgm:pt>
    <dgm:pt modelId="{8A50D50D-F233-49D0-B46D-DDAAF9E89C00}" type="pres">
      <dgm:prSet presAssocID="{1F68C1A1-C4AC-46D2-9E67-F985E98D6F17}" presName="hierChild3" presStyleCnt="0"/>
      <dgm:spPr/>
    </dgm:pt>
    <dgm:pt modelId="{B021C3D8-A05C-437B-B86F-CAEFC1A50107}" type="pres">
      <dgm:prSet presAssocID="{795E0D00-24AA-45CE-8E68-7D7FAB663DC6}" presName="Name10" presStyleLbl="parChTrans1D2" presStyleIdx="3" presStyleCnt="5"/>
      <dgm:spPr/>
    </dgm:pt>
    <dgm:pt modelId="{392B7B64-770D-48E4-97B7-474800B1632F}" type="pres">
      <dgm:prSet presAssocID="{34287F86-A46B-42D9-A0D4-C85BB1393850}" presName="hierRoot2" presStyleCnt="0"/>
      <dgm:spPr/>
    </dgm:pt>
    <dgm:pt modelId="{1CB95624-3626-449E-BB6B-A8335141CD23}" type="pres">
      <dgm:prSet presAssocID="{34287F86-A46B-42D9-A0D4-C85BB1393850}" presName="composite2" presStyleCnt="0"/>
      <dgm:spPr/>
    </dgm:pt>
    <dgm:pt modelId="{37EABB4A-3C47-43EF-BF7E-CE55EAC22A4D}" type="pres">
      <dgm:prSet presAssocID="{34287F86-A46B-42D9-A0D4-C85BB1393850}" presName="background2" presStyleLbl="node2" presStyleIdx="3" presStyleCnt="5"/>
      <dgm:spPr/>
    </dgm:pt>
    <dgm:pt modelId="{13C0706B-F7A0-4007-A480-876B23D79234}" type="pres">
      <dgm:prSet presAssocID="{34287F86-A46B-42D9-A0D4-C85BB1393850}" presName="text2" presStyleLbl="fgAcc2" presStyleIdx="3" presStyleCnt="5">
        <dgm:presLayoutVars>
          <dgm:chPref val="3"/>
        </dgm:presLayoutVars>
      </dgm:prSet>
      <dgm:spPr/>
    </dgm:pt>
    <dgm:pt modelId="{4EE2A1C5-D3E2-48C4-8433-40BE955360C3}" type="pres">
      <dgm:prSet presAssocID="{34287F86-A46B-42D9-A0D4-C85BB1393850}" presName="hierChild3" presStyleCnt="0"/>
      <dgm:spPr/>
    </dgm:pt>
    <dgm:pt modelId="{AA37EDB4-8EE0-4E1A-BDBA-C2B94AF7C19F}" type="pres">
      <dgm:prSet presAssocID="{4CCFDA6B-A06B-446E-9B8D-D55ED58494B7}" presName="Name10" presStyleLbl="parChTrans1D2" presStyleIdx="4" presStyleCnt="5"/>
      <dgm:spPr/>
    </dgm:pt>
    <dgm:pt modelId="{4477D9BF-EAF5-4D12-81D3-EBCC7B752318}" type="pres">
      <dgm:prSet presAssocID="{3387A432-01C3-4370-BFF8-A25BA415E272}" presName="hierRoot2" presStyleCnt="0"/>
      <dgm:spPr/>
    </dgm:pt>
    <dgm:pt modelId="{4AF0F92B-6054-4012-AEF6-FBB16B2257AA}" type="pres">
      <dgm:prSet presAssocID="{3387A432-01C3-4370-BFF8-A25BA415E272}" presName="composite2" presStyleCnt="0"/>
      <dgm:spPr/>
    </dgm:pt>
    <dgm:pt modelId="{11F879E7-EFF3-448A-B0FF-3CC62D1A9886}" type="pres">
      <dgm:prSet presAssocID="{3387A432-01C3-4370-BFF8-A25BA415E272}" presName="background2" presStyleLbl="node2" presStyleIdx="4" presStyleCnt="5"/>
      <dgm:spPr>
        <a:solidFill>
          <a:srgbClr val="FF0000"/>
        </a:solidFill>
      </dgm:spPr>
    </dgm:pt>
    <dgm:pt modelId="{49757FB8-C0B8-40D9-8288-4240ACA14EC5}" type="pres">
      <dgm:prSet presAssocID="{3387A432-01C3-4370-BFF8-A25BA415E272}" presName="text2" presStyleLbl="fgAcc2" presStyleIdx="4" presStyleCnt="5">
        <dgm:presLayoutVars>
          <dgm:chPref val="3"/>
        </dgm:presLayoutVars>
      </dgm:prSet>
      <dgm:spPr/>
    </dgm:pt>
    <dgm:pt modelId="{CAE787EF-D563-49FA-BAB4-F95D0CBBB17B}" type="pres">
      <dgm:prSet presAssocID="{3387A432-01C3-4370-BFF8-A25BA415E272}" presName="hierChild3" presStyleCnt="0"/>
      <dgm:spPr/>
    </dgm:pt>
  </dgm:ptLst>
  <dgm:cxnLst>
    <dgm:cxn modelId="{C543031F-9D99-4E91-979D-76AE911DA47D}" srcId="{20C3E222-4721-4036-8CD5-860630C7D384}" destId="{5559E304-62F1-4132-8A52-E24CD3D244E6}" srcOrd="1" destOrd="0" parTransId="{3FE9E3A6-270C-4589-B575-4D3BBEE3B5C4}" sibTransId="{D7C68AD1-0117-4A52-A374-35D855458B0D}"/>
    <dgm:cxn modelId="{FC2B742E-8696-4B87-A0A4-AF05B1872F15}" type="presOf" srcId="{F85CD54F-1171-4C17-A003-12504380CA16}" destId="{C7F9A5AE-D74D-4F89-A8D1-F8C08165318E}" srcOrd="0" destOrd="0" presId="urn:microsoft.com/office/officeart/2005/8/layout/hierarchy1"/>
    <dgm:cxn modelId="{E1187132-DCF6-4987-B9A3-EF2655510665}" srcId="{20C3E222-4721-4036-8CD5-860630C7D384}" destId="{3387A432-01C3-4370-BFF8-A25BA415E272}" srcOrd="4" destOrd="0" parTransId="{4CCFDA6B-A06B-446E-9B8D-D55ED58494B7}" sibTransId="{61899C1D-EDB3-4F41-8F18-5B7EFAFCBC27}"/>
    <dgm:cxn modelId="{5A2B0534-F810-4604-AFD4-C869B7CA4A61}" type="presOf" srcId="{795E0D00-24AA-45CE-8E68-7D7FAB663DC6}" destId="{B021C3D8-A05C-437B-B86F-CAEFC1A50107}" srcOrd="0" destOrd="0" presId="urn:microsoft.com/office/officeart/2005/8/layout/hierarchy1"/>
    <dgm:cxn modelId="{E0E1A563-77D7-4F3D-B576-4CA606759AA6}" type="presOf" srcId="{1F68C1A1-C4AC-46D2-9E67-F985E98D6F17}" destId="{CE74104D-D21E-4E6D-B49A-0C34C72B0A70}" srcOrd="0" destOrd="0" presId="urn:microsoft.com/office/officeart/2005/8/layout/hierarchy1"/>
    <dgm:cxn modelId="{61218A46-DEF9-4432-945C-DF1BD10C6D39}" type="presOf" srcId="{20C3E222-4721-4036-8CD5-860630C7D384}" destId="{00C1BC3E-EC4A-42C1-8F0C-094EF4E2F676}" srcOrd="0" destOrd="0" presId="urn:microsoft.com/office/officeart/2005/8/layout/hierarchy1"/>
    <dgm:cxn modelId="{9A626848-63FD-4AF4-A174-F3D763ED0D4E}" type="presOf" srcId="{3CAF8A93-F57B-4547-946F-A2C70C7199B9}" destId="{2BD2465C-46F6-425A-92D8-D5746E82D37F}" srcOrd="0" destOrd="0" presId="urn:microsoft.com/office/officeart/2005/8/layout/hierarchy1"/>
    <dgm:cxn modelId="{95630370-3BAB-49CA-9285-7D41CE02DE0B}" srcId="{20C3E222-4721-4036-8CD5-860630C7D384}" destId="{F85CD54F-1171-4C17-A003-12504380CA16}" srcOrd="0" destOrd="0" parTransId="{16BF8AA2-87AA-4426-B153-627280DC8B4A}" sibTransId="{B4D2745E-6ED4-4EF6-A8AD-1C729DA128DE}"/>
    <dgm:cxn modelId="{1AED2571-35C1-4A60-8A1C-F039D0EADF82}" type="presOf" srcId="{3387A432-01C3-4370-BFF8-A25BA415E272}" destId="{49757FB8-C0B8-40D9-8288-4240ACA14EC5}" srcOrd="0" destOrd="0" presId="urn:microsoft.com/office/officeart/2005/8/layout/hierarchy1"/>
    <dgm:cxn modelId="{7069F855-97A5-4F85-900E-C87BE1C3F761}" type="presOf" srcId="{3FE9E3A6-270C-4589-B575-4D3BBEE3B5C4}" destId="{B4887AB5-6BB4-4B46-A2A7-9D89EB7B9450}" srcOrd="0" destOrd="0" presId="urn:microsoft.com/office/officeart/2005/8/layout/hierarchy1"/>
    <dgm:cxn modelId="{CF4C739E-52C0-46C0-8FE4-659535669F1A}" srcId="{20C3E222-4721-4036-8CD5-860630C7D384}" destId="{1F68C1A1-C4AC-46D2-9E67-F985E98D6F17}" srcOrd="2" destOrd="0" parTransId="{3CAF8A93-F57B-4547-946F-A2C70C7199B9}" sibTransId="{0C7A2086-E9C6-4374-BCB0-8F91092AB93F}"/>
    <dgm:cxn modelId="{4E9940A4-BDED-4DDF-B6BE-5E321E27ACE8}" type="presOf" srcId="{5559E304-62F1-4132-8A52-E24CD3D244E6}" destId="{D2033DAE-147D-40A2-A278-D950724D52F2}" srcOrd="0" destOrd="0" presId="urn:microsoft.com/office/officeart/2005/8/layout/hierarchy1"/>
    <dgm:cxn modelId="{2F05BCB3-9AE6-4622-B0CC-E6EC4FA80315}" type="presOf" srcId="{8CDED7AC-685E-4B67-9E74-EDF28CF15449}" destId="{EE942130-FC8F-400E-AC4D-FCF01D36359F}" srcOrd="0" destOrd="0" presId="urn:microsoft.com/office/officeart/2005/8/layout/hierarchy1"/>
    <dgm:cxn modelId="{3BC358B4-D8BA-4AAA-A933-68906883F071}" srcId="{20C3E222-4721-4036-8CD5-860630C7D384}" destId="{34287F86-A46B-42D9-A0D4-C85BB1393850}" srcOrd="3" destOrd="0" parTransId="{795E0D00-24AA-45CE-8E68-7D7FAB663DC6}" sibTransId="{1F000988-D7C1-4C6C-A72C-F52174085B16}"/>
    <dgm:cxn modelId="{290DB6C2-AE8C-4D31-833F-0AED486F4F8F}" type="presOf" srcId="{16BF8AA2-87AA-4426-B153-627280DC8B4A}" destId="{308997FD-153C-4171-932D-25F634924281}" srcOrd="0" destOrd="0" presId="urn:microsoft.com/office/officeart/2005/8/layout/hierarchy1"/>
    <dgm:cxn modelId="{F5DA40C7-94DF-49E1-A043-EE2F275E04DC}" type="presOf" srcId="{4CCFDA6B-A06B-446E-9B8D-D55ED58494B7}" destId="{AA37EDB4-8EE0-4E1A-BDBA-C2B94AF7C19F}" srcOrd="0" destOrd="0" presId="urn:microsoft.com/office/officeart/2005/8/layout/hierarchy1"/>
    <dgm:cxn modelId="{C5DDE0DC-8EB2-408F-870A-F8D85C42BB79}" type="presOf" srcId="{34287F86-A46B-42D9-A0D4-C85BB1393850}" destId="{13C0706B-F7A0-4007-A480-876B23D79234}" srcOrd="0" destOrd="0" presId="urn:microsoft.com/office/officeart/2005/8/layout/hierarchy1"/>
    <dgm:cxn modelId="{739062DE-841E-4E3A-88C8-80419A5B8053}" srcId="{8CDED7AC-685E-4B67-9E74-EDF28CF15449}" destId="{20C3E222-4721-4036-8CD5-860630C7D384}" srcOrd="0" destOrd="0" parTransId="{36DDD338-FDA1-4AF7-959D-C17A54509956}" sibTransId="{8EBFA7C6-3EC0-4844-BA37-0DE7D224C001}"/>
    <dgm:cxn modelId="{978909B7-87B7-47A7-AD88-592BFB8A8958}" type="presParOf" srcId="{EE942130-FC8F-400E-AC4D-FCF01D36359F}" destId="{6A6268BF-4C18-421C-A326-5283C32B1293}" srcOrd="0" destOrd="0" presId="urn:microsoft.com/office/officeart/2005/8/layout/hierarchy1"/>
    <dgm:cxn modelId="{5FB9F7AC-16CF-4F39-8BE8-197367FDE47D}" type="presParOf" srcId="{6A6268BF-4C18-421C-A326-5283C32B1293}" destId="{6C9ACCD7-3796-4D71-916B-1BAB62DB6CD3}" srcOrd="0" destOrd="0" presId="urn:microsoft.com/office/officeart/2005/8/layout/hierarchy1"/>
    <dgm:cxn modelId="{2FA402B1-EBBA-42BF-B2F7-496110AD54FA}" type="presParOf" srcId="{6C9ACCD7-3796-4D71-916B-1BAB62DB6CD3}" destId="{7F70EEBF-4C5F-4E05-9261-0EF6553DD4F2}" srcOrd="0" destOrd="0" presId="urn:microsoft.com/office/officeart/2005/8/layout/hierarchy1"/>
    <dgm:cxn modelId="{F89D5AC2-C50F-4359-A634-0D346A7F0596}" type="presParOf" srcId="{6C9ACCD7-3796-4D71-916B-1BAB62DB6CD3}" destId="{00C1BC3E-EC4A-42C1-8F0C-094EF4E2F676}" srcOrd="1" destOrd="0" presId="urn:microsoft.com/office/officeart/2005/8/layout/hierarchy1"/>
    <dgm:cxn modelId="{4F4CD92B-E940-40B6-A4BA-F10D2A57E101}" type="presParOf" srcId="{6A6268BF-4C18-421C-A326-5283C32B1293}" destId="{FC374CEA-3FCE-400E-A67B-1B42E6C11022}" srcOrd="1" destOrd="0" presId="urn:microsoft.com/office/officeart/2005/8/layout/hierarchy1"/>
    <dgm:cxn modelId="{A6ED944E-1014-4843-92E1-C996403DF5B2}" type="presParOf" srcId="{FC374CEA-3FCE-400E-A67B-1B42E6C11022}" destId="{308997FD-153C-4171-932D-25F634924281}" srcOrd="0" destOrd="0" presId="urn:microsoft.com/office/officeart/2005/8/layout/hierarchy1"/>
    <dgm:cxn modelId="{B680B4B3-B98A-433F-8D59-5BD403BAD514}" type="presParOf" srcId="{FC374CEA-3FCE-400E-A67B-1B42E6C11022}" destId="{D6304015-DBB9-4100-873A-E5B94EC71319}" srcOrd="1" destOrd="0" presId="urn:microsoft.com/office/officeart/2005/8/layout/hierarchy1"/>
    <dgm:cxn modelId="{CD6193D2-6FFA-48F4-B61A-CC7B70A84547}" type="presParOf" srcId="{D6304015-DBB9-4100-873A-E5B94EC71319}" destId="{B0D779A2-6789-41F8-B78E-5E158C3E862F}" srcOrd="0" destOrd="0" presId="urn:microsoft.com/office/officeart/2005/8/layout/hierarchy1"/>
    <dgm:cxn modelId="{36A55475-60D4-480D-ABE0-0785460517DB}" type="presParOf" srcId="{B0D779A2-6789-41F8-B78E-5E158C3E862F}" destId="{D5C15294-31A7-4F40-9C31-E51E971D8F1D}" srcOrd="0" destOrd="0" presId="urn:microsoft.com/office/officeart/2005/8/layout/hierarchy1"/>
    <dgm:cxn modelId="{8C99D790-E17D-49CD-B127-CF86EB9C4A73}" type="presParOf" srcId="{B0D779A2-6789-41F8-B78E-5E158C3E862F}" destId="{C7F9A5AE-D74D-4F89-A8D1-F8C08165318E}" srcOrd="1" destOrd="0" presId="urn:microsoft.com/office/officeart/2005/8/layout/hierarchy1"/>
    <dgm:cxn modelId="{0E828119-66E1-40BC-9FE8-BD17F23A69E3}" type="presParOf" srcId="{D6304015-DBB9-4100-873A-E5B94EC71319}" destId="{C4633DE9-27CE-4AEB-A2B7-9F7DF21939D4}" srcOrd="1" destOrd="0" presId="urn:microsoft.com/office/officeart/2005/8/layout/hierarchy1"/>
    <dgm:cxn modelId="{03DEFF3E-8A24-420C-BE06-F53866865C3E}" type="presParOf" srcId="{FC374CEA-3FCE-400E-A67B-1B42E6C11022}" destId="{B4887AB5-6BB4-4B46-A2A7-9D89EB7B9450}" srcOrd="2" destOrd="0" presId="urn:microsoft.com/office/officeart/2005/8/layout/hierarchy1"/>
    <dgm:cxn modelId="{F8ECA4A5-31A8-4C46-B185-198D6C38900D}" type="presParOf" srcId="{FC374CEA-3FCE-400E-A67B-1B42E6C11022}" destId="{D044E9B0-B41F-4F64-8C81-556E835AA303}" srcOrd="3" destOrd="0" presId="urn:microsoft.com/office/officeart/2005/8/layout/hierarchy1"/>
    <dgm:cxn modelId="{8E59422A-A684-4107-A30A-B87AAA13F7F6}" type="presParOf" srcId="{D044E9B0-B41F-4F64-8C81-556E835AA303}" destId="{441A3854-147A-4BAA-8008-46C828EB9E98}" srcOrd="0" destOrd="0" presId="urn:microsoft.com/office/officeart/2005/8/layout/hierarchy1"/>
    <dgm:cxn modelId="{8326898D-9E8A-4D25-A7D4-026887EA3035}" type="presParOf" srcId="{441A3854-147A-4BAA-8008-46C828EB9E98}" destId="{025C6284-47AA-4A1B-A3C8-0123B0045ADA}" srcOrd="0" destOrd="0" presId="urn:microsoft.com/office/officeart/2005/8/layout/hierarchy1"/>
    <dgm:cxn modelId="{49F19140-A7BA-43C1-8883-735E29B5FF29}" type="presParOf" srcId="{441A3854-147A-4BAA-8008-46C828EB9E98}" destId="{D2033DAE-147D-40A2-A278-D950724D52F2}" srcOrd="1" destOrd="0" presId="urn:microsoft.com/office/officeart/2005/8/layout/hierarchy1"/>
    <dgm:cxn modelId="{2072F086-39B0-46E9-87BE-7DCCDC196951}" type="presParOf" srcId="{D044E9B0-B41F-4F64-8C81-556E835AA303}" destId="{5B9303B7-E9AB-4444-ADE0-AE8EE6005129}" srcOrd="1" destOrd="0" presId="urn:microsoft.com/office/officeart/2005/8/layout/hierarchy1"/>
    <dgm:cxn modelId="{91BA62BB-D407-4870-B934-971FBA28A316}" type="presParOf" srcId="{FC374CEA-3FCE-400E-A67B-1B42E6C11022}" destId="{2BD2465C-46F6-425A-92D8-D5746E82D37F}" srcOrd="4" destOrd="0" presId="urn:microsoft.com/office/officeart/2005/8/layout/hierarchy1"/>
    <dgm:cxn modelId="{FC928F3F-F89D-4834-B26C-4CF27F9D650E}" type="presParOf" srcId="{FC374CEA-3FCE-400E-A67B-1B42E6C11022}" destId="{B820BEDD-9B11-44C4-B0FE-835DFC15B066}" srcOrd="5" destOrd="0" presId="urn:microsoft.com/office/officeart/2005/8/layout/hierarchy1"/>
    <dgm:cxn modelId="{D044598D-9BDE-4015-8E23-A61351FCAC40}" type="presParOf" srcId="{B820BEDD-9B11-44C4-B0FE-835DFC15B066}" destId="{CAE8A072-AFA0-42EB-82F0-43970FE700C8}" srcOrd="0" destOrd="0" presId="urn:microsoft.com/office/officeart/2005/8/layout/hierarchy1"/>
    <dgm:cxn modelId="{13D5F623-1A83-48A6-B041-B84487C15F7F}" type="presParOf" srcId="{CAE8A072-AFA0-42EB-82F0-43970FE700C8}" destId="{FEA175AD-9105-400A-91FB-978588DC8822}" srcOrd="0" destOrd="0" presId="urn:microsoft.com/office/officeart/2005/8/layout/hierarchy1"/>
    <dgm:cxn modelId="{BC2E24DE-47EB-4F1A-9E2B-DFA5D92F68F3}" type="presParOf" srcId="{CAE8A072-AFA0-42EB-82F0-43970FE700C8}" destId="{CE74104D-D21E-4E6D-B49A-0C34C72B0A70}" srcOrd="1" destOrd="0" presId="urn:microsoft.com/office/officeart/2005/8/layout/hierarchy1"/>
    <dgm:cxn modelId="{EF915A42-EF61-4151-98D8-92B8DBB1757D}" type="presParOf" srcId="{B820BEDD-9B11-44C4-B0FE-835DFC15B066}" destId="{8A50D50D-F233-49D0-B46D-DDAAF9E89C00}" srcOrd="1" destOrd="0" presId="urn:microsoft.com/office/officeart/2005/8/layout/hierarchy1"/>
    <dgm:cxn modelId="{24F56EF2-964A-438D-B59C-7CEA599BABA5}" type="presParOf" srcId="{FC374CEA-3FCE-400E-A67B-1B42E6C11022}" destId="{B021C3D8-A05C-437B-B86F-CAEFC1A50107}" srcOrd="6" destOrd="0" presId="urn:microsoft.com/office/officeart/2005/8/layout/hierarchy1"/>
    <dgm:cxn modelId="{BB0F27C7-CD39-448D-9090-A3F1BB9BBB5E}" type="presParOf" srcId="{FC374CEA-3FCE-400E-A67B-1B42E6C11022}" destId="{392B7B64-770D-48E4-97B7-474800B1632F}" srcOrd="7" destOrd="0" presId="urn:microsoft.com/office/officeart/2005/8/layout/hierarchy1"/>
    <dgm:cxn modelId="{DD34C46C-353B-413A-8D83-5415546E0588}" type="presParOf" srcId="{392B7B64-770D-48E4-97B7-474800B1632F}" destId="{1CB95624-3626-449E-BB6B-A8335141CD23}" srcOrd="0" destOrd="0" presId="urn:microsoft.com/office/officeart/2005/8/layout/hierarchy1"/>
    <dgm:cxn modelId="{CC14BA9B-7C94-4FA0-B0FE-5971B677F29D}" type="presParOf" srcId="{1CB95624-3626-449E-BB6B-A8335141CD23}" destId="{37EABB4A-3C47-43EF-BF7E-CE55EAC22A4D}" srcOrd="0" destOrd="0" presId="urn:microsoft.com/office/officeart/2005/8/layout/hierarchy1"/>
    <dgm:cxn modelId="{8CE3812F-3786-4355-811A-B04C05A44A65}" type="presParOf" srcId="{1CB95624-3626-449E-BB6B-A8335141CD23}" destId="{13C0706B-F7A0-4007-A480-876B23D79234}" srcOrd="1" destOrd="0" presId="urn:microsoft.com/office/officeart/2005/8/layout/hierarchy1"/>
    <dgm:cxn modelId="{5A1E2B89-7F20-488E-BD83-2CD8BF1FB7A1}" type="presParOf" srcId="{392B7B64-770D-48E4-97B7-474800B1632F}" destId="{4EE2A1C5-D3E2-48C4-8433-40BE955360C3}" srcOrd="1" destOrd="0" presId="urn:microsoft.com/office/officeart/2005/8/layout/hierarchy1"/>
    <dgm:cxn modelId="{2C978078-86DD-4956-9BA4-980C527C4B20}" type="presParOf" srcId="{FC374CEA-3FCE-400E-A67B-1B42E6C11022}" destId="{AA37EDB4-8EE0-4E1A-BDBA-C2B94AF7C19F}" srcOrd="8" destOrd="0" presId="urn:microsoft.com/office/officeart/2005/8/layout/hierarchy1"/>
    <dgm:cxn modelId="{9EE2835B-8000-4C10-AB72-55038C400CF7}" type="presParOf" srcId="{FC374CEA-3FCE-400E-A67B-1B42E6C11022}" destId="{4477D9BF-EAF5-4D12-81D3-EBCC7B752318}" srcOrd="9" destOrd="0" presId="urn:microsoft.com/office/officeart/2005/8/layout/hierarchy1"/>
    <dgm:cxn modelId="{288EA699-2AFC-4C48-B56F-190B607FA764}" type="presParOf" srcId="{4477D9BF-EAF5-4D12-81D3-EBCC7B752318}" destId="{4AF0F92B-6054-4012-AEF6-FBB16B2257AA}" srcOrd="0" destOrd="0" presId="urn:microsoft.com/office/officeart/2005/8/layout/hierarchy1"/>
    <dgm:cxn modelId="{F162E4CE-2FDA-4B9E-8B9F-7F916F37F30F}" type="presParOf" srcId="{4AF0F92B-6054-4012-AEF6-FBB16B2257AA}" destId="{11F879E7-EFF3-448A-B0FF-3CC62D1A9886}" srcOrd="0" destOrd="0" presId="urn:microsoft.com/office/officeart/2005/8/layout/hierarchy1"/>
    <dgm:cxn modelId="{448D4F21-A11E-48DA-AB23-156B8B9568BB}" type="presParOf" srcId="{4AF0F92B-6054-4012-AEF6-FBB16B2257AA}" destId="{49757FB8-C0B8-40D9-8288-4240ACA14EC5}" srcOrd="1" destOrd="0" presId="urn:microsoft.com/office/officeart/2005/8/layout/hierarchy1"/>
    <dgm:cxn modelId="{F73AEDD5-7E20-4AB8-8E42-135D6C1C0DB4}" type="presParOf" srcId="{4477D9BF-EAF5-4D12-81D3-EBCC7B752318}" destId="{CAE787EF-D563-49FA-BAB4-F95D0CBBB17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DED7AC-685E-4B67-9E74-EDF28CF15449}" type="doc">
      <dgm:prSet loTypeId="urn:microsoft.com/office/officeart/2005/8/layout/hierarchy1" loCatId="hierarchy" qsTypeId="urn:microsoft.com/office/officeart/2005/8/quickstyle/simple1" qsCatId="simple" csTypeId="urn:microsoft.com/office/officeart/2005/8/colors/colorful4" csCatId="colorful" phldr="1"/>
      <dgm:spPr/>
      <dgm:t>
        <a:bodyPr/>
        <a:lstStyle/>
        <a:p>
          <a:endParaRPr lang="en-US"/>
        </a:p>
      </dgm:t>
    </dgm:pt>
    <dgm:pt modelId="{20C3E222-4721-4036-8CD5-860630C7D384}">
      <dgm:prSet phldrT="[Testo]"/>
      <dgm:spPr/>
      <dgm:t>
        <a:bodyPr/>
        <a:lstStyle/>
        <a:p>
          <a:r>
            <a:rPr lang="en-US" b="1" dirty="0"/>
            <a:t>WP 3</a:t>
          </a:r>
        </a:p>
        <a:p>
          <a:r>
            <a:rPr lang="en-US" b="1" dirty="0"/>
            <a:t>Financial architecture</a:t>
          </a:r>
        </a:p>
      </dgm:t>
    </dgm:pt>
    <dgm:pt modelId="{36DDD338-FDA1-4AF7-959D-C17A54509956}" type="parTrans" cxnId="{739062DE-841E-4E3A-88C8-80419A5B8053}">
      <dgm:prSet/>
      <dgm:spPr/>
      <dgm:t>
        <a:bodyPr/>
        <a:lstStyle/>
        <a:p>
          <a:endParaRPr lang="en-US" b="1"/>
        </a:p>
      </dgm:t>
    </dgm:pt>
    <dgm:pt modelId="{8EBFA7C6-3EC0-4844-BA37-0DE7D224C001}" type="sibTrans" cxnId="{739062DE-841E-4E3A-88C8-80419A5B8053}">
      <dgm:prSet/>
      <dgm:spPr/>
      <dgm:t>
        <a:bodyPr/>
        <a:lstStyle/>
        <a:p>
          <a:endParaRPr lang="en-US" b="1"/>
        </a:p>
      </dgm:t>
    </dgm:pt>
    <dgm:pt modelId="{F85CD54F-1171-4C17-A003-12504380CA16}">
      <dgm:prSet phldrT="[Testo]"/>
      <dgm:spPr/>
      <dgm:t>
        <a:bodyPr/>
        <a:lstStyle/>
        <a:p>
          <a:r>
            <a:rPr lang="en-US" b="1" dirty="0"/>
            <a:t>WP1</a:t>
          </a:r>
        </a:p>
        <a:p>
          <a:r>
            <a:rPr lang="en-US" b="1" dirty="0"/>
            <a:t>Coordination and Management</a:t>
          </a:r>
        </a:p>
      </dgm:t>
    </dgm:pt>
    <dgm:pt modelId="{16BF8AA2-87AA-4426-B153-627280DC8B4A}" type="parTrans" cxnId="{95630370-3BAB-49CA-9285-7D41CE02DE0B}">
      <dgm:prSet/>
      <dgm:spPr/>
      <dgm:t>
        <a:bodyPr/>
        <a:lstStyle/>
        <a:p>
          <a:endParaRPr lang="en-US" b="1"/>
        </a:p>
      </dgm:t>
    </dgm:pt>
    <dgm:pt modelId="{B4D2745E-6ED4-4EF6-A8AD-1C729DA128DE}" type="sibTrans" cxnId="{95630370-3BAB-49CA-9285-7D41CE02DE0B}">
      <dgm:prSet/>
      <dgm:spPr/>
      <dgm:t>
        <a:bodyPr/>
        <a:lstStyle/>
        <a:p>
          <a:endParaRPr lang="en-US" b="1"/>
        </a:p>
      </dgm:t>
    </dgm:pt>
    <dgm:pt modelId="{5559E304-62F1-4132-8A52-E24CD3D244E6}">
      <dgm:prSet phldrT="[Testo]"/>
      <dgm:spPr/>
      <dgm:t>
        <a:bodyPr/>
        <a:lstStyle/>
        <a:p>
          <a:r>
            <a:rPr lang="en-US" b="1" dirty="0"/>
            <a:t>WP2</a:t>
          </a:r>
        </a:p>
        <a:p>
          <a:r>
            <a:rPr lang="en-US" b="1" dirty="0"/>
            <a:t>Organization, Governance and Legal Aspects</a:t>
          </a:r>
        </a:p>
      </dgm:t>
    </dgm:pt>
    <dgm:pt modelId="{3FE9E3A6-270C-4589-B575-4D3BBEE3B5C4}" type="parTrans" cxnId="{C543031F-9D99-4E91-979D-76AE911DA47D}">
      <dgm:prSet/>
      <dgm:spPr/>
      <dgm:t>
        <a:bodyPr/>
        <a:lstStyle/>
        <a:p>
          <a:endParaRPr lang="en-US" b="1"/>
        </a:p>
      </dgm:t>
    </dgm:pt>
    <dgm:pt modelId="{D7C68AD1-0117-4A52-A374-35D855458B0D}" type="sibTrans" cxnId="{C543031F-9D99-4E91-979D-76AE911DA47D}">
      <dgm:prSet/>
      <dgm:spPr/>
      <dgm:t>
        <a:bodyPr/>
        <a:lstStyle/>
        <a:p>
          <a:endParaRPr lang="en-US" b="1"/>
        </a:p>
      </dgm:t>
    </dgm:pt>
    <dgm:pt modelId="{1F68C1A1-C4AC-46D2-9E67-F985E98D6F17}">
      <dgm:prSet phldrT="[Testo]"/>
      <dgm:spPr/>
      <dgm:t>
        <a:bodyPr/>
        <a:lstStyle/>
        <a:p>
          <a:r>
            <a:rPr lang="en-US" b="1" dirty="0"/>
            <a:t>WP4</a:t>
          </a:r>
        </a:p>
        <a:p>
          <a:r>
            <a:rPr lang="en-US" b="1" dirty="0"/>
            <a:t>Site Selection</a:t>
          </a:r>
        </a:p>
      </dgm:t>
    </dgm:pt>
    <dgm:pt modelId="{3CAF8A93-F57B-4547-946F-A2C70C7199B9}" type="parTrans" cxnId="{CF4C739E-52C0-46C0-8FE4-659535669F1A}">
      <dgm:prSet/>
      <dgm:spPr/>
      <dgm:t>
        <a:bodyPr/>
        <a:lstStyle/>
        <a:p>
          <a:endParaRPr lang="en-US" b="1"/>
        </a:p>
      </dgm:t>
    </dgm:pt>
    <dgm:pt modelId="{0C7A2086-E9C6-4374-BCB0-8F91092AB93F}" type="sibTrans" cxnId="{CF4C739E-52C0-46C0-8FE4-659535669F1A}">
      <dgm:prSet/>
      <dgm:spPr/>
      <dgm:t>
        <a:bodyPr/>
        <a:lstStyle/>
        <a:p>
          <a:endParaRPr lang="en-US" b="1"/>
        </a:p>
      </dgm:t>
    </dgm:pt>
    <dgm:pt modelId="{B115D2BF-2C33-42E9-85B6-459DAC6A7E1C}">
      <dgm:prSet phldrT="[Testo]"/>
      <dgm:spPr/>
      <dgm:t>
        <a:bodyPr/>
        <a:lstStyle/>
        <a:p>
          <a:r>
            <a:rPr lang="en-US" b="1" dirty="0"/>
            <a:t>Legal/Financial aspects of the RI implementation</a:t>
          </a:r>
        </a:p>
      </dgm:t>
    </dgm:pt>
    <dgm:pt modelId="{30C28E55-D1F6-4E6A-A12C-A45A7EA40145}" type="parTrans" cxnId="{2CE2F2AA-7287-465C-8195-78B3CA2714B4}">
      <dgm:prSet/>
      <dgm:spPr/>
      <dgm:t>
        <a:bodyPr/>
        <a:lstStyle/>
        <a:p>
          <a:endParaRPr lang="en-US" b="1"/>
        </a:p>
      </dgm:t>
    </dgm:pt>
    <dgm:pt modelId="{3B1819E2-4677-4A9B-B91F-F2220E8ACCF2}" type="sibTrans" cxnId="{2CE2F2AA-7287-465C-8195-78B3CA2714B4}">
      <dgm:prSet/>
      <dgm:spPr/>
      <dgm:t>
        <a:bodyPr/>
        <a:lstStyle/>
        <a:p>
          <a:endParaRPr lang="en-US" b="1"/>
        </a:p>
      </dgm:t>
    </dgm:pt>
    <dgm:pt modelId="{34287F86-A46B-42D9-A0D4-C85BB1393850}">
      <dgm:prSet phldrT="[Testo]"/>
      <dgm:spPr/>
      <dgm:t>
        <a:bodyPr/>
        <a:lstStyle/>
        <a:p>
          <a:r>
            <a:rPr lang="en-US" b="1" dirty="0"/>
            <a:t>WP5</a:t>
          </a:r>
        </a:p>
        <a:p>
          <a:r>
            <a:rPr lang="en-US" b="1" dirty="0"/>
            <a:t>Project Office</a:t>
          </a:r>
        </a:p>
      </dgm:t>
    </dgm:pt>
    <dgm:pt modelId="{795E0D00-24AA-45CE-8E68-7D7FAB663DC6}" type="parTrans" cxnId="{3BC358B4-D8BA-4AAA-A933-68906883F071}">
      <dgm:prSet/>
      <dgm:spPr/>
      <dgm:t>
        <a:bodyPr/>
        <a:lstStyle/>
        <a:p>
          <a:endParaRPr lang="en-US" b="1"/>
        </a:p>
      </dgm:t>
    </dgm:pt>
    <dgm:pt modelId="{1F000988-D7C1-4C6C-A72C-F52174085B16}" type="sibTrans" cxnId="{3BC358B4-D8BA-4AAA-A933-68906883F071}">
      <dgm:prSet/>
      <dgm:spPr/>
      <dgm:t>
        <a:bodyPr/>
        <a:lstStyle/>
        <a:p>
          <a:endParaRPr lang="en-US" b="1"/>
        </a:p>
      </dgm:t>
    </dgm:pt>
    <dgm:pt modelId="{01AD5DF3-FF6B-437B-A089-40F6C069694A}">
      <dgm:prSet phldrT="[Testo]"/>
      <dgm:spPr/>
      <dgm:t>
        <a:bodyPr/>
        <a:lstStyle/>
        <a:p>
          <a:r>
            <a:rPr lang="en-US" b="1" dirty="0"/>
            <a:t>Strategic decisions making process</a:t>
          </a:r>
        </a:p>
      </dgm:t>
    </dgm:pt>
    <dgm:pt modelId="{B52AAF3C-04FA-49FC-BEC1-9E29253D9655}" type="parTrans" cxnId="{DD46E0FE-B066-4211-B3F6-9D7DDE5933FB}">
      <dgm:prSet/>
      <dgm:spPr/>
      <dgm:t>
        <a:bodyPr/>
        <a:lstStyle/>
        <a:p>
          <a:endParaRPr lang="en-US" b="1"/>
        </a:p>
      </dgm:t>
    </dgm:pt>
    <dgm:pt modelId="{671AE110-3A84-4803-BC56-33885C4A2488}" type="sibTrans" cxnId="{DD46E0FE-B066-4211-B3F6-9D7DDE5933FB}">
      <dgm:prSet/>
      <dgm:spPr/>
      <dgm:t>
        <a:bodyPr/>
        <a:lstStyle/>
        <a:p>
          <a:endParaRPr lang="en-US" b="1"/>
        </a:p>
      </dgm:t>
    </dgm:pt>
    <dgm:pt modelId="{4ADAFE44-E248-4A89-9D73-24724BCAC552}">
      <dgm:prSet phldrT="[Testo]"/>
      <dgm:spPr/>
      <dgm:t>
        <a:bodyPr/>
        <a:lstStyle/>
        <a:p>
          <a:r>
            <a:rPr lang="en-US" b="1" dirty="0"/>
            <a:t>Planning</a:t>
          </a:r>
        </a:p>
      </dgm:t>
    </dgm:pt>
    <dgm:pt modelId="{3EC90F85-DD8F-4724-847D-5CD12D967AA5}" type="parTrans" cxnId="{B703A0BC-42CB-4CB9-ADCF-BF3BB7C3BAA7}">
      <dgm:prSet/>
      <dgm:spPr/>
      <dgm:t>
        <a:bodyPr/>
        <a:lstStyle/>
        <a:p>
          <a:endParaRPr lang="en-US" b="1"/>
        </a:p>
      </dgm:t>
    </dgm:pt>
    <dgm:pt modelId="{9744C047-0B3D-4688-8DC0-0102D63077FF}" type="sibTrans" cxnId="{B703A0BC-42CB-4CB9-ADCF-BF3BB7C3BAA7}">
      <dgm:prSet/>
      <dgm:spPr/>
      <dgm:t>
        <a:bodyPr/>
        <a:lstStyle/>
        <a:p>
          <a:endParaRPr lang="en-US" b="1"/>
        </a:p>
      </dgm:t>
    </dgm:pt>
    <dgm:pt modelId="{5C5D8E62-5A11-4EB4-8883-935FD7FF864B}">
      <dgm:prSet phldrT="[Testo]"/>
      <dgm:spPr/>
      <dgm:t>
        <a:bodyPr/>
        <a:lstStyle/>
        <a:p>
          <a:r>
            <a:rPr lang="en-US" b="1" dirty="0"/>
            <a:t>Risk management</a:t>
          </a:r>
        </a:p>
      </dgm:t>
    </dgm:pt>
    <dgm:pt modelId="{6B6EC3D3-6F12-47DC-8DCD-93A3F7389406}" type="parTrans" cxnId="{07A85462-F1E4-4743-B650-5F5ECD16C47A}">
      <dgm:prSet/>
      <dgm:spPr/>
      <dgm:t>
        <a:bodyPr/>
        <a:lstStyle/>
        <a:p>
          <a:endParaRPr lang="en-US" b="1"/>
        </a:p>
      </dgm:t>
    </dgm:pt>
    <dgm:pt modelId="{BEC53000-DE03-499C-9AD6-910CC92FDFAE}" type="sibTrans" cxnId="{07A85462-F1E4-4743-B650-5F5ECD16C47A}">
      <dgm:prSet/>
      <dgm:spPr/>
      <dgm:t>
        <a:bodyPr/>
        <a:lstStyle/>
        <a:p>
          <a:endParaRPr lang="en-US" b="1"/>
        </a:p>
      </dgm:t>
    </dgm:pt>
    <dgm:pt modelId="{1EDE0734-9BDC-4110-8CF7-0FE15880D55C}">
      <dgm:prSet phldrT="[Testo]"/>
      <dgm:spPr/>
      <dgm:t>
        <a:bodyPr/>
        <a:lstStyle/>
        <a:p>
          <a:r>
            <a:rPr lang="en-US" b="1" dirty="0"/>
            <a:t>Legal framework</a:t>
          </a:r>
        </a:p>
      </dgm:t>
    </dgm:pt>
    <dgm:pt modelId="{511AFB04-914F-4917-A100-9B2395861B29}" type="parTrans" cxnId="{41C67151-D72E-4F59-B9AC-1FF714E5A6AB}">
      <dgm:prSet/>
      <dgm:spPr/>
      <dgm:t>
        <a:bodyPr/>
        <a:lstStyle/>
        <a:p>
          <a:endParaRPr lang="en-US" b="1"/>
        </a:p>
      </dgm:t>
    </dgm:pt>
    <dgm:pt modelId="{859A7DE7-4BDE-4607-9996-69871946C818}" type="sibTrans" cxnId="{41C67151-D72E-4F59-B9AC-1FF714E5A6AB}">
      <dgm:prSet/>
      <dgm:spPr/>
      <dgm:t>
        <a:bodyPr/>
        <a:lstStyle/>
        <a:p>
          <a:endParaRPr lang="en-US" b="1"/>
        </a:p>
      </dgm:t>
    </dgm:pt>
    <dgm:pt modelId="{35FD26F3-73AA-453A-9F71-4FE0DA391156}">
      <dgm:prSet phldrT="[Testo]"/>
      <dgm:spPr/>
      <dgm:t>
        <a:bodyPr/>
        <a:lstStyle/>
        <a:p>
          <a:r>
            <a:rPr lang="en-US" b="1" dirty="0"/>
            <a:t>Enlargement of the ET Consortium</a:t>
          </a:r>
        </a:p>
      </dgm:t>
    </dgm:pt>
    <dgm:pt modelId="{0CEA6AEC-E11B-4EA3-98EB-7240B3F1A4DB}" type="parTrans" cxnId="{5FDA5987-0F9D-4962-8642-B693D1110865}">
      <dgm:prSet/>
      <dgm:spPr/>
      <dgm:t>
        <a:bodyPr/>
        <a:lstStyle/>
        <a:p>
          <a:endParaRPr lang="en-US" b="1"/>
        </a:p>
      </dgm:t>
    </dgm:pt>
    <dgm:pt modelId="{8C92345F-CB8C-485F-8940-079ADED8A580}" type="sibTrans" cxnId="{5FDA5987-0F9D-4962-8642-B693D1110865}">
      <dgm:prSet/>
      <dgm:spPr/>
      <dgm:t>
        <a:bodyPr/>
        <a:lstStyle/>
        <a:p>
          <a:endParaRPr lang="en-US" b="1"/>
        </a:p>
      </dgm:t>
    </dgm:pt>
    <dgm:pt modelId="{EE942130-FC8F-400E-AC4D-FCF01D36359F}" type="pres">
      <dgm:prSet presAssocID="{8CDED7AC-685E-4B67-9E74-EDF28CF15449}" presName="hierChild1" presStyleCnt="0">
        <dgm:presLayoutVars>
          <dgm:chPref val="1"/>
          <dgm:dir/>
          <dgm:animOne val="branch"/>
          <dgm:animLvl val="lvl"/>
          <dgm:resizeHandles/>
        </dgm:presLayoutVars>
      </dgm:prSet>
      <dgm:spPr/>
    </dgm:pt>
    <dgm:pt modelId="{6A6268BF-4C18-421C-A326-5283C32B1293}" type="pres">
      <dgm:prSet presAssocID="{20C3E222-4721-4036-8CD5-860630C7D384}" presName="hierRoot1" presStyleCnt="0"/>
      <dgm:spPr/>
    </dgm:pt>
    <dgm:pt modelId="{6C9ACCD7-3796-4D71-916B-1BAB62DB6CD3}" type="pres">
      <dgm:prSet presAssocID="{20C3E222-4721-4036-8CD5-860630C7D384}" presName="composite" presStyleCnt="0"/>
      <dgm:spPr/>
    </dgm:pt>
    <dgm:pt modelId="{7F70EEBF-4C5F-4E05-9261-0EF6553DD4F2}" type="pres">
      <dgm:prSet presAssocID="{20C3E222-4721-4036-8CD5-860630C7D384}" presName="background" presStyleLbl="node0" presStyleIdx="0" presStyleCnt="1"/>
      <dgm:spPr/>
    </dgm:pt>
    <dgm:pt modelId="{00C1BC3E-EC4A-42C1-8F0C-094EF4E2F676}" type="pres">
      <dgm:prSet presAssocID="{20C3E222-4721-4036-8CD5-860630C7D384}" presName="text" presStyleLbl="fgAcc0" presStyleIdx="0" presStyleCnt="1">
        <dgm:presLayoutVars>
          <dgm:chPref val="3"/>
        </dgm:presLayoutVars>
      </dgm:prSet>
      <dgm:spPr/>
    </dgm:pt>
    <dgm:pt modelId="{FC374CEA-3FCE-400E-A67B-1B42E6C11022}" type="pres">
      <dgm:prSet presAssocID="{20C3E222-4721-4036-8CD5-860630C7D384}" presName="hierChild2" presStyleCnt="0"/>
      <dgm:spPr/>
    </dgm:pt>
    <dgm:pt modelId="{308997FD-153C-4171-932D-25F634924281}" type="pres">
      <dgm:prSet presAssocID="{16BF8AA2-87AA-4426-B153-627280DC8B4A}" presName="Name10" presStyleLbl="parChTrans1D2" presStyleIdx="0" presStyleCnt="4"/>
      <dgm:spPr/>
    </dgm:pt>
    <dgm:pt modelId="{D6304015-DBB9-4100-873A-E5B94EC71319}" type="pres">
      <dgm:prSet presAssocID="{F85CD54F-1171-4C17-A003-12504380CA16}" presName="hierRoot2" presStyleCnt="0"/>
      <dgm:spPr/>
    </dgm:pt>
    <dgm:pt modelId="{B0D779A2-6789-41F8-B78E-5E158C3E862F}" type="pres">
      <dgm:prSet presAssocID="{F85CD54F-1171-4C17-A003-12504380CA16}" presName="composite2" presStyleCnt="0"/>
      <dgm:spPr/>
    </dgm:pt>
    <dgm:pt modelId="{D5C15294-31A7-4F40-9C31-E51E971D8F1D}" type="pres">
      <dgm:prSet presAssocID="{F85CD54F-1171-4C17-A003-12504380CA16}" presName="background2" presStyleLbl="node2" presStyleIdx="0" presStyleCnt="4"/>
      <dgm:spPr/>
    </dgm:pt>
    <dgm:pt modelId="{C7F9A5AE-D74D-4F89-A8D1-F8C08165318E}" type="pres">
      <dgm:prSet presAssocID="{F85CD54F-1171-4C17-A003-12504380CA16}" presName="text2" presStyleLbl="fgAcc2" presStyleIdx="0" presStyleCnt="4">
        <dgm:presLayoutVars>
          <dgm:chPref val="3"/>
        </dgm:presLayoutVars>
      </dgm:prSet>
      <dgm:spPr/>
    </dgm:pt>
    <dgm:pt modelId="{C4633DE9-27CE-4AEB-A2B7-9F7DF21939D4}" type="pres">
      <dgm:prSet presAssocID="{F85CD54F-1171-4C17-A003-12504380CA16}" presName="hierChild3" presStyleCnt="0"/>
      <dgm:spPr/>
    </dgm:pt>
    <dgm:pt modelId="{B4887AB5-6BB4-4B46-A2A7-9D89EB7B9450}" type="pres">
      <dgm:prSet presAssocID="{3FE9E3A6-270C-4589-B575-4D3BBEE3B5C4}" presName="Name10" presStyleLbl="parChTrans1D2" presStyleIdx="1" presStyleCnt="4"/>
      <dgm:spPr/>
    </dgm:pt>
    <dgm:pt modelId="{D044E9B0-B41F-4F64-8C81-556E835AA303}" type="pres">
      <dgm:prSet presAssocID="{5559E304-62F1-4132-8A52-E24CD3D244E6}" presName="hierRoot2" presStyleCnt="0"/>
      <dgm:spPr/>
    </dgm:pt>
    <dgm:pt modelId="{441A3854-147A-4BAA-8008-46C828EB9E98}" type="pres">
      <dgm:prSet presAssocID="{5559E304-62F1-4132-8A52-E24CD3D244E6}" presName="composite2" presStyleCnt="0"/>
      <dgm:spPr/>
    </dgm:pt>
    <dgm:pt modelId="{025C6284-47AA-4A1B-A3C8-0123B0045ADA}" type="pres">
      <dgm:prSet presAssocID="{5559E304-62F1-4132-8A52-E24CD3D244E6}" presName="background2" presStyleLbl="node2" presStyleIdx="1" presStyleCnt="4"/>
      <dgm:spPr/>
    </dgm:pt>
    <dgm:pt modelId="{D2033DAE-147D-40A2-A278-D950724D52F2}" type="pres">
      <dgm:prSet presAssocID="{5559E304-62F1-4132-8A52-E24CD3D244E6}" presName="text2" presStyleLbl="fgAcc2" presStyleIdx="1" presStyleCnt="4">
        <dgm:presLayoutVars>
          <dgm:chPref val="3"/>
        </dgm:presLayoutVars>
      </dgm:prSet>
      <dgm:spPr/>
    </dgm:pt>
    <dgm:pt modelId="{5B9303B7-E9AB-4444-ADE0-AE8EE6005129}" type="pres">
      <dgm:prSet presAssocID="{5559E304-62F1-4132-8A52-E24CD3D244E6}" presName="hierChild3" presStyleCnt="0"/>
      <dgm:spPr/>
    </dgm:pt>
    <dgm:pt modelId="{24A9E0BE-F0B0-4FF0-BFD8-3CF1411BAF88}" type="pres">
      <dgm:prSet presAssocID="{511AFB04-914F-4917-A100-9B2395861B29}" presName="Name17" presStyleLbl="parChTrans1D3" presStyleIdx="0" presStyleCnt="6"/>
      <dgm:spPr/>
    </dgm:pt>
    <dgm:pt modelId="{F0099828-C5F1-49B0-8BCA-F42727233E64}" type="pres">
      <dgm:prSet presAssocID="{1EDE0734-9BDC-4110-8CF7-0FE15880D55C}" presName="hierRoot3" presStyleCnt="0"/>
      <dgm:spPr/>
    </dgm:pt>
    <dgm:pt modelId="{A57F767F-4A3E-4CE2-BD28-3022A69292F2}" type="pres">
      <dgm:prSet presAssocID="{1EDE0734-9BDC-4110-8CF7-0FE15880D55C}" presName="composite3" presStyleCnt="0"/>
      <dgm:spPr/>
    </dgm:pt>
    <dgm:pt modelId="{E0B029FB-0EC6-49BA-8570-BA82F40AD683}" type="pres">
      <dgm:prSet presAssocID="{1EDE0734-9BDC-4110-8CF7-0FE15880D55C}" presName="background3" presStyleLbl="node3" presStyleIdx="0" presStyleCnt="6"/>
      <dgm:spPr/>
    </dgm:pt>
    <dgm:pt modelId="{6D104362-5A24-4B0E-A45E-5CCC47E9D438}" type="pres">
      <dgm:prSet presAssocID="{1EDE0734-9BDC-4110-8CF7-0FE15880D55C}" presName="text3" presStyleLbl="fgAcc3" presStyleIdx="0" presStyleCnt="6">
        <dgm:presLayoutVars>
          <dgm:chPref val="3"/>
        </dgm:presLayoutVars>
      </dgm:prSet>
      <dgm:spPr/>
    </dgm:pt>
    <dgm:pt modelId="{D662553E-3838-4DF9-A50E-7D5E673F041E}" type="pres">
      <dgm:prSet presAssocID="{1EDE0734-9BDC-4110-8CF7-0FE15880D55C}" presName="hierChild4" presStyleCnt="0"/>
      <dgm:spPr/>
    </dgm:pt>
    <dgm:pt modelId="{94CAD7EF-8DFA-4F78-8403-B958EBA30D99}" type="pres">
      <dgm:prSet presAssocID="{0CEA6AEC-E11B-4EA3-98EB-7240B3F1A4DB}" presName="Name17" presStyleLbl="parChTrans1D3" presStyleIdx="1" presStyleCnt="6"/>
      <dgm:spPr/>
    </dgm:pt>
    <dgm:pt modelId="{122C7195-A90F-462C-9469-0844C989E905}" type="pres">
      <dgm:prSet presAssocID="{35FD26F3-73AA-453A-9F71-4FE0DA391156}" presName="hierRoot3" presStyleCnt="0"/>
      <dgm:spPr/>
    </dgm:pt>
    <dgm:pt modelId="{5B31F154-2DF8-4A86-BC11-58E493AA4C70}" type="pres">
      <dgm:prSet presAssocID="{35FD26F3-73AA-453A-9F71-4FE0DA391156}" presName="composite3" presStyleCnt="0"/>
      <dgm:spPr/>
    </dgm:pt>
    <dgm:pt modelId="{D6727BB6-9C9D-49DF-BB48-A514E37860C9}" type="pres">
      <dgm:prSet presAssocID="{35FD26F3-73AA-453A-9F71-4FE0DA391156}" presName="background3" presStyleLbl="node3" presStyleIdx="1" presStyleCnt="6"/>
      <dgm:spPr/>
    </dgm:pt>
    <dgm:pt modelId="{BEA42B5F-D713-4B7A-8B07-4966BDA14520}" type="pres">
      <dgm:prSet presAssocID="{35FD26F3-73AA-453A-9F71-4FE0DA391156}" presName="text3" presStyleLbl="fgAcc3" presStyleIdx="1" presStyleCnt="6">
        <dgm:presLayoutVars>
          <dgm:chPref val="3"/>
        </dgm:presLayoutVars>
      </dgm:prSet>
      <dgm:spPr/>
    </dgm:pt>
    <dgm:pt modelId="{E92C69B3-B402-47F6-9FD3-FCA852421CD2}" type="pres">
      <dgm:prSet presAssocID="{35FD26F3-73AA-453A-9F71-4FE0DA391156}" presName="hierChild4" presStyleCnt="0"/>
      <dgm:spPr/>
    </dgm:pt>
    <dgm:pt modelId="{2BD2465C-46F6-425A-92D8-D5746E82D37F}" type="pres">
      <dgm:prSet presAssocID="{3CAF8A93-F57B-4547-946F-A2C70C7199B9}" presName="Name10" presStyleLbl="parChTrans1D2" presStyleIdx="2" presStyleCnt="4"/>
      <dgm:spPr/>
    </dgm:pt>
    <dgm:pt modelId="{B820BEDD-9B11-44C4-B0FE-835DFC15B066}" type="pres">
      <dgm:prSet presAssocID="{1F68C1A1-C4AC-46D2-9E67-F985E98D6F17}" presName="hierRoot2" presStyleCnt="0"/>
      <dgm:spPr/>
    </dgm:pt>
    <dgm:pt modelId="{CAE8A072-AFA0-42EB-82F0-43970FE700C8}" type="pres">
      <dgm:prSet presAssocID="{1F68C1A1-C4AC-46D2-9E67-F985E98D6F17}" presName="composite2" presStyleCnt="0"/>
      <dgm:spPr/>
    </dgm:pt>
    <dgm:pt modelId="{FEA175AD-9105-400A-91FB-978588DC8822}" type="pres">
      <dgm:prSet presAssocID="{1F68C1A1-C4AC-46D2-9E67-F985E98D6F17}" presName="background2" presStyleLbl="node2" presStyleIdx="2" presStyleCnt="4"/>
      <dgm:spPr/>
    </dgm:pt>
    <dgm:pt modelId="{CE74104D-D21E-4E6D-B49A-0C34C72B0A70}" type="pres">
      <dgm:prSet presAssocID="{1F68C1A1-C4AC-46D2-9E67-F985E98D6F17}" presName="text2" presStyleLbl="fgAcc2" presStyleIdx="2" presStyleCnt="4">
        <dgm:presLayoutVars>
          <dgm:chPref val="3"/>
        </dgm:presLayoutVars>
      </dgm:prSet>
      <dgm:spPr/>
    </dgm:pt>
    <dgm:pt modelId="{8A50D50D-F233-49D0-B46D-DDAAF9E89C00}" type="pres">
      <dgm:prSet presAssocID="{1F68C1A1-C4AC-46D2-9E67-F985E98D6F17}" presName="hierChild3" presStyleCnt="0"/>
      <dgm:spPr/>
    </dgm:pt>
    <dgm:pt modelId="{7FE7E082-28D1-4A70-8234-3A5E98EE9529}" type="pres">
      <dgm:prSet presAssocID="{30C28E55-D1F6-4E6A-A12C-A45A7EA40145}" presName="Name17" presStyleLbl="parChTrans1D3" presStyleIdx="2" presStyleCnt="6"/>
      <dgm:spPr/>
    </dgm:pt>
    <dgm:pt modelId="{32DB26FA-0818-40FA-ADA5-94C049E7709C}" type="pres">
      <dgm:prSet presAssocID="{B115D2BF-2C33-42E9-85B6-459DAC6A7E1C}" presName="hierRoot3" presStyleCnt="0"/>
      <dgm:spPr/>
    </dgm:pt>
    <dgm:pt modelId="{8A0698A4-59A0-4147-8431-C50FBF38D785}" type="pres">
      <dgm:prSet presAssocID="{B115D2BF-2C33-42E9-85B6-459DAC6A7E1C}" presName="composite3" presStyleCnt="0"/>
      <dgm:spPr/>
    </dgm:pt>
    <dgm:pt modelId="{37968F57-1BA2-4075-A16C-A795D3EC5DF0}" type="pres">
      <dgm:prSet presAssocID="{B115D2BF-2C33-42E9-85B6-459DAC6A7E1C}" presName="background3" presStyleLbl="node3" presStyleIdx="2" presStyleCnt="6"/>
      <dgm:spPr/>
    </dgm:pt>
    <dgm:pt modelId="{48A20DFB-0CF5-4D01-A429-E317A051F776}" type="pres">
      <dgm:prSet presAssocID="{B115D2BF-2C33-42E9-85B6-459DAC6A7E1C}" presName="text3" presStyleLbl="fgAcc3" presStyleIdx="2" presStyleCnt="6">
        <dgm:presLayoutVars>
          <dgm:chPref val="3"/>
        </dgm:presLayoutVars>
      </dgm:prSet>
      <dgm:spPr/>
    </dgm:pt>
    <dgm:pt modelId="{EAAECDC8-6E23-4642-9C9C-9B56BE6FD0B7}" type="pres">
      <dgm:prSet presAssocID="{B115D2BF-2C33-42E9-85B6-459DAC6A7E1C}" presName="hierChild4" presStyleCnt="0"/>
      <dgm:spPr/>
    </dgm:pt>
    <dgm:pt modelId="{B021C3D8-A05C-437B-B86F-CAEFC1A50107}" type="pres">
      <dgm:prSet presAssocID="{795E0D00-24AA-45CE-8E68-7D7FAB663DC6}" presName="Name10" presStyleLbl="parChTrans1D2" presStyleIdx="3" presStyleCnt="4"/>
      <dgm:spPr/>
    </dgm:pt>
    <dgm:pt modelId="{392B7B64-770D-48E4-97B7-474800B1632F}" type="pres">
      <dgm:prSet presAssocID="{34287F86-A46B-42D9-A0D4-C85BB1393850}" presName="hierRoot2" presStyleCnt="0"/>
      <dgm:spPr/>
    </dgm:pt>
    <dgm:pt modelId="{1CB95624-3626-449E-BB6B-A8335141CD23}" type="pres">
      <dgm:prSet presAssocID="{34287F86-A46B-42D9-A0D4-C85BB1393850}" presName="composite2" presStyleCnt="0"/>
      <dgm:spPr/>
    </dgm:pt>
    <dgm:pt modelId="{37EABB4A-3C47-43EF-BF7E-CE55EAC22A4D}" type="pres">
      <dgm:prSet presAssocID="{34287F86-A46B-42D9-A0D4-C85BB1393850}" presName="background2" presStyleLbl="node2" presStyleIdx="3" presStyleCnt="4"/>
      <dgm:spPr/>
    </dgm:pt>
    <dgm:pt modelId="{13C0706B-F7A0-4007-A480-876B23D79234}" type="pres">
      <dgm:prSet presAssocID="{34287F86-A46B-42D9-A0D4-C85BB1393850}" presName="text2" presStyleLbl="fgAcc2" presStyleIdx="3" presStyleCnt="4">
        <dgm:presLayoutVars>
          <dgm:chPref val="3"/>
        </dgm:presLayoutVars>
      </dgm:prSet>
      <dgm:spPr/>
    </dgm:pt>
    <dgm:pt modelId="{4EE2A1C5-D3E2-48C4-8433-40BE955360C3}" type="pres">
      <dgm:prSet presAssocID="{34287F86-A46B-42D9-A0D4-C85BB1393850}" presName="hierChild3" presStyleCnt="0"/>
      <dgm:spPr/>
    </dgm:pt>
    <dgm:pt modelId="{620279F2-3E6B-42E9-9EB7-C5F0FDF667D4}" type="pres">
      <dgm:prSet presAssocID="{B52AAF3C-04FA-49FC-BEC1-9E29253D9655}" presName="Name17" presStyleLbl="parChTrans1D3" presStyleIdx="3" presStyleCnt="6"/>
      <dgm:spPr/>
    </dgm:pt>
    <dgm:pt modelId="{45021A53-4789-4E5E-B70C-E380E755685B}" type="pres">
      <dgm:prSet presAssocID="{01AD5DF3-FF6B-437B-A089-40F6C069694A}" presName="hierRoot3" presStyleCnt="0"/>
      <dgm:spPr/>
    </dgm:pt>
    <dgm:pt modelId="{1D7BA5BA-F0EF-4C9D-A432-152AE51E3B90}" type="pres">
      <dgm:prSet presAssocID="{01AD5DF3-FF6B-437B-A089-40F6C069694A}" presName="composite3" presStyleCnt="0"/>
      <dgm:spPr/>
    </dgm:pt>
    <dgm:pt modelId="{3B2FFFF2-B9A3-4056-B6CE-0BE0415630EF}" type="pres">
      <dgm:prSet presAssocID="{01AD5DF3-FF6B-437B-A089-40F6C069694A}" presName="background3" presStyleLbl="node3" presStyleIdx="3" presStyleCnt="6"/>
      <dgm:spPr/>
    </dgm:pt>
    <dgm:pt modelId="{D4DBA8D5-20CA-48C4-9127-813C9FCB098C}" type="pres">
      <dgm:prSet presAssocID="{01AD5DF3-FF6B-437B-A089-40F6C069694A}" presName="text3" presStyleLbl="fgAcc3" presStyleIdx="3" presStyleCnt="6">
        <dgm:presLayoutVars>
          <dgm:chPref val="3"/>
        </dgm:presLayoutVars>
      </dgm:prSet>
      <dgm:spPr/>
    </dgm:pt>
    <dgm:pt modelId="{88C3B1FD-D472-4CD2-A7A6-3F64AF6FB196}" type="pres">
      <dgm:prSet presAssocID="{01AD5DF3-FF6B-437B-A089-40F6C069694A}" presName="hierChild4" presStyleCnt="0"/>
      <dgm:spPr/>
    </dgm:pt>
    <dgm:pt modelId="{F07AD7AA-AE18-4207-9C94-B313178E98B7}" type="pres">
      <dgm:prSet presAssocID="{3EC90F85-DD8F-4724-847D-5CD12D967AA5}" presName="Name17" presStyleLbl="parChTrans1D3" presStyleIdx="4" presStyleCnt="6"/>
      <dgm:spPr/>
    </dgm:pt>
    <dgm:pt modelId="{54A59E64-E4F9-4F8A-9724-D89E6BB55999}" type="pres">
      <dgm:prSet presAssocID="{4ADAFE44-E248-4A89-9D73-24724BCAC552}" presName="hierRoot3" presStyleCnt="0"/>
      <dgm:spPr/>
    </dgm:pt>
    <dgm:pt modelId="{1F0F637A-85CA-458D-9A95-B4A510601AB0}" type="pres">
      <dgm:prSet presAssocID="{4ADAFE44-E248-4A89-9D73-24724BCAC552}" presName="composite3" presStyleCnt="0"/>
      <dgm:spPr/>
    </dgm:pt>
    <dgm:pt modelId="{3F6E5528-896E-47A0-ADCA-5B123EEA7842}" type="pres">
      <dgm:prSet presAssocID="{4ADAFE44-E248-4A89-9D73-24724BCAC552}" presName="background3" presStyleLbl="node3" presStyleIdx="4" presStyleCnt="6"/>
      <dgm:spPr/>
    </dgm:pt>
    <dgm:pt modelId="{71802BDB-359F-419A-9F86-955919E8BC38}" type="pres">
      <dgm:prSet presAssocID="{4ADAFE44-E248-4A89-9D73-24724BCAC552}" presName="text3" presStyleLbl="fgAcc3" presStyleIdx="4" presStyleCnt="6">
        <dgm:presLayoutVars>
          <dgm:chPref val="3"/>
        </dgm:presLayoutVars>
      </dgm:prSet>
      <dgm:spPr/>
    </dgm:pt>
    <dgm:pt modelId="{CAD075E7-00AA-4587-A61B-5F7CEEA899CA}" type="pres">
      <dgm:prSet presAssocID="{4ADAFE44-E248-4A89-9D73-24724BCAC552}" presName="hierChild4" presStyleCnt="0"/>
      <dgm:spPr/>
    </dgm:pt>
    <dgm:pt modelId="{19E16073-7FC0-49A7-B03D-87DA437C31F8}" type="pres">
      <dgm:prSet presAssocID="{6B6EC3D3-6F12-47DC-8DCD-93A3F7389406}" presName="Name17" presStyleLbl="parChTrans1D3" presStyleIdx="5" presStyleCnt="6"/>
      <dgm:spPr/>
    </dgm:pt>
    <dgm:pt modelId="{92F0B095-8FED-46A6-AB64-11240CD9FA7C}" type="pres">
      <dgm:prSet presAssocID="{5C5D8E62-5A11-4EB4-8883-935FD7FF864B}" presName="hierRoot3" presStyleCnt="0"/>
      <dgm:spPr/>
    </dgm:pt>
    <dgm:pt modelId="{365098FF-6DA2-4296-95CA-DCDE08A76338}" type="pres">
      <dgm:prSet presAssocID="{5C5D8E62-5A11-4EB4-8883-935FD7FF864B}" presName="composite3" presStyleCnt="0"/>
      <dgm:spPr/>
    </dgm:pt>
    <dgm:pt modelId="{A3847B57-3163-4A96-AA1A-6333339275AA}" type="pres">
      <dgm:prSet presAssocID="{5C5D8E62-5A11-4EB4-8883-935FD7FF864B}" presName="background3" presStyleLbl="node3" presStyleIdx="5" presStyleCnt="6"/>
      <dgm:spPr/>
    </dgm:pt>
    <dgm:pt modelId="{A33D6556-BB73-4706-9ACB-7C0A7486C166}" type="pres">
      <dgm:prSet presAssocID="{5C5D8E62-5A11-4EB4-8883-935FD7FF864B}" presName="text3" presStyleLbl="fgAcc3" presStyleIdx="5" presStyleCnt="6">
        <dgm:presLayoutVars>
          <dgm:chPref val="3"/>
        </dgm:presLayoutVars>
      </dgm:prSet>
      <dgm:spPr/>
    </dgm:pt>
    <dgm:pt modelId="{2868D220-8C8C-4C29-A6B1-C545B5F8E8D0}" type="pres">
      <dgm:prSet presAssocID="{5C5D8E62-5A11-4EB4-8883-935FD7FF864B}" presName="hierChild4" presStyleCnt="0"/>
      <dgm:spPr/>
    </dgm:pt>
  </dgm:ptLst>
  <dgm:cxnLst>
    <dgm:cxn modelId="{BE42A70E-4D11-4180-888B-D0F9A91DD83D}" type="presOf" srcId="{B52AAF3C-04FA-49FC-BEC1-9E29253D9655}" destId="{620279F2-3E6B-42E9-9EB7-C5F0FDF667D4}" srcOrd="0" destOrd="0" presId="urn:microsoft.com/office/officeart/2005/8/layout/hierarchy1"/>
    <dgm:cxn modelId="{C543031F-9D99-4E91-979D-76AE911DA47D}" srcId="{20C3E222-4721-4036-8CD5-860630C7D384}" destId="{5559E304-62F1-4132-8A52-E24CD3D244E6}" srcOrd="1" destOrd="0" parTransId="{3FE9E3A6-270C-4589-B575-4D3BBEE3B5C4}" sibTransId="{D7C68AD1-0117-4A52-A374-35D855458B0D}"/>
    <dgm:cxn modelId="{FC2B742E-8696-4B87-A0A4-AF05B1872F15}" type="presOf" srcId="{F85CD54F-1171-4C17-A003-12504380CA16}" destId="{C7F9A5AE-D74D-4F89-A8D1-F8C08165318E}" srcOrd="0" destOrd="0" presId="urn:microsoft.com/office/officeart/2005/8/layout/hierarchy1"/>
    <dgm:cxn modelId="{5A2B0534-F810-4604-AFD4-C869B7CA4A61}" type="presOf" srcId="{795E0D00-24AA-45CE-8E68-7D7FAB663DC6}" destId="{B021C3D8-A05C-437B-B86F-CAEFC1A50107}" srcOrd="0" destOrd="0" presId="urn:microsoft.com/office/officeart/2005/8/layout/hierarchy1"/>
    <dgm:cxn modelId="{8E57763C-0B27-4740-AD23-EBB2E243E84D}" type="presOf" srcId="{01AD5DF3-FF6B-437B-A089-40F6C069694A}" destId="{D4DBA8D5-20CA-48C4-9127-813C9FCB098C}" srcOrd="0" destOrd="0" presId="urn:microsoft.com/office/officeart/2005/8/layout/hierarchy1"/>
    <dgm:cxn modelId="{07A85462-F1E4-4743-B650-5F5ECD16C47A}" srcId="{34287F86-A46B-42D9-A0D4-C85BB1393850}" destId="{5C5D8E62-5A11-4EB4-8883-935FD7FF864B}" srcOrd="2" destOrd="0" parTransId="{6B6EC3D3-6F12-47DC-8DCD-93A3F7389406}" sibTransId="{BEC53000-DE03-499C-9AD6-910CC92FDFAE}"/>
    <dgm:cxn modelId="{E0E1A563-77D7-4F3D-B576-4CA606759AA6}" type="presOf" srcId="{1F68C1A1-C4AC-46D2-9E67-F985E98D6F17}" destId="{CE74104D-D21E-4E6D-B49A-0C34C72B0A70}" srcOrd="0" destOrd="0" presId="urn:microsoft.com/office/officeart/2005/8/layout/hierarchy1"/>
    <dgm:cxn modelId="{61218A46-DEF9-4432-945C-DF1BD10C6D39}" type="presOf" srcId="{20C3E222-4721-4036-8CD5-860630C7D384}" destId="{00C1BC3E-EC4A-42C1-8F0C-094EF4E2F676}" srcOrd="0" destOrd="0" presId="urn:microsoft.com/office/officeart/2005/8/layout/hierarchy1"/>
    <dgm:cxn modelId="{9A626848-63FD-4AF4-A174-F3D763ED0D4E}" type="presOf" srcId="{3CAF8A93-F57B-4547-946F-A2C70C7199B9}" destId="{2BD2465C-46F6-425A-92D8-D5746E82D37F}" srcOrd="0" destOrd="0" presId="urn:microsoft.com/office/officeart/2005/8/layout/hierarchy1"/>
    <dgm:cxn modelId="{8B1B186A-D726-4F2C-B0DF-63137CC3AF77}" type="presOf" srcId="{1EDE0734-9BDC-4110-8CF7-0FE15880D55C}" destId="{6D104362-5A24-4B0E-A45E-5CCC47E9D438}" srcOrd="0" destOrd="0" presId="urn:microsoft.com/office/officeart/2005/8/layout/hierarchy1"/>
    <dgm:cxn modelId="{297A0D6B-AF21-4C4E-BCBE-5F718673DC19}" type="presOf" srcId="{30C28E55-D1F6-4E6A-A12C-A45A7EA40145}" destId="{7FE7E082-28D1-4A70-8234-3A5E98EE9529}" srcOrd="0" destOrd="0" presId="urn:microsoft.com/office/officeart/2005/8/layout/hierarchy1"/>
    <dgm:cxn modelId="{B76F456F-C981-4F94-BFEF-5E29E0581DA2}" type="presOf" srcId="{3EC90F85-DD8F-4724-847D-5CD12D967AA5}" destId="{F07AD7AA-AE18-4207-9C94-B313178E98B7}" srcOrd="0" destOrd="0" presId="urn:microsoft.com/office/officeart/2005/8/layout/hierarchy1"/>
    <dgm:cxn modelId="{95630370-3BAB-49CA-9285-7D41CE02DE0B}" srcId="{20C3E222-4721-4036-8CD5-860630C7D384}" destId="{F85CD54F-1171-4C17-A003-12504380CA16}" srcOrd="0" destOrd="0" parTransId="{16BF8AA2-87AA-4426-B153-627280DC8B4A}" sibTransId="{B4D2745E-6ED4-4EF6-A8AD-1C729DA128DE}"/>
    <dgm:cxn modelId="{41C67151-D72E-4F59-B9AC-1FF714E5A6AB}" srcId="{5559E304-62F1-4132-8A52-E24CD3D244E6}" destId="{1EDE0734-9BDC-4110-8CF7-0FE15880D55C}" srcOrd="0" destOrd="0" parTransId="{511AFB04-914F-4917-A100-9B2395861B29}" sibTransId="{859A7DE7-4BDE-4607-9996-69871946C818}"/>
    <dgm:cxn modelId="{7069F855-97A5-4F85-900E-C87BE1C3F761}" type="presOf" srcId="{3FE9E3A6-270C-4589-B575-4D3BBEE3B5C4}" destId="{B4887AB5-6BB4-4B46-A2A7-9D89EB7B9450}" srcOrd="0" destOrd="0" presId="urn:microsoft.com/office/officeart/2005/8/layout/hierarchy1"/>
    <dgm:cxn modelId="{39A58276-2617-433D-AA1C-00D3625F7585}" type="presOf" srcId="{4ADAFE44-E248-4A89-9D73-24724BCAC552}" destId="{71802BDB-359F-419A-9F86-955919E8BC38}" srcOrd="0" destOrd="0" presId="urn:microsoft.com/office/officeart/2005/8/layout/hierarchy1"/>
    <dgm:cxn modelId="{5FDA5987-0F9D-4962-8642-B693D1110865}" srcId="{5559E304-62F1-4132-8A52-E24CD3D244E6}" destId="{35FD26F3-73AA-453A-9F71-4FE0DA391156}" srcOrd="1" destOrd="0" parTransId="{0CEA6AEC-E11B-4EA3-98EB-7240B3F1A4DB}" sibTransId="{8C92345F-CB8C-485F-8940-079ADED8A580}"/>
    <dgm:cxn modelId="{CF4C739E-52C0-46C0-8FE4-659535669F1A}" srcId="{20C3E222-4721-4036-8CD5-860630C7D384}" destId="{1F68C1A1-C4AC-46D2-9E67-F985E98D6F17}" srcOrd="2" destOrd="0" parTransId="{3CAF8A93-F57B-4547-946F-A2C70C7199B9}" sibTransId="{0C7A2086-E9C6-4374-BCB0-8F91092AB93F}"/>
    <dgm:cxn modelId="{4E9940A4-BDED-4DDF-B6BE-5E321E27ACE8}" type="presOf" srcId="{5559E304-62F1-4132-8A52-E24CD3D244E6}" destId="{D2033DAE-147D-40A2-A278-D950724D52F2}" srcOrd="0" destOrd="0" presId="urn:microsoft.com/office/officeart/2005/8/layout/hierarchy1"/>
    <dgm:cxn modelId="{2CE2F2AA-7287-465C-8195-78B3CA2714B4}" srcId="{1F68C1A1-C4AC-46D2-9E67-F985E98D6F17}" destId="{B115D2BF-2C33-42E9-85B6-459DAC6A7E1C}" srcOrd="0" destOrd="0" parTransId="{30C28E55-D1F6-4E6A-A12C-A45A7EA40145}" sibTransId="{3B1819E2-4677-4A9B-B91F-F2220E8ACCF2}"/>
    <dgm:cxn modelId="{52BE23AD-985A-4CCF-ABEC-15B2940D6FC7}" type="presOf" srcId="{511AFB04-914F-4917-A100-9B2395861B29}" destId="{24A9E0BE-F0B0-4FF0-BFD8-3CF1411BAF88}" srcOrd="0" destOrd="0" presId="urn:microsoft.com/office/officeart/2005/8/layout/hierarchy1"/>
    <dgm:cxn modelId="{3E2873B2-5AA9-44DA-887C-6BEF802645AF}" type="presOf" srcId="{6B6EC3D3-6F12-47DC-8DCD-93A3F7389406}" destId="{19E16073-7FC0-49A7-B03D-87DA437C31F8}" srcOrd="0" destOrd="0" presId="urn:microsoft.com/office/officeart/2005/8/layout/hierarchy1"/>
    <dgm:cxn modelId="{2F05BCB3-9AE6-4622-B0CC-E6EC4FA80315}" type="presOf" srcId="{8CDED7AC-685E-4B67-9E74-EDF28CF15449}" destId="{EE942130-FC8F-400E-AC4D-FCF01D36359F}" srcOrd="0" destOrd="0" presId="urn:microsoft.com/office/officeart/2005/8/layout/hierarchy1"/>
    <dgm:cxn modelId="{3BC358B4-D8BA-4AAA-A933-68906883F071}" srcId="{20C3E222-4721-4036-8CD5-860630C7D384}" destId="{34287F86-A46B-42D9-A0D4-C85BB1393850}" srcOrd="3" destOrd="0" parTransId="{795E0D00-24AA-45CE-8E68-7D7FAB663DC6}" sibTransId="{1F000988-D7C1-4C6C-A72C-F52174085B16}"/>
    <dgm:cxn modelId="{1007A9B9-2FF8-46DC-A674-ACC8E9120432}" type="presOf" srcId="{B115D2BF-2C33-42E9-85B6-459DAC6A7E1C}" destId="{48A20DFB-0CF5-4D01-A429-E317A051F776}" srcOrd="0" destOrd="0" presId="urn:microsoft.com/office/officeart/2005/8/layout/hierarchy1"/>
    <dgm:cxn modelId="{B703A0BC-42CB-4CB9-ADCF-BF3BB7C3BAA7}" srcId="{34287F86-A46B-42D9-A0D4-C85BB1393850}" destId="{4ADAFE44-E248-4A89-9D73-24724BCAC552}" srcOrd="1" destOrd="0" parTransId="{3EC90F85-DD8F-4724-847D-5CD12D967AA5}" sibTransId="{9744C047-0B3D-4688-8DC0-0102D63077FF}"/>
    <dgm:cxn modelId="{290DB6C2-AE8C-4D31-833F-0AED486F4F8F}" type="presOf" srcId="{16BF8AA2-87AA-4426-B153-627280DC8B4A}" destId="{308997FD-153C-4171-932D-25F634924281}" srcOrd="0" destOrd="0" presId="urn:microsoft.com/office/officeart/2005/8/layout/hierarchy1"/>
    <dgm:cxn modelId="{4890BDCD-AF5C-4413-B97D-28AEBBA65EAE}" type="presOf" srcId="{0CEA6AEC-E11B-4EA3-98EB-7240B3F1A4DB}" destId="{94CAD7EF-8DFA-4F78-8403-B958EBA30D99}" srcOrd="0" destOrd="0" presId="urn:microsoft.com/office/officeart/2005/8/layout/hierarchy1"/>
    <dgm:cxn modelId="{D15D7ADA-F8E6-4EF2-A31C-9C17BB006684}" type="presOf" srcId="{5C5D8E62-5A11-4EB4-8883-935FD7FF864B}" destId="{A33D6556-BB73-4706-9ACB-7C0A7486C166}" srcOrd="0" destOrd="0" presId="urn:microsoft.com/office/officeart/2005/8/layout/hierarchy1"/>
    <dgm:cxn modelId="{C5DDE0DC-8EB2-408F-870A-F8D85C42BB79}" type="presOf" srcId="{34287F86-A46B-42D9-A0D4-C85BB1393850}" destId="{13C0706B-F7A0-4007-A480-876B23D79234}" srcOrd="0" destOrd="0" presId="urn:microsoft.com/office/officeart/2005/8/layout/hierarchy1"/>
    <dgm:cxn modelId="{739062DE-841E-4E3A-88C8-80419A5B8053}" srcId="{8CDED7AC-685E-4B67-9E74-EDF28CF15449}" destId="{20C3E222-4721-4036-8CD5-860630C7D384}" srcOrd="0" destOrd="0" parTransId="{36DDD338-FDA1-4AF7-959D-C17A54509956}" sibTransId="{8EBFA7C6-3EC0-4844-BA37-0DE7D224C001}"/>
    <dgm:cxn modelId="{12F8C2F4-08D7-46B8-B97A-0115D0FEE240}" type="presOf" srcId="{35FD26F3-73AA-453A-9F71-4FE0DA391156}" destId="{BEA42B5F-D713-4B7A-8B07-4966BDA14520}" srcOrd="0" destOrd="0" presId="urn:microsoft.com/office/officeart/2005/8/layout/hierarchy1"/>
    <dgm:cxn modelId="{DD46E0FE-B066-4211-B3F6-9D7DDE5933FB}" srcId="{34287F86-A46B-42D9-A0D4-C85BB1393850}" destId="{01AD5DF3-FF6B-437B-A089-40F6C069694A}" srcOrd="0" destOrd="0" parTransId="{B52AAF3C-04FA-49FC-BEC1-9E29253D9655}" sibTransId="{671AE110-3A84-4803-BC56-33885C4A2488}"/>
    <dgm:cxn modelId="{978909B7-87B7-47A7-AD88-592BFB8A8958}" type="presParOf" srcId="{EE942130-FC8F-400E-AC4D-FCF01D36359F}" destId="{6A6268BF-4C18-421C-A326-5283C32B1293}" srcOrd="0" destOrd="0" presId="urn:microsoft.com/office/officeart/2005/8/layout/hierarchy1"/>
    <dgm:cxn modelId="{5FB9F7AC-16CF-4F39-8BE8-197367FDE47D}" type="presParOf" srcId="{6A6268BF-4C18-421C-A326-5283C32B1293}" destId="{6C9ACCD7-3796-4D71-916B-1BAB62DB6CD3}" srcOrd="0" destOrd="0" presId="urn:microsoft.com/office/officeart/2005/8/layout/hierarchy1"/>
    <dgm:cxn modelId="{2FA402B1-EBBA-42BF-B2F7-496110AD54FA}" type="presParOf" srcId="{6C9ACCD7-3796-4D71-916B-1BAB62DB6CD3}" destId="{7F70EEBF-4C5F-4E05-9261-0EF6553DD4F2}" srcOrd="0" destOrd="0" presId="urn:microsoft.com/office/officeart/2005/8/layout/hierarchy1"/>
    <dgm:cxn modelId="{F89D5AC2-C50F-4359-A634-0D346A7F0596}" type="presParOf" srcId="{6C9ACCD7-3796-4D71-916B-1BAB62DB6CD3}" destId="{00C1BC3E-EC4A-42C1-8F0C-094EF4E2F676}" srcOrd="1" destOrd="0" presId="urn:microsoft.com/office/officeart/2005/8/layout/hierarchy1"/>
    <dgm:cxn modelId="{4F4CD92B-E940-40B6-A4BA-F10D2A57E101}" type="presParOf" srcId="{6A6268BF-4C18-421C-A326-5283C32B1293}" destId="{FC374CEA-3FCE-400E-A67B-1B42E6C11022}" srcOrd="1" destOrd="0" presId="urn:microsoft.com/office/officeart/2005/8/layout/hierarchy1"/>
    <dgm:cxn modelId="{A6ED944E-1014-4843-92E1-C996403DF5B2}" type="presParOf" srcId="{FC374CEA-3FCE-400E-A67B-1B42E6C11022}" destId="{308997FD-153C-4171-932D-25F634924281}" srcOrd="0" destOrd="0" presId="urn:microsoft.com/office/officeart/2005/8/layout/hierarchy1"/>
    <dgm:cxn modelId="{B680B4B3-B98A-433F-8D59-5BD403BAD514}" type="presParOf" srcId="{FC374CEA-3FCE-400E-A67B-1B42E6C11022}" destId="{D6304015-DBB9-4100-873A-E5B94EC71319}" srcOrd="1" destOrd="0" presId="urn:microsoft.com/office/officeart/2005/8/layout/hierarchy1"/>
    <dgm:cxn modelId="{CD6193D2-6FFA-48F4-B61A-CC7B70A84547}" type="presParOf" srcId="{D6304015-DBB9-4100-873A-E5B94EC71319}" destId="{B0D779A2-6789-41F8-B78E-5E158C3E862F}" srcOrd="0" destOrd="0" presId="urn:microsoft.com/office/officeart/2005/8/layout/hierarchy1"/>
    <dgm:cxn modelId="{36A55475-60D4-480D-ABE0-0785460517DB}" type="presParOf" srcId="{B0D779A2-6789-41F8-B78E-5E158C3E862F}" destId="{D5C15294-31A7-4F40-9C31-E51E971D8F1D}" srcOrd="0" destOrd="0" presId="urn:microsoft.com/office/officeart/2005/8/layout/hierarchy1"/>
    <dgm:cxn modelId="{8C99D790-E17D-49CD-B127-CF86EB9C4A73}" type="presParOf" srcId="{B0D779A2-6789-41F8-B78E-5E158C3E862F}" destId="{C7F9A5AE-D74D-4F89-A8D1-F8C08165318E}" srcOrd="1" destOrd="0" presId="urn:microsoft.com/office/officeart/2005/8/layout/hierarchy1"/>
    <dgm:cxn modelId="{0E828119-66E1-40BC-9FE8-BD17F23A69E3}" type="presParOf" srcId="{D6304015-DBB9-4100-873A-E5B94EC71319}" destId="{C4633DE9-27CE-4AEB-A2B7-9F7DF21939D4}" srcOrd="1" destOrd="0" presId="urn:microsoft.com/office/officeart/2005/8/layout/hierarchy1"/>
    <dgm:cxn modelId="{03DEFF3E-8A24-420C-BE06-F53866865C3E}" type="presParOf" srcId="{FC374CEA-3FCE-400E-A67B-1B42E6C11022}" destId="{B4887AB5-6BB4-4B46-A2A7-9D89EB7B9450}" srcOrd="2" destOrd="0" presId="urn:microsoft.com/office/officeart/2005/8/layout/hierarchy1"/>
    <dgm:cxn modelId="{F8ECA4A5-31A8-4C46-B185-198D6C38900D}" type="presParOf" srcId="{FC374CEA-3FCE-400E-A67B-1B42E6C11022}" destId="{D044E9B0-B41F-4F64-8C81-556E835AA303}" srcOrd="3" destOrd="0" presId="urn:microsoft.com/office/officeart/2005/8/layout/hierarchy1"/>
    <dgm:cxn modelId="{8E59422A-A684-4107-A30A-B87AAA13F7F6}" type="presParOf" srcId="{D044E9B0-B41F-4F64-8C81-556E835AA303}" destId="{441A3854-147A-4BAA-8008-46C828EB9E98}" srcOrd="0" destOrd="0" presId="urn:microsoft.com/office/officeart/2005/8/layout/hierarchy1"/>
    <dgm:cxn modelId="{8326898D-9E8A-4D25-A7D4-026887EA3035}" type="presParOf" srcId="{441A3854-147A-4BAA-8008-46C828EB9E98}" destId="{025C6284-47AA-4A1B-A3C8-0123B0045ADA}" srcOrd="0" destOrd="0" presId="urn:microsoft.com/office/officeart/2005/8/layout/hierarchy1"/>
    <dgm:cxn modelId="{49F19140-A7BA-43C1-8883-735E29B5FF29}" type="presParOf" srcId="{441A3854-147A-4BAA-8008-46C828EB9E98}" destId="{D2033DAE-147D-40A2-A278-D950724D52F2}" srcOrd="1" destOrd="0" presId="urn:microsoft.com/office/officeart/2005/8/layout/hierarchy1"/>
    <dgm:cxn modelId="{2072F086-39B0-46E9-87BE-7DCCDC196951}" type="presParOf" srcId="{D044E9B0-B41F-4F64-8C81-556E835AA303}" destId="{5B9303B7-E9AB-4444-ADE0-AE8EE6005129}" srcOrd="1" destOrd="0" presId="urn:microsoft.com/office/officeart/2005/8/layout/hierarchy1"/>
    <dgm:cxn modelId="{F76E49C7-9A5A-437D-AD81-A804047B0FE8}" type="presParOf" srcId="{5B9303B7-E9AB-4444-ADE0-AE8EE6005129}" destId="{24A9E0BE-F0B0-4FF0-BFD8-3CF1411BAF88}" srcOrd="0" destOrd="0" presId="urn:microsoft.com/office/officeart/2005/8/layout/hierarchy1"/>
    <dgm:cxn modelId="{834CB764-F089-4B59-AAFA-BF209CB00BE6}" type="presParOf" srcId="{5B9303B7-E9AB-4444-ADE0-AE8EE6005129}" destId="{F0099828-C5F1-49B0-8BCA-F42727233E64}" srcOrd="1" destOrd="0" presId="urn:microsoft.com/office/officeart/2005/8/layout/hierarchy1"/>
    <dgm:cxn modelId="{7B4CC0E2-BA02-466F-9BE1-622093B45AAF}" type="presParOf" srcId="{F0099828-C5F1-49B0-8BCA-F42727233E64}" destId="{A57F767F-4A3E-4CE2-BD28-3022A69292F2}" srcOrd="0" destOrd="0" presId="urn:microsoft.com/office/officeart/2005/8/layout/hierarchy1"/>
    <dgm:cxn modelId="{A7534AD4-AFAF-40DD-A2B4-3A1C455EB606}" type="presParOf" srcId="{A57F767F-4A3E-4CE2-BD28-3022A69292F2}" destId="{E0B029FB-0EC6-49BA-8570-BA82F40AD683}" srcOrd="0" destOrd="0" presId="urn:microsoft.com/office/officeart/2005/8/layout/hierarchy1"/>
    <dgm:cxn modelId="{210858AD-FD58-47ED-B2FB-73785D711488}" type="presParOf" srcId="{A57F767F-4A3E-4CE2-BD28-3022A69292F2}" destId="{6D104362-5A24-4B0E-A45E-5CCC47E9D438}" srcOrd="1" destOrd="0" presId="urn:microsoft.com/office/officeart/2005/8/layout/hierarchy1"/>
    <dgm:cxn modelId="{7EFB06A6-EF05-4205-94BF-6AFB66B88877}" type="presParOf" srcId="{F0099828-C5F1-49B0-8BCA-F42727233E64}" destId="{D662553E-3838-4DF9-A50E-7D5E673F041E}" srcOrd="1" destOrd="0" presId="urn:microsoft.com/office/officeart/2005/8/layout/hierarchy1"/>
    <dgm:cxn modelId="{B2889FB2-4A69-4D68-ABAB-2435BD66D0B9}" type="presParOf" srcId="{5B9303B7-E9AB-4444-ADE0-AE8EE6005129}" destId="{94CAD7EF-8DFA-4F78-8403-B958EBA30D99}" srcOrd="2" destOrd="0" presId="urn:microsoft.com/office/officeart/2005/8/layout/hierarchy1"/>
    <dgm:cxn modelId="{2092C0FF-CFC4-4FDF-81B3-94DBD992A7BA}" type="presParOf" srcId="{5B9303B7-E9AB-4444-ADE0-AE8EE6005129}" destId="{122C7195-A90F-462C-9469-0844C989E905}" srcOrd="3" destOrd="0" presId="urn:microsoft.com/office/officeart/2005/8/layout/hierarchy1"/>
    <dgm:cxn modelId="{F98BB9E5-98CB-427A-A75C-FDF548FF35AA}" type="presParOf" srcId="{122C7195-A90F-462C-9469-0844C989E905}" destId="{5B31F154-2DF8-4A86-BC11-58E493AA4C70}" srcOrd="0" destOrd="0" presId="urn:microsoft.com/office/officeart/2005/8/layout/hierarchy1"/>
    <dgm:cxn modelId="{1C45D025-1F7A-4D40-A413-65B4B32387F8}" type="presParOf" srcId="{5B31F154-2DF8-4A86-BC11-58E493AA4C70}" destId="{D6727BB6-9C9D-49DF-BB48-A514E37860C9}" srcOrd="0" destOrd="0" presId="urn:microsoft.com/office/officeart/2005/8/layout/hierarchy1"/>
    <dgm:cxn modelId="{08CF45F9-CB0F-4AD6-A1F7-5668E25DA67C}" type="presParOf" srcId="{5B31F154-2DF8-4A86-BC11-58E493AA4C70}" destId="{BEA42B5F-D713-4B7A-8B07-4966BDA14520}" srcOrd="1" destOrd="0" presId="urn:microsoft.com/office/officeart/2005/8/layout/hierarchy1"/>
    <dgm:cxn modelId="{333B9786-E9F0-491D-BEDB-F4689E671C03}" type="presParOf" srcId="{122C7195-A90F-462C-9469-0844C989E905}" destId="{E92C69B3-B402-47F6-9FD3-FCA852421CD2}" srcOrd="1" destOrd="0" presId="urn:microsoft.com/office/officeart/2005/8/layout/hierarchy1"/>
    <dgm:cxn modelId="{91BA62BB-D407-4870-B934-971FBA28A316}" type="presParOf" srcId="{FC374CEA-3FCE-400E-A67B-1B42E6C11022}" destId="{2BD2465C-46F6-425A-92D8-D5746E82D37F}" srcOrd="4" destOrd="0" presId="urn:microsoft.com/office/officeart/2005/8/layout/hierarchy1"/>
    <dgm:cxn modelId="{FC928F3F-F89D-4834-B26C-4CF27F9D650E}" type="presParOf" srcId="{FC374CEA-3FCE-400E-A67B-1B42E6C11022}" destId="{B820BEDD-9B11-44C4-B0FE-835DFC15B066}" srcOrd="5" destOrd="0" presId="urn:microsoft.com/office/officeart/2005/8/layout/hierarchy1"/>
    <dgm:cxn modelId="{D044598D-9BDE-4015-8E23-A61351FCAC40}" type="presParOf" srcId="{B820BEDD-9B11-44C4-B0FE-835DFC15B066}" destId="{CAE8A072-AFA0-42EB-82F0-43970FE700C8}" srcOrd="0" destOrd="0" presId="urn:microsoft.com/office/officeart/2005/8/layout/hierarchy1"/>
    <dgm:cxn modelId="{13D5F623-1A83-48A6-B041-B84487C15F7F}" type="presParOf" srcId="{CAE8A072-AFA0-42EB-82F0-43970FE700C8}" destId="{FEA175AD-9105-400A-91FB-978588DC8822}" srcOrd="0" destOrd="0" presId="urn:microsoft.com/office/officeart/2005/8/layout/hierarchy1"/>
    <dgm:cxn modelId="{BC2E24DE-47EB-4F1A-9E2B-DFA5D92F68F3}" type="presParOf" srcId="{CAE8A072-AFA0-42EB-82F0-43970FE700C8}" destId="{CE74104D-D21E-4E6D-B49A-0C34C72B0A70}" srcOrd="1" destOrd="0" presId="urn:microsoft.com/office/officeart/2005/8/layout/hierarchy1"/>
    <dgm:cxn modelId="{EF915A42-EF61-4151-98D8-92B8DBB1757D}" type="presParOf" srcId="{B820BEDD-9B11-44C4-B0FE-835DFC15B066}" destId="{8A50D50D-F233-49D0-B46D-DDAAF9E89C00}" srcOrd="1" destOrd="0" presId="urn:microsoft.com/office/officeart/2005/8/layout/hierarchy1"/>
    <dgm:cxn modelId="{41C9C2C4-E0D9-4EAC-BC14-75336ABC5074}" type="presParOf" srcId="{8A50D50D-F233-49D0-B46D-DDAAF9E89C00}" destId="{7FE7E082-28D1-4A70-8234-3A5E98EE9529}" srcOrd="0" destOrd="0" presId="urn:microsoft.com/office/officeart/2005/8/layout/hierarchy1"/>
    <dgm:cxn modelId="{1888C907-9574-4632-988E-E3BB7B6D8B59}" type="presParOf" srcId="{8A50D50D-F233-49D0-B46D-DDAAF9E89C00}" destId="{32DB26FA-0818-40FA-ADA5-94C049E7709C}" srcOrd="1" destOrd="0" presId="urn:microsoft.com/office/officeart/2005/8/layout/hierarchy1"/>
    <dgm:cxn modelId="{B1117CF7-0862-47CA-82F9-4E4E7EDA5A11}" type="presParOf" srcId="{32DB26FA-0818-40FA-ADA5-94C049E7709C}" destId="{8A0698A4-59A0-4147-8431-C50FBF38D785}" srcOrd="0" destOrd="0" presId="urn:microsoft.com/office/officeart/2005/8/layout/hierarchy1"/>
    <dgm:cxn modelId="{C6761517-49C0-4397-9BCE-41AE8BE663E3}" type="presParOf" srcId="{8A0698A4-59A0-4147-8431-C50FBF38D785}" destId="{37968F57-1BA2-4075-A16C-A795D3EC5DF0}" srcOrd="0" destOrd="0" presId="urn:microsoft.com/office/officeart/2005/8/layout/hierarchy1"/>
    <dgm:cxn modelId="{E38FB484-4AC7-47A6-9DFA-4EA327405863}" type="presParOf" srcId="{8A0698A4-59A0-4147-8431-C50FBF38D785}" destId="{48A20DFB-0CF5-4D01-A429-E317A051F776}" srcOrd="1" destOrd="0" presId="urn:microsoft.com/office/officeart/2005/8/layout/hierarchy1"/>
    <dgm:cxn modelId="{2A293A89-F6DA-4CDD-B28C-8BD9FEE4340F}" type="presParOf" srcId="{32DB26FA-0818-40FA-ADA5-94C049E7709C}" destId="{EAAECDC8-6E23-4642-9C9C-9B56BE6FD0B7}" srcOrd="1" destOrd="0" presId="urn:microsoft.com/office/officeart/2005/8/layout/hierarchy1"/>
    <dgm:cxn modelId="{24F56EF2-964A-438D-B59C-7CEA599BABA5}" type="presParOf" srcId="{FC374CEA-3FCE-400E-A67B-1B42E6C11022}" destId="{B021C3D8-A05C-437B-B86F-CAEFC1A50107}" srcOrd="6" destOrd="0" presId="urn:microsoft.com/office/officeart/2005/8/layout/hierarchy1"/>
    <dgm:cxn modelId="{BB0F27C7-CD39-448D-9090-A3F1BB9BBB5E}" type="presParOf" srcId="{FC374CEA-3FCE-400E-A67B-1B42E6C11022}" destId="{392B7B64-770D-48E4-97B7-474800B1632F}" srcOrd="7" destOrd="0" presId="urn:microsoft.com/office/officeart/2005/8/layout/hierarchy1"/>
    <dgm:cxn modelId="{DD34C46C-353B-413A-8D83-5415546E0588}" type="presParOf" srcId="{392B7B64-770D-48E4-97B7-474800B1632F}" destId="{1CB95624-3626-449E-BB6B-A8335141CD23}" srcOrd="0" destOrd="0" presId="urn:microsoft.com/office/officeart/2005/8/layout/hierarchy1"/>
    <dgm:cxn modelId="{CC14BA9B-7C94-4FA0-B0FE-5971B677F29D}" type="presParOf" srcId="{1CB95624-3626-449E-BB6B-A8335141CD23}" destId="{37EABB4A-3C47-43EF-BF7E-CE55EAC22A4D}" srcOrd="0" destOrd="0" presId="urn:microsoft.com/office/officeart/2005/8/layout/hierarchy1"/>
    <dgm:cxn modelId="{8CE3812F-3786-4355-811A-B04C05A44A65}" type="presParOf" srcId="{1CB95624-3626-449E-BB6B-A8335141CD23}" destId="{13C0706B-F7A0-4007-A480-876B23D79234}" srcOrd="1" destOrd="0" presId="urn:microsoft.com/office/officeart/2005/8/layout/hierarchy1"/>
    <dgm:cxn modelId="{5A1E2B89-7F20-488E-BD83-2CD8BF1FB7A1}" type="presParOf" srcId="{392B7B64-770D-48E4-97B7-474800B1632F}" destId="{4EE2A1C5-D3E2-48C4-8433-40BE955360C3}" srcOrd="1" destOrd="0" presId="urn:microsoft.com/office/officeart/2005/8/layout/hierarchy1"/>
    <dgm:cxn modelId="{7A292C12-922A-4FD7-9776-3772D342A95F}" type="presParOf" srcId="{4EE2A1C5-D3E2-48C4-8433-40BE955360C3}" destId="{620279F2-3E6B-42E9-9EB7-C5F0FDF667D4}" srcOrd="0" destOrd="0" presId="urn:microsoft.com/office/officeart/2005/8/layout/hierarchy1"/>
    <dgm:cxn modelId="{D4A1DA21-B7CA-4484-9BB6-D739D5BBCA5B}" type="presParOf" srcId="{4EE2A1C5-D3E2-48C4-8433-40BE955360C3}" destId="{45021A53-4789-4E5E-B70C-E380E755685B}" srcOrd="1" destOrd="0" presId="urn:microsoft.com/office/officeart/2005/8/layout/hierarchy1"/>
    <dgm:cxn modelId="{F665D29B-335D-448F-BB84-1DEC0EE3EAA0}" type="presParOf" srcId="{45021A53-4789-4E5E-B70C-E380E755685B}" destId="{1D7BA5BA-F0EF-4C9D-A432-152AE51E3B90}" srcOrd="0" destOrd="0" presId="urn:microsoft.com/office/officeart/2005/8/layout/hierarchy1"/>
    <dgm:cxn modelId="{FC65015B-51F2-4679-B0AD-3CB5DD2EAD24}" type="presParOf" srcId="{1D7BA5BA-F0EF-4C9D-A432-152AE51E3B90}" destId="{3B2FFFF2-B9A3-4056-B6CE-0BE0415630EF}" srcOrd="0" destOrd="0" presId="urn:microsoft.com/office/officeart/2005/8/layout/hierarchy1"/>
    <dgm:cxn modelId="{8D677014-5257-4F4B-8680-6C26E5EC7800}" type="presParOf" srcId="{1D7BA5BA-F0EF-4C9D-A432-152AE51E3B90}" destId="{D4DBA8D5-20CA-48C4-9127-813C9FCB098C}" srcOrd="1" destOrd="0" presId="urn:microsoft.com/office/officeart/2005/8/layout/hierarchy1"/>
    <dgm:cxn modelId="{AF293FC0-1A93-48B4-86EC-2C479D9B641B}" type="presParOf" srcId="{45021A53-4789-4E5E-B70C-E380E755685B}" destId="{88C3B1FD-D472-4CD2-A7A6-3F64AF6FB196}" srcOrd="1" destOrd="0" presId="urn:microsoft.com/office/officeart/2005/8/layout/hierarchy1"/>
    <dgm:cxn modelId="{6F178FD8-FAF9-4204-818F-F4E1447CBFE5}" type="presParOf" srcId="{4EE2A1C5-D3E2-48C4-8433-40BE955360C3}" destId="{F07AD7AA-AE18-4207-9C94-B313178E98B7}" srcOrd="2" destOrd="0" presId="urn:microsoft.com/office/officeart/2005/8/layout/hierarchy1"/>
    <dgm:cxn modelId="{2F64F976-FE7C-4FCC-AEF9-E2D53BED512A}" type="presParOf" srcId="{4EE2A1C5-D3E2-48C4-8433-40BE955360C3}" destId="{54A59E64-E4F9-4F8A-9724-D89E6BB55999}" srcOrd="3" destOrd="0" presId="urn:microsoft.com/office/officeart/2005/8/layout/hierarchy1"/>
    <dgm:cxn modelId="{02495FF0-4262-486A-AE83-EEF0270BDC31}" type="presParOf" srcId="{54A59E64-E4F9-4F8A-9724-D89E6BB55999}" destId="{1F0F637A-85CA-458D-9A95-B4A510601AB0}" srcOrd="0" destOrd="0" presId="urn:microsoft.com/office/officeart/2005/8/layout/hierarchy1"/>
    <dgm:cxn modelId="{9C38698E-BB8F-4AE4-BF15-6200A26665D7}" type="presParOf" srcId="{1F0F637A-85CA-458D-9A95-B4A510601AB0}" destId="{3F6E5528-896E-47A0-ADCA-5B123EEA7842}" srcOrd="0" destOrd="0" presId="urn:microsoft.com/office/officeart/2005/8/layout/hierarchy1"/>
    <dgm:cxn modelId="{EBFBF19F-2DFF-4F32-B856-CE86ADF87FFD}" type="presParOf" srcId="{1F0F637A-85CA-458D-9A95-B4A510601AB0}" destId="{71802BDB-359F-419A-9F86-955919E8BC38}" srcOrd="1" destOrd="0" presId="urn:microsoft.com/office/officeart/2005/8/layout/hierarchy1"/>
    <dgm:cxn modelId="{B0582EF5-0A15-429C-9A67-1D7CA6354FCC}" type="presParOf" srcId="{54A59E64-E4F9-4F8A-9724-D89E6BB55999}" destId="{CAD075E7-00AA-4587-A61B-5F7CEEA899CA}" srcOrd="1" destOrd="0" presId="urn:microsoft.com/office/officeart/2005/8/layout/hierarchy1"/>
    <dgm:cxn modelId="{8F90F396-EA9E-457E-858F-F4F2EBB8DDD5}" type="presParOf" srcId="{4EE2A1C5-D3E2-48C4-8433-40BE955360C3}" destId="{19E16073-7FC0-49A7-B03D-87DA437C31F8}" srcOrd="4" destOrd="0" presId="urn:microsoft.com/office/officeart/2005/8/layout/hierarchy1"/>
    <dgm:cxn modelId="{D071FE2A-9A7B-4E36-9B0A-B4CD736375B7}" type="presParOf" srcId="{4EE2A1C5-D3E2-48C4-8433-40BE955360C3}" destId="{92F0B095-8FED-46A6-AB64-11240CD9FA7C}" srcOrd="5" destOrd="0" presId="urn:microsoft.com/office/officeart/2005/8/layout/hierarchy1"/>
    <dgm:cxn modelId="{4B9CF320-5556-4465-B43C-FDAEC90A7CD2}" type="presParOf" srcId="{92F0B095-8FED-46A6-AB64-11240CD9FA7C}" destId="{365098FF-6DA2-4296-95CA-DCDE08A76338}" srcOrd="0" destOrd="0" presId="urn:microsoft.com/office/officeart/2005/8/layout/hierarchy1"/>
    <dgm:cxn modelId="{BD3E841C-AD30-449C-AE67-08B141EEB4D1}" type="presParOf" srcId="{365098FF-6DA2-4296-95CA-DCDE08A76338}" destId="{A3847B57-3163-4A96-AA1A-6333339275AA}" srcOrd="0" destOrd="0" presId="urn:microsoft.com/office/officeart/2005/8/layout/hierarchy1"/>
    <dgm:cxn modelId="{6FE339E1-0A57-48DB-9D21-C3A3FFB8EE7A}" type="presParOf" srcId="{365098FF-6DA2-4296-95CA-DCDE08A76338}" destId="{A33D6556-BB73-4706-9ACB-7C0A7486C166}" srcOrd="1" destOrd="0" presId="urn:microsoft.com/office/officeart/2005/8/layout/hierarchy1"/>
    <dgm:cxn modelId="{D1F3C8DC-6887-418A-8502-9D7D9A0F302D}" type="presParOf" srcId="{92F0B095-8FED-46A6-AB64-11240CD9FA7C}" destId="{2868D220-8C8C-4C29-A6B1-C545B5F8E8D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EAC7E2-19FC-4387-B77A-1653C73A55AC}">
      <dsp:nvSpPr>
        <dsp:cNvPr id="0" name=""/>
        <dsp:cNvSpPr/>
      </dsp:nvSpPr>
      <dsp:spPr>
        <a:xfrm>
          <a:off x="3881" y="600"/>
          <a:ext cx="10507836" cy="1330047"/>
        </a:xfrm>
        <a:prstGeom prst="roundRect">
          <a:avLst>
            <a:gd name="adj" fmla="val 10000"/>
          </a:avLst>
        </a:prstGeom>
        <a:solidFill>
          <a:schemeClr val="accent1">
            <a:shade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i="1" kern="1200" dirty="0"/>
            <a:t>To prepare the financial items of a signature-ready contract to commonly fund and build ET</a:t>
          </a:r>
          <a:endParaRPr lang="en-US" sz="3500" kern="1200" dirty="0"/>
        </a:p>
      </dsp:txBody>
      <dsp:txXfrm>
        <a:off x="42837" y="39556"/>
        <a:ext cx="10429924" cy="1252135"/>
      </dsp:txXfrm>
    </dsp:sp>
    <dsp:sp modelId="{11D4A3DB-5B62-4434-8215-7CB87EF2493C}">
      <dsp:nvSpPr>
        <dsp:cNvPr id="0" name=""/>
        <dsp:cNvSpPr/>
      </dsp:nvSpPr>
      <dsp:spPr>
        <a:xfrm>
          <a:off x="3881" y="1510645"/>
          <a:ext cx="2521074" cy="13300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Font typeface="Symbol" panose="05050102010706020507" pitchFamily="18" charset="2"/>
            <a:buNone/>
          </a:pPr>
          <a:r>
            <a:rPr lang="en-US" sz="1900" kern="1200" dirty="0"/>
            <a:t>Handbooks for design and construction phase and for operating phase</a:t>
          </a:r>
        </a:p>
      </dsp:txBody>
      <dsp:txXfrm>
        <a:off x="42837" y="1549601"/>
        <a:ext cx="2443162" cy="1252135"/>
      </dsp:txXfrm>
    </dsp:sp>
    <dsp:sp modelId="{A053F022-7736-468C-B038-F0CA9C24FD90}">
      <dsp:nvSpPr>
        <dsp:cNvPr id="0" name=""/>
        <dsp:cNvSpPr/>
      </dsp:nvSpPr>
      <dsp:spPr>
        <a:xfrm>
          <a:off x="3881"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define guidelines with a fair sharing of costs and scientific, industrial and socio-economic returns among all participating parties in the ET collaboration;</a:t>
          </a:r>
          <a:endParaRPr lang="en-US" sz="1200" kern="1200" dirty="0"/>
        </a:p>
      </dsp:txBody>
      <dsp:txXfrm>
        <a:off x="42837" y="3059646"/>
        <a:ext cx="2443162" cy="1252135"/>
      </dsp:txXfrm>
    </dsp:sp>
    <dsp:sp modelId="{1DBE10C0-668D-47AF-9041-B551B96C0161}">
      <dsp:nvSpPr>
        <dsp:cNvPr id="0" name=""/>
        <dsp:cNvSpPr/>
      </dsp:nvSpPr>
      <dsp:spPr>
        <a:xfrm>
          <a:off x="2736725" y="1510645"/>
          <a:ext cx="7774992" cy="133004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Financial plan and Scenario analysis</a:t>
          </a:r>
        </a:p>
      </dsp:txBody>
      <dsp:txXfrm>
        <a:off x="2775681" y="1549601"/>
        <a:ext cx="7697080" cy="1252135"/>
      </dsp:txXfrm>
    </dsp:sp>
    <dsp:sp modelId="{0C375066-DBF1-42B4-A618-11DD7AD02029}">
      <dsp:nvSpPr>
        <dsp:cNvPr id="0" name=""/>
        <dsp:cNvSpPr/>
      </dsp:nvSpPr>
      <dsp:spPr>
        <a:xfrm>
          <a:off x="2736725"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a:t>investigate all aspects of the funding architecture required to ensure the construction, operation, and eventual decommissioning of the ET even with different alternatives in construction and legal settings;</a:t>
          </a:r>
          <a:endParaRPr lang="en-US" sz="1200" kern="1200" dirty="0"/>
        </a:p>
      </dsp:txBody>
      <dsp:txXfrm>
        <a:off x="2775681" y="3059646"/>
        <a:ext cx="2443162" cy="1252135"/>
      </dsp:txXfrm>
    </dsp:sp>
    <dsp:sp modelId="{FF9955CF-AEDD-47B0-BBE0-A57F97F5D97B}">
      <dsp:nvSpPr>
        <dsp:cNvPr id="0" name=""/>
        <dsp:cNvSpPr/>
      </dsp:nvSpPr>
      <dsp:spPr>
        <a:xfrm>
          <a:off x="5363685"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identify risks (price, time, technological, legal, etc.);</a:t>
          </a:r>
          <a:endParaRPr lang="it-IT" sz="1200" kern="1200" dirty="0"/>
        </a:p>
      </dsp:txBody>
      <dsp:txXfrm>
        <a:off x="5402641" y="3059646"/>
        <a:ext cx="2443162" cy="1252135"/>
      </dsp:txXfrm>
    </dsp:sp>
    <dsp:sp modelId="{04C1180A-B83C-4D4D-B1FE-F517139235E3}">
      <dsp:nvSpPr>
        <dsp:cNvPr id="0" name=""/>
        <dsp:cNvSpPr/>
      </dsp:nvSpPr>
      <dsp:spPr>
        <a:xfrm>
          <a:off x="7990644" y="3020690"/>
          <a:ext cx="2521074" cy="133004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Font typeface="Symbol" panose="05050102010706020507" pitchFamily="18" charset="2"/>
            <a:buNone/>
          </a:pPr>
          <a:r>
            <a:rPr lang="en-US" sz="1200" i="1" kern="1200" dirty="0"/>
            <a:t>set a strong financial model and a common tool for all financial data.</a:t>
          </a:r>
          <a:endParaRPr lang="it-IT" sz="1200" kern="1200" dirty="0"/>
        </a:p>
      </dsp:txBody>
      <dsp:txXfrm>
        <a:off x="8029600" y="3059646"/>
        <a:ext cx="2443162" cy="12521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EC51F4-0C6F-441E-B3C9-2453CEA168AD}">
      <dsp:nvSpPr>
        <dsp:cNvPr id="0" name=""/>
        <dsp:cNvSpPr/>
      </dsp:nvSpPr>
      <dsp:spPr>
        <a:xfrm>
          <a:off x="0" y="644669"/>
          <a:ext cx="10711296" cy="859559"/>
        </a:xfrm>
        <a:prstGeom prst="notched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669083-04B7-481A-8C2C-792812B52E50}">
      <dsp:nvSpPr>
        <dsp:cNvPr id="0" name=""/>
        <dsp:cNvSpPr/>
      </dsp:nvSpPr>
      <dsp:spPr>
        <a:xfrm>
          <a:off x="4824" y="0"/>
          <a:ext cx="2320606" cy="85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1">
          <a:noAutofit/>
        </a:bodyPr>
        <a:lstStyle/>
        <a:p>
          <a:pPr marL="0" lvl="0" indent="0" algn="l" defTabSz="622300">
            <a:lnSpc>
              <a:spcPct val="90000"/>
            </a:lnSpc>
            <a:spcBef>
              <a:spcPct val="0"/>
            </a:spcBef>
            <a:spcAft>
              <a:spcPct val="35000"/>
            </a:spcAft>
            <a:buNone/>
          </a:pPr>
          <a:r>
            <a:rPr lang="it-IT" sz="1400" kern="1200" dirty="0" err="1"/>
            <a:t>Constitution</a:t>
          </a:r>
          <a:r>
            <a:rPr lang="it-IT" sz="1400" kern="1200" dirty="0"/>
            <a:t> / first meeting of the resource board</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M1 – Month 3</a:t>
          </a:r>
        </a:p>
      </dsp:txBody>
      <dsp:txXfrm>
        <a:off x="4824" y="0"/>
        <a:ext cx="2320606" cy="859559"/>
      </dsp:txXfrm>
    </dsp:sp>
    <dsp:sp modelId="{5CE3F58A-EB47-467C-B653-6AEE43A5ED81}">
      <dsp:nvSpPr>
        <dsp:cNvPr id="0" name=""/>
        <dsp:cNvSpPr/>
      </dsp:nvSpPr>
      <dsp:spPr>
        <a:xfrm>
          <a:off x="1057683" y="967004"/>
          <a:ext cx="214889" cy="21488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1CBB1D-BD5F-40ED-B7EB-ABCF2074D7F2}">
      <dsp:nvSpPr>
        <dsp:cNvPr id="0" name=""/>
        <dsp:cNvSpPr/>
      </dsp:nvSpPr>
      <dsp:spPr>
        <a:xfrm>
          <a:off x="2441461" y="1289338"/>
          <a:ext cx="2320606" cy="85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1">
          <a:noAutofit/>
        </a:bodyPr>
        <a:lstStyle/>
        <a:p>
          <a:pPr marL="0" lvl="0" indent="0" algn="l" defTabSz="622300">
            <a:lnSpc>
              <a:spcPct val="90000"/>
            </a:lnSpc>
            <a:spcBef>
              <a:spcPct val="0"/>
            </a:spcBef>
            <a:spcAft>
              <a:spcPct val="35000"/>
            </a:spcAft>
            <a:buNone/>
          </a:pPr>
          <a:r>
            <a:rPr lang="en-US" sz="1400" kern="1200" dirty="0">
              <a:effectLst/>
            </a:rPr>
            <a:t>Handbook for design and construction phase</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D1 – Month 36</a:t>
          </a:r>
        </a:p>
      </dsp:txBody>
      <dsp:txXfrm>
        <a:off x="2441461" y="1289338"/>
        <a:ext cx="2320606" cy="859559"/>
      </dsp:txXfrm>
    </dsp:sp>
    <dsp:sp modelId="{7E649C66-1596-42F4-A301-101AF185F2C6}">
      <dsp:nvSpPr>
        <dsp:cNvPr id="0" name=""/>
        <dsp:cNvSpPr/>
      </dsp:nvSpPr>
      <dsp:spPr>
        <a:xfrm>
          <a:off x="3494319" y="967004"/>
          <a:ext cx="214889" cy="214889"/>
        </a:xfrm>
        <a:prstGeom prst="ellipse">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53DD1A-CD88-4328-B85A-DA59E6CC0D59}">
      <dsp:nvSpPr>
        <dsp:cNvPr id="0" name=""/>
        <dsp:cNvSpPr/>
      </dsp:nvSpPr>
      <dsp:spPr>
        <a:xfrm>
          <a:off x="4878098" y="0"/>
          <a:ext cx="2320606" cy="85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1">
          <a:noAutofit/>
        </a:bodyPr>
        <a:lstStyle/>
        <a:p>
          <a:pPr marL="0" lvl="0" indent="0" algn="l" defTabSz="622300">
            <a:lnSpc>
              <a:spcPct val="90000"/>
            </a:lnSpc>
            <a:spcBef>
              <a:spcPct val="0"/>
            </a:spcBef>
            <a:spcAft>
              <a:spcPct val="35000"/>
            </a:spcAft>
            <a:buNone/>
          </a:pPr>
          <a:r>
            <a:rPr lang="en-US" sz="1400" kern="1200" dirty="0"/>
            <a:t>Handbook for operating phase</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D2 – Month 42</a:t>
          </a:r>
        </a:p>
      </dsp:txBody>
      <dsp:txXfrm>
        <a:off x="4878098" y="0"/>
        <a:ext cx="2320606" cy="859559"/>
      </dsp:txXfrm>
    </dsp:sp>
    <dsp:sp modelId="{A265B357-276E-4E6C-AA3A-5501DD811165}">
      <dsp:nvSpPr>
        <dsp:cNvPr id="0" name=""/>
        <dsp:cNvSpPr/>
      </dsp:nvSpPr>
      <dsp:spPr>
        <a:xfrm>
          <a:off x="5930956" y="967004"/>
          <a:ext cx="214889" cy="214889"/>
        </a:xfrm>
        <a:prstGeom prst="ellipse">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B255BF-2FF8-46C0-AEE2-4A9E8766DDF7}">
      <dsp:nvSpPr>
        <dsp:cNvPr id="0" name=""/>
        <dsp:cNvSpPr/>
      </dsp:nvSpPr>
      <dsp:spPr>
        <a:xfrm>
          <a:off x="7314735" y="1289338"/>
          <a:ext cx="2320606" cy="859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1">
          <a:noAutofit/>
        </a:bodyPr>
        <a:lstStyle/>
        <a:p>
          <a:pPr marL="0" lvl="0" indent="0" algn="l" defTabSz="622300">
            <a:lnSpc>
              <a:spcPct val="90000"/>
            </a:lnSpc>
            <a:spcBef>
              <a:spcPct val="0"/>
            </a:spcBef>
            <a:spcAft>
              <a:spcPct val="35000"/>
            </a:spcAft>
            <a:buNone/>
          </a:pPr>
          <a:r>
            <a:rPr lang="en-US" sz="1400" kern="1200" dirty="0"/>
            <a:t>Financial plan and Scenario analysis</a:t>
          </a:r>
          <a:endParaRPr lang="it-IT" sz="1400" kern="1200" dirty="0">
            <a:effectLst/>
            <a:latin typeface="Calibri" panose="020F0502020204030204" pitchFamily="34" charset="0"/>
            <a:ea typeface="Calibri" panose="020F0502020204030204" pitchFamily="34" charset="0"/>
            <a:cs typeface="Times New Roman" panose="02020603050405020304" pitchFamily="18" charset="0"/>
          </a:endParaRPr>
        </a:p>
        <a:p>
          <a:pPr marL="57150" lvl="1" indent="-57150" algn="l" defTabSz="488950">
            <a:lnSpc>
              <a:spcPct val="90000"/>
            </a:lnSpc>
            <a:spcBef>
              <a:spcPct val="0"/>
            </a:spcBef>
            <a:spcAft>
              <a:spcPct val="15000"/>
            </a:spcAft>
            <a:buChar char="•"/>
          </a:pPr>
          <a:r>
            <a:rPr lang="it-IT" sz="1100" kern="1200" dirty="0">
              <a:effectLst/>
              <a:latin typeface="Calibri" panose="020F0502020204030204" pitchFamily="34" charset="0"/>
              <a:ea typeface="Calibri" panose="020F0502020204030204" pitchFamily="34" charset="0"/>
              <a:cs typeface="Times New Roman" panose="02020603050405020304" pitchFamily="18" charset="0"/>
            </a:rPr>
            <a:t>D3 – Month 48</a:t>
          </a:r>
        </a:p>
      </dsp:txBody>
      <dsp:txXfrm>
        <a:off x="7314735" y="1289338"/>
        <a:ext cx="2320606" cy="859559"/>
      </dsp:txXfrm>
    </dsp:sp>
    <dsp:sp modelId="{6DA04837-3B2B-445B-B615-7E26C87CB64F}">
      <dsp:nvSpPr>
        <dsp:cNvPr id="0" name=""/>
        <dsp:cNvSpPr/>
      </dsp:nvSpPr>
      <dsp:spPr>
        <a:xfrm>
          <a:off x="8367593" y="967004"/>
          <a:ext cx="214889" cy="214889"/>
        </a:xfrm>
        <a:prstGeom prst="ellipse">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37EDB4-8EE0-4E1A-BDBA-C2B94AF7C19F}">
      <dsp:nvSpPr>
        <dsp:cNvPr id="0" name=""/>
        <dsp:cNvSpPr/>
      </dsp:nvSpPr>
      <dsp:spPr>
        <a:xfrm>
          <a:off x="5171282" y="989202"/>
          <a:ext cx="3806770" cy="452919"/>
        </a:xfrm>
        <a:custGeom>
          <a:avLst/>
          <a:gdLst/>
          <a:ahLst/>
          <a:cxnLst/>
          <a:rect l="0" t="0" r="0" b="0"/>
          <a:pathLst>
            <a:path>
              <a:moveTo>
                <a:pt x="0" y="0"/>
              </a:moveTo>
              <a:lnTo>
                <a:pt x="0" y="308651"/>
              </a:lnTo>
              <a:lnTo>
                <a:pt x="3806770" y="308651"/>
              </a:lnTo>
              <a:lnTo>
                <a:pt x="380677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21C3D8-A05C-437B-B86F-CAEFC1A50107}">
      <dsp:nvSpPr>
        <dsp:cNvPr id="0" name=""/>
        <dsp:cNvSpPr/>
      </dsp:nvSpPr>
      <dsp:spPr>
        <a:xfrm>
          <a:off x="5171282" y="989202"/>
          <a:ext cx="1903385" cy="452919"/>
        </a:xfrm>
        <a:custGeom>
          <a:avLst/>
          <a:gdLst/>
          <a:ahLst/>
          <a:cxnLst/>
          <a:rect l="0" t="0" r="0" b="0"/>
          <a:pathLst>
            <a:path>
              <a:moveTo>
                <a:pt x="0" y="0"/>
              </a:moveTo>
              <a:lnTo>
                <a:pt x="0" y="308651"/>
              </a:lnTo>
              <a:lnTo>
                <a:pt x="1903385" y="308651"/>
              </a:lnTo>
              <a:lnTo>
                <a:pt x="1903385"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D2465C-46F6-425A-92D8-D5746E82D37F}">
      <dsp:nvSpPr>
        <dsp:cNvPr id="0" name=""/>
        <dsp:cNvSpPr/>
      </dsp:nvSpPr>
      <dsp:spPr>
        <a:xfrm>
          <a:off x="5125562" y="989202"/>
          <a:ext cx="91440" cy="452919"/>
        </a:xfrm>
        <a:custGeom>
          <a:avLst/>
          <a:gdLst/>
          <a:ahLst/>
          <a:cxnLst/>
          <a:rect l="0" t="0" r="0" b="0"/>
          <a:pathLst>
            <a:path>
              <a:moveTo>
                <a:pt x="45720" y="0"/>
              </a:moveTo>
              <a:lnTo>
                <a:pt x="4572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87AB5-6BB4-4B46-A2A7-9D89EB7B9450}">
      <dsp:nvSpPr>
        <dsp:cNvPr id="0" name=""/>
        <dsp:cNvSpPr/>
      </dsp:nvSpPr>
      <dsp:spPr>
        <a:xfrm>
          <a:off x="3267897" y="989202"/>
          <a:ext cx="1903385" cy="452919"/>
        </a:xfrm>
        <a:custGeom>
          <a:avLst/>
          <a:gdLst/>
          <a:ahLst/>
          <a:cxnLst/>
          <a:rect l="0" t="0" r="0" b="0"/>
          <a:pathLst>
            <a:path>
              <a:moveTo>
                <a:pt x="1903385" y="0"/>
              </a:moveTo>
              <a:lnTo>
                <a:pt x="1903385" y="308651"/>
              </a:lnTo>
              <a:lnTo>
                <a:pt x="0" y="308651"/>
              </a:lnTo>
              <a:lnTo>
                <a:pt x="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8997FD-153C-4171-932D-25F634924281}">
      <dsp:nvSpPr>
        <dsp:cNvPr id="0" name=""/>
        <dsp:cNvSpPr/>
      </dsp:nvSpPr>
      <dsp:spPr>
        <a:xfrm>
          <a:off x="1364512" y="989202"/>
          <a:ext cx="3806770" cy="452919"/>
        </a:xfrm>
        <a:custGeom>
          <a:avLst/>
          <a:gdLst/>
          <a:ahLst/>
          <a:cxnLst/>
          <a:rect l="0" t="0" r="0" b="0"/>
          <a:pathLst>
            <a:path>
              <a:moveTo>
                <a:pt x="3806770" y="0"/>
              </a:moveTo>
              <a:lnTo>
                <a:pt x="3806770" y="308651"/>
              </a:lnTo>
              <a:lnTo>
                <a:pt x="0" y="308651"/>
              </a:lnTo>
              <a:lnTo>
                <a:pt x="0" y="452919"/>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70EEBF-4C5F-4E05-9261-0EF6553DD4F2}">
      <dsp:nvSpPr>
        <dsp:cNvPr id="0" name=""/>
        <dsp:cNvSpPr/>
      </dsp:nvSpPr>
      <dsp:spPr>
        <a:xfrm>
          <a:off x="4392624" y="307"/>
          <a:ext cx="1557315" cy="98889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1BC3E-EC4A-42C1-8F0C-094EF4E2F676}">
      <dsp:nvSpPr>
        <dsp:cNvPr id="0" name=""/>
        <dsp:cNvSpPr/>
      </dsp:nvSpPr>
      <dsp:spPr>
        <a:xfrm>
          <a:off x="4565659" y="164690"/>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WP 3</a:t>
          </a:r>
        </a:p>
        <a:p>
          <a:pPr marL="0" lvl="0" indent="0" algn="ctr" defTabSz="666750">
            <a:lnSpc>
              <a:spcPct val="90000"/>
            </a:lnSpc>
            <a:spcBef>
              <a:spcPct val="0"/>
            </a:spcBef>
            <a:spcAft>
              <a:spcPct val="35000"/>
            </a:spcAft>
            <a:buNone/>
          </a:pPr>
          <a:r>
            <a:rPr lang="en-US" sz="1500" b="1" kern="1200"/>
            <a:t>Financial architecture</a:t>
          </a:r>
          <a:endParaRPr lang="en-US" sz="1500" b="1" kern="1200" dirty="0"/>
        </a:p>
      </dsp:txBody>
      <dsp:txXfrm>
        <a:off x="4594623" y="193654"/>
        <a:ext cx="1499387" cy="930967"/>
      </dsp:txXfrm>
    </dsp:sp>
    <dsp:sp modelId="{D5C15294-31A7-4F40-9C31-E51E971D8F1D}">
      <dsp:nvSpPr>
        <dsp:cNvPr id="0" name=""/>
        <dsp:cNvSpPr/>
      </dsp:nvSpPr>
      <dsp:spPr>
        <a:xfrm>
          <a:off x="585854"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9A5AE-D74D-4F89-A8D1-F8C08165318E}">
      <dsp:nvSpPr>
        <dsp:cNvPr id="0" name=""/>
        <dsp:cNvSpPr/>
      </dsp:nvSpPr>
      <dsp:spPr>
        <a:xfrm>
          <a:off x="758889"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EB</a:t>
          </a:r>
        </a:p>
        <a:p>
          <a:pPr marL="0" lvl="0" indent="0" algn="ctr" defTabSz="666750">
            <a:lnSpc>
              <a:spcPct val="90000"/>
            </a:lnSpc>
            <a:spcBef>
              <a:spcPct val="0"/>
            </a:spcBef>
            <a:spcAft>
              <a:spcPct val="35000"/>
            </a:spcAft>
            <a:buNone/>
          </a:pPr>
          <a:r>
            <a:rPr lang="en-US" sz="1500" b="1" kern="1200" dirty="0"/>
            <a:t>Executive Board</a:t>
          </a:r>
        </a:p>
      </dsp:txBody>
      <dsp:txXfrm>
        <a:off x="787853" y="1635468"/>
        <a:ext cx="1499387" cy="930967"/>
      </dsp:txXfrm>
    </dsp:sp>
    <dsp:sp modelId="{025C6284-47AA-4A1B-A3C8-0123B0045ADA}">
      <dsp:nvSpPr>
        <dsp:cNvPr id="0" name=""/>
        <dsp:cNvSpPr/>
      </dsp:nvSpPr>
      <dsp:spPr>
        <a:xfrm>
          <a:off x="2489239"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033DAE-147D-40A2-A278-D950724D52F2}">
      <dsp:nvSpPr>
        <dsp:cNvPr id="0" name=""/>
        <dsp:cNvSpPr/>
      </dsp:nvSpPr>
      <dsp:spPr>
        <a:xfrm>
          <a:off x="2662274"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ISC</a:t>
          </a:r>
        </a:p>
        <a:p>
          <a:pPr marL="0" lvl="0" indent="0" algn="ctr" defTabSz="666750">
            <a:lnSpc>
              <a:spcPct val="90000"/>
            </a:lnSpc>
            <a:spcBef>
              <a:spcPct val="0"/>
            </a:spcBef>
            <a:spcAft>
              <a:spcPct val="35000"/>
            </a:spcAft>
            <a:buNone/>
          </a:pPr>
          <a:r>
            <a:rPr lang="en-US" sz="1500" b="1" kern="1200" dirty="0"/>
            <a:t>Instrument Science Board</a:t>
          </a:r>
        </a:p>
      </dsp:txBody>
      <dsp:txXfrm>
        <a:off x="2691238" y="1635468"/>
        <a:ext cx="1499387" cy="930967"/>
      </dsp:txXfrm>
    </dsp:sp>
    <dsp:sp modelId="{FEA175AD-9105-400A-91FB-978588DC8822}">
      <dsp:nvSpPr>
        <dsp:cNvPr id="0" name=""/>
        <dsp:cNvSpPr/>
      </dsp:nvSpPr>
      <dsp:spPr>
        <a:xfrm>
          <a:off x="4392624"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4104D-D21E-4E6D-B49A-0C34C72B0A70}">
      <dsp:nvSpPr>
        <dsp:cNvPr id="0" name=""/>
        <dsp:cNvSpPr/>
      </dsp:nvSpPr>
      <dsp:spPr>
        <a:xfrm>
          <a:off x="4565659"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SPB</a:t>
          </a:r>
        </a:p>
        <a:p>
          <a:pPr marL="0" lvl="0" indent="0" algn="ctr" defTabSz="666750">
            <a:lnSpc>
              <a:spcPct val="90000"/>
            </a:lnSpc>
            <a:spcBef>
              <a:spcPct val="0"/>
            </a:spcBef>
            <a:spcAft>
              <a:spcPct val="35000"/>
            </a:spcAft>
            <a:buNone/>
          </a:pPr>
          <a:r>
            <a:rPr lang="en-US" sz="1500" b="1" kern="1200" dirty="0"/>
            <a:t>Site Preparation Board</a:t>
          </a:r>
        </a:p>
      </dsp:txBody>
      <dsp:txXfrm>
        <a:off x="4594623" y="1635468"/>
        <a:ext cx="1499387" cy="930967"/>
      </dsp:txXfrm>
    </dsp:sp>
    <dsp:sp modelId="{37EABB4A-3C47-43EF-BF7E-CE55EAC22A4D}">
      <dsp:nvSpPr>
        <dsp:cNvPr id="0" name=""/>
        <dsp:cNvSpPr/>
      </dsp:nvSpPr>
      <dsp:spPr>
        <a:xfrm>
          <a:off x="6296010" y="1442121"/>
          <a:ext cx="1557315" cy="98889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C0706B-F7A0-4007-A480-876B23D79234}">
      <dsp:nvSpPr>
        <dsp:cNvPr id="0" name=""/>
        <dsp:cNvSpPr/>
      </dsp:nvSpPr>
      <dsp:spPr>
        <a:xfrm>
          <a:off x="6469045"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EIB</a:t>
          </a:r>
        </a:p>
        <a:p>
          <a:pPr marL="0" lvl="0" indent="0" algn="ctr" defTabSz="666750">
            <a:lnSpc>
              <a:spcPct val="90000"/>
            </a:lnSpc>
            <a:spcBef>
              <a:spcPct val="0"/>
            </a:spcBef>
            <a:spcAft>
              <a:spcPct val="35000"/>
            </a:spcAft>
            <a:buNone/>
          </a:pPr>
          <a:r>
            <a:rPr lang="en-US" sz="1500" b="1" kern="1200" dirty="0"/>
            <a:t>e-Infrastructures Board</a:t>
          </a:r>
        </a:p>
      </dsp:txBody>
      <dsp:txXfrm>
        <a:off x="6498009" y="1635468"/>
        <a:ext cx="1499387" cy="930967"/>
      </dsp:txXfrm>
    </dsp:sp>
    <dsp:sp modelId="{11F879E7-EFF3-448A-B0FF-3CC62D1A9886}">
      <dsp:nvSpPr>
        <dsp:cNvPr id="0" name=""/>
        <dsp:cNvSpPr/>
      </dsp:nvSpPr>
      <dsp:spPr>
        <a:xfrm>
          <a:off x="8199395" y="1442121"/>
          <a:ext cx="1557315" cy="988895"/>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757FB8-C0B8-40D9-8288-4240ACA14EC5}">
      <dsp:nvSpPr>
        <dsp:cNvPr id="0" name=""/>
        <dsp:cNvSpPr/>
      </dsp:nvSpPr>
      <dsp:spPr>
        <a:xfrm>
          <a:off x="8372430" y="1606504"/>
          <a:ext cx="1557315" cy="98889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t>IFB</a:t>
          </a:r>
        </a:p>
        <a:p>
          <a:pPr marL="0" lvl="0" indent="0" algn="ctr" defTabSz="666750">
            <a:lnSpc>
              <a:spcPct val="90000"/>
            </a:lnSpc>
            <a:spcBef>
              <a:spcPct val="0"/>
            </a:spcBef>
            <a:spcAft>
              <a:spcPct val="35000"/>
            </a:spcAft>
            <a:buNone/>
          </a:pPr>
          <a:r>
            <a:rPr lang="en-US" sz="1500" b="1" kern="1200" dirty="0"/>
            <a:t>Internal Financial Board</a:t>
          </a:r>
        </a:p>
      </dsp:txBody>
      <dsp:txXfrm>
        <a:off x="8401394" y="1635468"/>
        <a:ext cx="1499387" cy="9309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16073-7FC0-49A7-B03D-87DA437C31F8}">
      <dsp:nvSpPr>
        <dsp:cNvPr id="0" name=""/>
        <dsp:cNvSpPr/>
      </dsp:nvSpPr>
      <dsp:spPr>
        <a:xfrm>
          <a:off x="8049722" y="2530429"/>
          <a:ext cx="1637927" cy="389752"/>
        </a:xfrm>
        <a:custGeom>
          <a:avLst/>
          <a:gdLst/>
          <a:ahLst/>
          <a:cxnLst/>
          <a:rect l="0" t="0" r="0" b="0"/>
          <a:pathLst>
            <a:path>
              <a:moveTo>
                <a:pt x="0" y="0"/>
              </a:moveTo>
              <a:lnTo>
                <a:pt x="0" y="265604"/>
              </a:lnTo>
              <a:lnTo>
                <a:pt x="1637927" y="265604"/>
              </a:lnTo>
              <a:lnTo>
                <a:pt x="1637927"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7AD7AA-AE18-4207-9C94-B313178E98B7}">
      <dsp:nvSpPr>
        <dsp:cNvPr id="0" name=""/>
        <dsp:cNvSpPr/>
      </dsp:nvSpPr>
      <dsp:spPr>
        <a:xfrm>
          <a:off x="8004002" y="2530429"/>
          <a:ext cx="91440" cy="389752"/>
        </a:xfrm>
        <a:custGeom>
          <a:avLst/>
          <a:gdLst/>
          <a:ahLst/>
          <a:cxnLst/>
          <a:rect l="0" t="0" r="0" b="0"/>
          <a:pathLst>
            <a:path>
              <a:moveTo>
                <a:pt x="45720" y="0"/>
              </a:moveTo>
              <a:lnTo>
                <a:pt x="4572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0279F2-3E6B-42E9-9EB7-C5F0FDF667D4}">
      <dsp:nvSpPr>
        <dsp:cNvPr id="0" name=""/>
        <dsp:cNvSpPr/>
      </dsp:nvSpPr>
      <dsp:spPr>
        <a:xfrm>
          <a:off x="6411794" y="2530429"/>
          <a:ext cx="1637927" cy="389752"/>
        </a:xfrm>
        <a:custGeom>
          <a:avLst/>
          <a:gdLst/>
          <a:ahLst/>
          <a:cxnLst/>
          <a:rect l="0" t="0" r="0" b="0"/>
          <a:pathLst>
            <a:path>
              <a:moveTo>
                <a:pt x="1637927" y="0"/>
              </a:moveTo>
              <a:lnTo>
                <a:pt x="1637927" y="265604"/>
              </a:lnTo>
              <a:lnTo>
                <a:pt x="0" y="265604"/>
              </a:lnTo>
              <a:lnTo>
                <a:pt x="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21C3D8-A05C-437B-B86F-CAEFC1A50107}">
      <dsp:nvSpPr>
        <dsp:cNvPr id="0" name=""/>
        <dsp:cNvSpPr/>
      </dsp:nvSpPr>
      <dsp:spPr>
        <a:xfrm>
          <a:off x="4364384" y="1289698"/>
          <a:ext cx="3685337" cy="389752"/>
        </a:xfrm>
        <a:custGeom>
          <a:avLst/>
          <a:gdLst/>
          <a:ahLst/>
          <a:cxnLst/>
          <a:rect l="0" t="0" r="0" b="0"/>
          <a:pathLst>
            <a:path>
              <a:moveTo>
                <a:pt x="0" y="0"/>
              </a:moveTo>
              <a:lnTo>
                <a:pt x="0" y="265604"/>
              </a:lnTo>
              <a:lnTo>
                <a:pt x="3685337" y="265604"/>
              </a:lnTo>
              <a:lnTo>
                <a:pt x="3685337"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E7E082-28D1-4A70-8234-3A5E98EE9529}">
      <dsp:nvSpPr>
        <dsp:cNvPr id="0" name=""/>
        <dsp:cNvSpPr/>
      </dsp:nvSpPr>
      <dsp:spPr>
        <a:xfrm>
          <a:off x="4728146" y="2530429"/>
          <a:ext cx="91440" cy="389752"/>
        </a:xfrm>
        <a:custGeom>
          <a:avLst/>
          <a:gdLst/>
          <a:ahLst/>
          <a:cxnLst/>
          <a:rect l="0" t="0" r="0" b="0"/>
          <a:pathLst>
            <a:path>
              <a:moveTo>
                <a:pt x="45720" y="0"/>
              </a:moveTo>
              <a:lnTo>
                <a:pt x="4572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D2465C-46F6-425A-92D8-D5746E82D37F}">
      <dsp:nvSpPr>
        <dsp:cNvPr id="0" name=""/>
        <dsp:cNvSpPr/>
      </dsp:nvSpPr>
      <dsp:spPr>
        <a:xfrm>
          <a:off x="4364384" y="1289698"/>
          <a:ext cx="409481" cy="389752"/>
        </a:xfrm>
        <a:custGeom>
          <a:avLst/>
          <a:gdLst/>
          <a:ahLst/>
          <a:cxnLst/>
          <a:rect l="0" t="0" r="0" b="0"/>
          <a:pathLst>
            <a:path>
              <a:moveTo>
                <a:pt x="0" y="0"/>
              </a:moveTo>
              <a:lnTo>
                <a:pt x="0" y="265604"/>
              </a:lnTo>
              <a:lnTo>
                <a:pt x="409481" y="265604"/>
              </a:lnTo>
              <a:lnTo>
                <a:pt x="409481"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CAD7EF-8DFA-4F78-8403-B958EBA30D99}">
      <dsp:nvSpPr>
        <dsp:cNvPr id="0" name=""/>
        <dsp:cNvSpPr/>
      </dsp:nvSpPr>
      <dsp:spPr>
        <a:xfrm>
          <a:off x="2316974" y="2530429"/>
          <a:ext cx="818963" cy="389752"/>
        </a:xfrm>
        <a:custGeom>
          <a:avLst/>
          <a:gdLst/>
          <a:ahLst/>
          <a:cxnLst/>
          <a:rect l="0" t="0" r="0" b="0"/>
          <a:pathLst>
            <a:path>
              <a:moveTo>
                <a:pt x="0" y="0"/>
              </a:moveTo>
              <a:lnTo>
                <a:pt x="0" y="265604"/>
              </a:lnTo>
              <a:lnTo>
                <a:pt x="818963" y="265604"/>
              </a:lnTo>
              <a:lnTo>
                <a:pt x="818963"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A9E0BE-F0B0-4FF0-BFD8-3CF1411BAF88}">
      <dsp:nvSpPr>
        <dsp:cNvPr id="0" name=""/>
        <dsp:cNvSpPr/>
      </dsp:nvSpPr>
      <dsp:spPr>
        <a:xfrm>
          <a:off x="1498010" y="2530429"/>
          <a:ext cx="818963" cy="389752"/>
        </a:xfrm>
        <a:custGeom>
          <a:avLst/>
          <a:gdLst/>
          <a:ahLst/>
          <a:cxnLst/>
          <a:rect l="0" t="0" r="0" b="0"/>
          <a:pathLst>
            <a:path>
              <a:moveTo>
                <a:pt x="818963" y="0"/>
              </a:moveTo>
              <a:lnTo>
                <a:pt x="818963" y="265604"/>
              </a:lnTo>
              <a:lnTo>
                <a:pt x="0" y="265604"/>
              </a:lnTo>
              <a:lnTo>
                <a:pt x="0" y="38975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4887AB5-6BB4-4B46-A2A7-9D89EB7B9450}">
      <dsp:nvSpPr>
        <dsp:cNvPr id="0" name=""/>
        <dsp:cNvSpPr/>
      </dsp:nvSpPr>
      <dsp:spPr>
        <a:xfrm>
          <a:off x="2316974" y="1289698"/>
          <a:ext cx="2047409" cy="389752"/>
        </a:xfrm>
        <a:custGeom>
          <a:avLst/>
          <a:gdLst/>
          <a:ahLst/>
          <a:cxnLst/>
          <a:rect l="0" t="0" r="0" b="0"/>
          <a:pathLst>
            <a:path>
              <a:moveTo>
                <a:pt x="2047409" y="0"/>
              </a:moveTo>
              <a:lnTo>
                <a:pt x="2047409" y="265604"/>
              </a:lnTo>
              <a:lnTo>
                <a:pt x="0" y="265604"/>
              </a:lnTo>
              <a:lnTo>
                <a:pt x="0"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8997FD-153C-4171-932D-25F634924281}">
      <dsp:nvSpPr>
        <dsp:cNvPr id="0" name=""/>
        <dsp:cNvSpPr/>
      </dsp:nvSpPr>
      <dsp:spPr>
        <a:xfrm>
          <a:off x="679046" y="1289698"/>
          <a:ext cx="3685337" cy="389752"/>
        </a:xfrm>
        <a:custGeom>
          <a:avLst/>
          <a:gdLst/>
          <a:ahLst/>
          <a:cxnLst/>
          <a:rect l="0" t="0" r="0" b="0"/>
          <a:pathLst>
            <a:path>
              <a:moveTo>
                <a:pt x="3685337" y="0"/>
              </a:moveTo>
              <a:lnTo>
                <a:pt x="3685337" y="265604"/>
              </a:lnTo>
              <a:lnTo>
                <a:pt x="0" y="265604"/>
              </a:lnTo>
              <a:lnTo>
                <a:pt x="0" y="38975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70EEBF-4C5F-4E05-9261-0EF6553DD4F2}">
      <dsp:nvSpPr>
        <dsp:cNvPr id="0" name=""/>
        <dsp:cNvSpPr/>
      </dsp:nvSpPr>
      <dsp:spPr>
        <a:xfrm>
          <a:off x="3694323" y="438720"/>
          <a:ext cx="1340122" cy="85097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C1BC3E-EC4A-42C1-8F0C-094EF4E2F676}">
      <dsp:nvSpPr>
        <dsp:cNvPr id="0" name=""/>
        <dsp:cNvSpPr/>
      </dsp:nvSpPr>
      <dsp:spPr>
        <a:xfrm>
          <a:off x="3843225" y="58017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 3</a:t>
          </a:r>
        </a:p>
        <a:p>
          <a:pPr marL="0" lvl="0" indent="0" algn="ctr" defTabSz="488950">
            <a:lnSpc>
              <a:spcPct val="90000"/>
            </a:lnSpc>
            <a:spcBef>
              <a:spcPct val="0"/>
            </a:spcBef>
            <a:spcAft>
              <a:spcPct val="35000"/>
            </a:spcAft>
            <a:buNone/>
          </a:pPr>
          <a:r>
            <a:rPr lang="en-US" sz="1100" b="1" kern="1200" dirty="0"/>
            <a:t>Financial architecture</a:t>
          </a:r>
        </a:p>
      </dsp:txBody>
      <dsp:txXfrm>
        <a:off x="3868149" y="605102"/>
        <a:ext cx="1290274" cy="801130"/>
      </dsp:txXfrm>
    </dsp:sp>
    <dsp:sp modelId="{D5C15294-31A7-4F40-9C31-E51E971D8F1D}">
      <dsp:nvSpPr>
        <dsp:cNvPr id="0" name=""/>
        <dsp:cNvSpPr/>
      </dsp:nvSpPr>
      <dsp:spPr>
        <a:xfrm>
          <a:off x="8985"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F9A5AE-D74D-4F89-A8D1-F8C08165318E}">
      <dsp:nvSpPr>
        <dsp:cNvPr id="0" name=""/>
        <dsp:cNvSpPr/>
      </dsp:nvSpPr>
      <dsp:spPr>
        <a:xfrm>
          <a:off x="157888"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WP1</a:t>
          </a:r>
        </a:p>
        <a:p>
          <a:pPr marL="0" lvl="0" indent="0" algn="ctr" defTabSz="488950">
            <a:lnSpc>
              <a:spcPct val="90000"/>
            </a:lnSpc>
            <a:spcBef>
              <a:spcPct val="0"/>
            </a:spcBef>
            <a:spcAft>
              <a:spcPct val="35000"/>
            </a:spcAft>
            <a:buNone/>
          </a:pPr>
          <a:r>
            <a:rPr lang="en-US" sz="1100" b="1" kern="1200" dirty="0"/>
            <a:t>Coordination and Management</a:t>
          </a:r>
        </a:p>
      </dsp:txBody>
      <dsp:txXfrm>
        <a:off x="182812" y="1845832"/>
        <a:ext cx="1290274" cy="801130"/>
      </dsp:txXfrm>
    </dsp:sp>
    <dsp:sp modelId="{025C6284-47AA-4A1B-A3C8-0123B0045ADA}">
      <dsp:nvSpPr>
        <dsp:cNvPr id="0" name=""/>
        <dsp:cNvSpPr/>
      </dsp:nvSpPr>
      <dsp:spPr>
        <a:xfrm>
          <a:off x="1646913"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2033DAE-147D-40A2-A278-D950724D52F2}">
      <dsp:nvSpPr>
        <dsp:cNvPr id="0" name=""/>
        <dsp:cNvSpPr/>
      </dsp:nvSpPr>
      <dsp:spPr>
        <a:xfrm>
          <a:off x="1795815"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WP2</a:t>
          </a:r>
        </a:p>
        <a:p>
          <a:pPr marL="0" lvl="0" indent="0" algn="ctr" defTabSz="488950">
            <a:lnSpc>
              <a:spcPct val="90000"/>
            </a:lnSpc>
            <a:spcBef>
              <a:spcPct val="0"/>
            </a:spcBef>
            <a:spcAft>
              <a:spcPct val="35000"/>
            </a:spcAft>
            <a:buNone/>
          </a:pPr>
          <a:r>
            <a:rPr lang="en-US" sz="1100" b="1" kern="1200" dirty="0"/>
            <a:t>Organization, Governance and Legal Aspects</a:t>
          </a:r>
        </a:p>
      </dsp:txBody>
      <dsp:txXfrm>
        <a:off x="1820739" y="1845832"/>
        <a:ext cx="1290274" cy="801130"/>
      </dsp:txXfrm>
    </dsp:sp>
    <dsp:sp modelId="{E0B029FB-0EC6-49BA-8570-BA82F40AD683}">
      <dsp:nvSpPr>
        <dsp:cNvPr id="0" name=""/>
        <dsp:cNvSpPr/>
      </dsp:nvSpPr>
      <dsp:spPr>
        <a:xfrm>
          <a:off x="827949"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104362-5A24-4B0E-A45E-5CCC47E9D438}">
      <dsp:nvSpPr>
        <dsp:cNvPr id="0" name=""/>
        <dsp:cNvSpPr/>
      </dsp:nvSpPr>
      <dsp:spPr>
        <a:xfrm>
          <a:off x="976852"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Legal framework</a:t>
          </a:r>
        </a:p>
      </dsp:txBody>
      <dsp:txXfrm>
        <a:off x="1001776" y="3086563"/>
        <a:ext cx="1290274" cy="801130"/>
      </dsp:txXfrm>
    </dsp:sp>
    <dsp:sp modelId="{D6727BB6-9C9D-49DF-BB48-A514E37860C9}">
      <dsp:nvSpPr>
        <dsp:cNvPr id="0" name=""/>
        <dsp:cNvSpPr/>
      </dsp:nvSpPr>
      <dsp:spPr>
        <a:xfrm>
          <a:off x="2465877"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A42B5F-D713-4B7A-8B07-4966BDA14520}">
      <dsp:nvSpPr>
        <dsp:cNvPr id="0" name=""/>
        <dsp:cNvSpPr/>
      </dsp:nvSpPr>
      <dsp:spPr>
        <a:xfrm>
          <a:off x="2614779"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Enlargement of the ET Consortium</a:t>
          </a:r>
        </a:p>
      </dsp:txBody>
      <dsp:txXfrm>
        <a:off x="2639703" y="3086563"/>
        <a:ext cx="1290274" cy="801130"/>
      </dsp:txXfrm>
    </dsp:sp>
    <dsp:sp modelId="{FEA175AD-9105-400A-91FB-978588DC8822}">
      <dsp:nvSpPr>
        <dsp:cNvPr id="0" name=""/>
        <dsp:cNvSpPr/>
      </dsp:nvSpPr>
      <dsp:spPr>
        <a:xfrm>
          <a:off x="4103805"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4104D-D21E-4E6D-B49A-0C34C72B0A70}">
      <dsp:nvSpPr>
        <dsp:cNvPr id="0" name=""/>
        <dsp:cNvSpPr/>
      </dsp:nvSpPr>
      <dsp:spPr>
        <a:xfrm>
          <a:off x="4252707"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WP4</a:t>
          </a:r>
        </a:p>
        <a:p>
          <a:pPr marL="0" lvl="0" indent="0" algn="ctr" defTabSz="488950">
            <a:lnSpc>
              <a:spcPct val="90000"/>
            </a:lnSpc>
            <a:spcBef>
              <a:spcPct val="0"/>
            </a:spcBef>
            <a:spcAft>
              <a:spcPct val="35000"/>
            </a:spcAft>
            <a:buNone/>
          </a:pPr>
          <a:r>
            <a:rPr lang="en-US" sz="1100" b="1" kern="1200" dirty="0"/>
            <a:t>Site Selection</a:t>
          </a:r>
        </a:p>
      </dsp:txBody>
      <dsp:txXfrm>
        <a:off x="4277631" y="1845832"/>
        <a:ext cx="1290274" cy="801130"/>
      </dsp:txXfrm>
    </dsp:sp>
    <dsp:sp modelId="{37968F57-1BA2-4075-A16C-A795D3EC5DF0}">
      <dsp:nvSpPr>
        <dsp:cNvPr id="0" name=""/>
        <dsp:cNvSpPr/>
      </dsp:nvSpPr>
      <dsp:spPr>
        <a:xfrm>
          <a:off x="4103805"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A20DFB-0CF5-4D01-A429-E317A051F776}">
      <dsp:nvSpPr>
        <dsp:cNvPr id="0" name=""/>
        <dsp:cNvSpPr/>
      </dsp:nvSpPr>
      <dsp:spPr>
        <a:xfrm>
          <a:off x="4252707"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Legal/Financial aspects of the RI implementation</a:t>
          </a:r>
        </a:p>
      </dsp:txBody>
      <dsp:txXfrm>
        <a:off x="4277631" y="3086563"/>
        <a:ext cx="1290274" cy="801130"/>
      </dsp:txXfrm>
    </dsp:sp>
    <dsp:sp modelId="{37EABB4A-3C47-43EF-BF7E-CE55EAC22A4D}">
      <dsp:nvSpPr>
        <dsp:cNvPr id="0" name=""/>
        <dsp:cNvSpPr/>
      </dsp:nvSpPr>
      <dsp:spPr>
        <a:xfrm>
          <a:off x="7379661" y="1679451"/>
          <a:ext cx="1340122" cy="850978"/>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C0706B-F7A0-4007-A480-876B23D79234}">
      <dsp:nvSpPr>
        <dsp:cNvPr id="0" name=""/>
        <dsp:cNvSpPr/>
      </dsp:nvSpPr>
      <dsp:spPr>
        <a:xfrm>
          <a:off x="7528563" y="1820908"/>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WP5</a:t>
          </a:r>
        </a:p>
        <a:p>
          <a:pPr marL="0" lvl="0" indent="0" algn="ctr" defTabSz="488950">
            <a:lnSpc>
              <a:spcPct val="90000"/>
            </a:lnSpc>
            <a:spcBef>
              <a:spcPct val="0"/>
            </a:spcBef>
            <a:spcAft>
              <a:spcPct val="35000"/>
            </a:spcAft>
            <a:buNone/>
          </a:pPr>
          <a:r>
            <a:rPr lang="en-US" sz="1100" b="1" kern="1200" dirty="0"/>
            <a:t>Project Office</a:t>
          </a:r>
        </a:p>
      </dsp:txBody>
      <dsp:txXfrm>
        <a:off x="7553487" y="1845832"/>
        <a:ext cx="1290274" cy="801130"/>
      </dsp:txXfrm>
    </dsp:sp>
    <dsp:sp modelId="{3B2FFFF2-B9A3-4056-B6CE-0BE0415630EF}">
      <dsp:nvSpPr>
        <dsp:cNvPr id="0" name=""/>
        <dsp:cNvSpPr/>
      </dsp:nvSpPr>
      <dsp:spPr>
        <a:xfrm>
          <a:off x="5741733"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DBA8D5-20CA-48C4-9127-813C9FCB098C}">
      <dsp:nvSpPr>
        <dsp:cNvPr id="0" name=""/>
        <dsp:cNvSpPr/>
      </dsp:nvSpPr>
      <dsp:spPr>
        <a:xfrm>
          <a:off x="5890635"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Strategic decisions making process</a:t>
          </a:r>
        </a:p>
      </dsp:txBody>
      <dsp:txXfrm>
        <a:off x="5915559" y="3086563"/>
        <a:ext cx="1290274" cy="801130"/>
      </dsp:txXfrm>
    </dsp:sp>
    <dsp:sp modelId="{3F6E5528-896E-47A0-ADCA-5B123EEA7842}">
      <dsp:nvSpPr>
        <dsp:cNvPr id="0" name=""/>
        <dsp:cNvSpPr/>
      </dsp:nvSpPr>
      <dsp:spPr>
        <a:xfrm>
          <a:off x="7379661"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802BDB-359F-419A-9F86-955919E8BC38}">
      <dsp:nvSpPr>
        <dsp:cNvPr id="0" name=""/>
        <dsp:cNvSpPr/>
      </dsp:nvSpPr>
      <dsp:spPr>
        <a:xfrm>
          <a:off x="7528563"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Planning</a:t>
          </a:r>
        </a:p>
      </dsp:txBody>
      <dsp:txXfrm>
        <a:off x="7553487" y="3086563"/>
        <a:ext cx="1290274" cy="801130"/>
      </dsp:txXfrm>
    </dsp:sp>
    <dsp:sp modelId="{A3847B57-3163-4A96-AA1A-6333339275AA}">
      <dsp:nvSpPr>
        <dsp:cNvPr id="0" name=""/>
        <dsp:cNvSpPr/>
      </dsp:nvSpPr>
      <dsp:spPr>
        <a:xfrm>
          <a:off x="9017589" y="2920181"/>
          <a:ext cx="1340122" cy="850978"/>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3D6556-BB73-4706-9ACB-7C0A7486C166}">
      <dsp:nvSpPr>
        <dsp:cNvPr id="0" name=""/>
        <dsp:cNvSpPr/>
      </dsp:nvSpPr>
      <dsp:spPr>
        <a:xfrm>
          <a:off x="9166491" y="3061639"/>
          <a:ext cx="1340122" cy="850978"/>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t>Risk management</a:t>
          </a:r>
        </a:p>
      </dsp:txBody>
      <dsp:txXfrm>
        <a:off x="9191415" y="3086563"/>
        <a:ext cx="1290274" cy="8011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B5D66E-91AF-4973-A9AE-57FC5739C89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a:p>
        </p:txBody>
      </p:sp>
      <p:sp>
        <p:nvSpPr>
          <p:cNvPr id="3" name="Sottotitolo 2">
            <a:extLst>
              <a:ext uri="{FF2B5EF4-FFF2-40B4-BE49-F238E27FC236}">
                <a16:creationId xmlns:a16="http://schemas.microsoft.com/office/drawing/2014/main" id="{3FD4D86D-39A1-49F9-9E21-66B496CCB3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a:p>
        </p:txBody>
      </p:sp>
      <p:sp>
        <p:nvSpPr>
          <p:cNvPr id="4" name="Segnaposto data 3">
            <a:extLst>
              <a:ext uri="{FF2B5EF4-FFF2-40B4-BE49-F238E27FC236}">
                <a16:creationId xmlns:a16="http://schemas.microsoft.com/office/drawing/2014/main" id="{43885DCC-71DB-43DF-8FA0-AA32382589DA}"/>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6C32B8D2-77C0-40E9-A385-2B0392444095}"/>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318AA39F-786F-49F3-B17F-958F951CB7FA}"/>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2020108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746E62-1C8B-4025-95EA-2305CB530BF7}"/>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76CC868F-EC35-437E-88E7-565BB23124C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818B8DC7-F4D4-4699-B6FB-5EA51F641B50}"/>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875801C9-870B-487B-B45A-310CB753220F}"/>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E13FBE21-CC75-486D-B681-CA520F41B036}"/>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729905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451AA01-D01D-49BC-91F8-D0A416A30BC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a:p>
        </p:txBody>
      </p:sp>
      <p:sp>
        <p:nvSpPr>
          <p:cNvPr id="3" name="Segnaposto testo verticale 2">
            <a:extLst>
              <a:ext uri="{FF2B5EF4-FFF2-40B4-BE49-F238E27FC236}">
                <a16:creationId xmlns:a16="http://schemas.microsoft.com/office/drawing/2014/main" id="{FF478F87-BF4F-43F4-8028-6F4D68D90FE9}"/>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ADEC114A-C104-4691-BE83-28FE899AAF1A}"/>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62B27D0B-657B-48F6-AD56-CA12627D2E36}"/>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0284ECD-8CA4-4296-9EAA-4633E3A8318D}"/>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125181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1253C-5D44-4101-8799-EF12BDEDEBBD}"/>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64918C86-8E9E-49D8-ADB6-59E08F231D40}"/>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FAD9D8FE-516D-4BC7-8000-63A1B81C332A}"/>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3EC1F7DC-6B16-4C54-BBE4-69BBDF6CDC3B}"/>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7A45370F-CF92-48FF-AA4E-B7196D0927B1}"/>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56012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5AD665-3A09-4CA7-8586-2CEBE89D947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8ADFD802-2E6C-48E6-8AB7-84A8291FE5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65BA2726-CCB3-48EB-8011-0DBA1B5EAAFA}"/>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C02AF115-5705-42B4-94DC-57F4933F180E}"/>
              </a:ext>
            </a:extLst>
          </p:cNvPr>
          <p:cNvSpPr>
            <a:spLocks noGrp="1"/>
          </p:cNvSpPr>
          <p:nvPr>
            <p:ph type="ftr" sz="quarter" idx="11"/>
          </p:nvPr>
        </p:nvSpPr>
        <p:spPr/>
        <p:txBody>
          <a:bodyPr/>
          <a:lstStyle/>
          <a:p>
            <a:endParaRPr lang="en-US"/>
          </a:p>
        </p:txBody>
      </p:sp>
      <p:sp>
        <p:nvSpPr>
          <p:cNvPr id="6" name="Segnaposto numero diapositiva 5">
            <a:extLst>
              <a:ext uri="{FF2B5EF4-FFF2-40B4-BE49-F238E27FC236}">
                <a16:creationId xmlns:a16="http://schemas.microsoft.com/office/drawing/2014/main" id="{9B3C88BB-6C24-46AF-98EE-49D4C8ADC68E}"/>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160008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D0A693-E88A-478B-A2F1-97B98460306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0C5DE27E-E1E6-4C6A-ACD8-E13A0167819E}"/>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contenuto 3">
            <a:extLst>
              <a:ext uri="{FF2B5EF4-FFF2-40B4-BE49-F238E27FC236}">
                <a16:creationId xmlns:a16="http://schemas.microsoft.com/office/drawing/2014/main" id="{0496B873-913B-4270-882F-4F656225AA7D}"/>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data 4">
            <a:extLst>
              <a:ext uri="{FF2B5EF4-FFF2-40B4-BE49-F238E27FC236}">
                <a16:creationId xmlns:a16="http://schemas.microsoft.com/office/drawing/2014/main" id="{D316786E-654D-4E83-AA01-68A7B345E070}"/>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6" name="Segnaposto piè di pagina 5">
            <a:extLst>
              <a:ext uri="{FF2B5EF4-FFF2-40B4-BE49-F238E27FC236}">
                <a16:creationId xmlns:a16="http://schemas.microsoft.com/office/drawing/2014/main" id="{01D25217-2D76-4563-9426-EACF3F9F7458}"/>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B80B8E14-202C-47E8-8C3B-B047E03DF3B0}"/>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1466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781C95-0796-43D7-91D0-B36F68A5948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B1F491C9-D87E-47B7-BB60-A5144EC11A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509205B6-DFCA-4518-8BE5-1593DB153018}"/>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Segnaposto testo 4">
            <a:extLst>
              <a:ext uri="{FF2B5EF4-FFF2-40B4-BE49-F238E27FC236}">
                <a16:creationId xmlns:a16="http://schemas.microsoft.com/office/drawing/2014/main" id="{D4A1710E-A4CE-460D-8E5A-3F2D5343A5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230EDDEB-3561-4A16-AFFC-481A082A7B23}"/>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Segnaposto data 6">
            <a:extLst>
              <a:ext uri="{FF2B5EF4-FFF2-40B4-BE49-F238E27FC236}">
                <a16:creationId xmlns:a16="http://schemas.microsoft.com/office/drawing/2014/main" id="{03924055-AB6A-4DC5-9617-BE793F319CBF}"/>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8" name="Segnaposto piè di pagina 7">
            <a:extLst>
              <a:ext uri="{FF2B5EF4-FFF2-40B4-BE49-F238E27FC236}">
                <a16:creationId xmlns:a16="http://schemas.microsoft.com/office/drawing/2014/main" id="{FB8F7294-2C3F-442C-986D-CF56492FAB78}"/>
              </a:ext>
            </a:extLst>
          </p:cNvPr>
          <p:cNvSpPr>
            <a:spLocks noGrp="1"/>
          </p:cNvSpPr>
          <p:nvPr>
            <p:ph type="ftr" sz="quarter" idx="11"/>
          </p:nvPr>
        </p:nvSpPr>
        <p:spPr/>
        <p:txBody>
          <a:bodyPr/>
          <a:lstStyle/>
          <a:p>
            <a:endParaRPr lang="en-US"/>
          </a:p>
        </p:txBody>
      </p:sp>
      <p:sp>
        <p:nvSpPr>
          <p:cNvPr id="9" name="Segnaposto numero diapositiva 8">
            <a:extLst>
              <a:ext uri="{FF2B5EF4-FFF2-40B4-BE49-F238E27FC236}">
                <a16:creationId xmlns:a16="http://schemas.microsoft.com/office/drawing/2014/main" id="{F67B4839-9FCC-40B6-9042-A56BBE3099C1}"/>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1271795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687CDA-CD17-43F2-A005-526BC01EF959}"/>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data 2">
            <a:extLst>
              <a:ext uri="{FF2B5EF4-FFF2-40B4-BE49-F238E27FC236}">
                <a16:creationId xmlns:a16="http://schemas.microsoft.com/office/drawing/2014/main" id="{C76F7769-1A74-463D-BADA-09EDA67BC054}"/>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4" name="Segnaposto piè di pagina 3">
            <a:extLst>
              <a:ext uri="{FF2B5EF4-FFF2-40B4-BE49-F238E27FC236}">
                <a16:creationId xmlns:a16="http://schemas.microsoft.com/office/drawing/2014/main" id="{AE1ACC31-6E56-4800-8574-284AA1529CC9}"/>
              </a:ext>
            </a:extLst>
          </p:cNvPr>
          <p:cNvSpPr>
            <a:spLocks noGrp="1"/>
          </p:cNvSpPr>
          <p:nvPr>
            <p:ph type="ftr" sz="quarter" idx="11"/>
          </p:nvPr>
        </p:nvSpPr>
        <p:spPr/>
        <p:txBody>
          <a:bodyPr/>
          <a:lstStyle/>
          <a:p>
            <a:endParaRPr lang="en-US"/>
          </a:p>
        </p:txBody>
      </p:sp>
      <p:sp>
        <p:nvSpPr>
          <p:cNvPr id="5" name="Segnaposto numero diapositiva 4">
            <a:extLst>
              <a:ext uri="{FF2B5EF4-FFF2-40B4-BE49-F238E27FC236}">
                <a16:creationId xmlns:a16="http://schemas.microsoft.com/office/drawing/2014/main" id="{BD294749-8D1F-4921-9FF1-FC98389BD295}"/>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26416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55F5688-DB75-4971-9601-3261C7C1EBC3}"/>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3" name="Segnaposto piè di pagina 2">
            <a:extLst>
              <a:ext uri="{FF2B5EF4-FFF2-40B4-BE49-F238E27FC236}">
                <a16:creationId xmlns:a16="http://schemas.microsoft.com/office/drawing/2014/main" id="{AB19A40E-C82A-439D-A2F4-068CEAD93207}"/>
              </a:ext>
            </a:extLst>
          </p:cNvPr>
          <p:cNvSpPr>
            <a:spLocks noGrp="1"/>
          </p:cNvSpPr>
          <p:nvPr>
            <p:ph type="ftr" sz="quarter" idx="11"/>
          </p:nvPr>
        </p:nvSpPr>
        <p:spPr/>
        <p:txBody>
          <a:bodyPr/>
          <a:lstStyle/>
          <a:p>
            <a:endParaRPr lang="en-US"/>
          </a:p>
        </p:txBody>
      </p:sp>
      <p:sp>
        <p:nvSpPr>
          <p:cNvPr id="4" name="Segnaposto numero diapositiva 3">
            <a:extLst>
              <a:ext uri="{FF2B5EF4-FFF2-40B4-BE49-F238E27FC236}">
                <a16:creationId xmlns:a16="http://schemas.microsoft.com/office/drawing/2014/main" id="{8AA7CC2D-BF55-4B04-8A48-1793C887559D}"/>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132763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BB532B-DBB6-4071-93D1-0A2823EF401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CF4831A0-2DFE-4580-AE69-DF0B8236A4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testo 3">
            <a:extLst>
              <a:ext uri="{FF2B5EF4-FFF2-40B4-BE49-F238E27FC236}">
                <a16:creationId xmlns:a16="http://schemas.microsoft.com/office/drawing/2014/main" id="{20E54F21-CAFE-4B5C-A8F0-9C9DF1FDF9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AC6CA59-205D-42AE-AC4D-23DD547A0CD3}"/>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6" name="Segnaposto piè di pagina 5">
            <a:extLst>
              <a:ext uri="{FF2B5EF4-FFF2-40B4-BE49-F238E27FC236}">
                <a16:creationId xmlns:a16="http://schemas.microsoft.com/office/drawing/2014/main" id="{FD76168B-0656-4F6D-9144-5544613D949C}"/>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F854976D-FC11-44A4-AB31-D142C852BB08}"/>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423608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41739E-98B6-4272-A2AC-5396CA51376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a:p>
        </p:txBody>
      </p:sp>
      <p:sp>
        <p:nvSpPr>
          <p:cNvPr id="3" name="Segnaposto immagine 2">
            <a:extLst>
              <a:ext uri="{FF2B5EF4-FFF2-40B4-BE49-F238E27FC236}">
                <a16:creationId xmlns:a16="http://schemas.microsoft.com/office/drawing/2014/main" id="{3F81724A-1AA9-4530-8C69-11B89315CD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a:extLst>
              <a:ext uri="{FF2B5EF4-FFF2-40B4-BE49-F238E27FC236}">
                <a16:creationId xmlns:a16="http://schemas.microsoft.com/office/drawing/2014/main" id="{523DAC4E-683D-43CA-AF7B-E600471E57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6F4554BE-9F38-46FF-9057-58F24621A91C}"/>
              </a:ext>
            </a:extLst>
          </p:cNvPr>
          <p:cNvSpPr>
            <a:spLocks noGrp="1"/>
          </p:cNvSpPr>
          <p:nvPr>
            <p:ph type="dt" sz="half" idx="10"/>
          </p:nvPr>
        </p:nvSpPr>
        <p:spPr/>
        <p:txBody>
          <a:bodyPr/>
          <a:lstStyle/>
          <a:p>
            <a:fld id="{1087C352-7F08-43AE-8BFC-DDAE6E69DE12}" type="datetimeFigureOut">
              <a:rPr lang="en-US" smtClean="0"/>
              <a:t>12/16/2021</a:t>
            </a:fld>
            <a:endParaRPr lang="en-US"/>
          </a:p>
        </p:txBody>
      </p:sp>
      <p:sp>
        <p:nvSpPr>
          <p:cNvPr id="6" name="Segnaposto piè di pagina 5">
            <a:extLst>
              <a:ext uri="{FF2B5EF4-FFF2-40B4-BE49-F238E27FC236}">
                <a16:creationId xmlns:a16="http://schemas.microsoft.com/office/drawing/2014/main" id="{B531710C-49DC-4938-8258-04860AA6BFD5}"/>
              </a:ext>
            </a:extLst>
          </p:cNvPr>
          <p:cNvSpPr>
            <a:spLocks noGrp="1"/>
          </p:cNvSpPr>
          <p:nvPr>
            <p:ph type="ftr" sz="quarter" idx="11"/>
          </p:nvPr>
        </p:nvSpPr>
        <p:spPr/>
        <p:txBody>
          <a:bodyPr/>
          <a:lstStyle/>
          <a:p>
            <a:endParaRPr lang="en-US"/>
          </a:p>
        </p:txBody>
      </p:sp>
      <p:sp>
        <p:nvSpPr>
          <p:cNvPr id="7" name="Segnaposto numero diapositiva 6">
            <a:extLst>
              <a:ext uri="{FF2B5EF4-FFF2-40B4-BE49-F238E27FC236}">
                <a16:creationId xmlns:a16="http://schemas.microsoft.com/office/drawing/2014/main" id="{8F0862F9-B698-4579-A5C9-79B5AAB27210}"/>
              </a:ext>
            </a:extLst>
          </p:cNvPr>
          <p:cNvSpPr>
            <a:spLocks noGrp="1"/>
          </p:cNvSpPr>
          <p:nvPr>
            <p:ph type="sldNum" sz="quarter" idx="12"/>
          </p:nvPr>
        </p:nvSpPr>
        <p:spPr/>
        <p:txBody>
          <a:bodyPr/>
          <a:lstStyle/>
          <a:p>
            <a:fld id="{4DA92433-2742-4D24-B5E9-E01FCB767318}" type="slidenum">
              <a:rPr lang="en-US" smtClean="0"/>
              <a:t>‹N›</a:t>
            </a:fld>
            <a:endParaRPr lang="en-US"/>
          </a:p>
        </p:txBody>
      </p:sp>
    </p:spTree>
    <p:extLst>
      <p:ext uri="{BB962C8B-B14F-4D97-AF65-F5344CB8AC3E}">
        <p14:creationId xmlns:p14="http://schemas.microsoft.com/office/powerpoint/2010/main" val="332737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4AA63F-150B-4E99-A047-B47131FEB4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a:p>
        </p:txBody>
      </p:sp>
      <p:sp>
        <p:nvSpPr>
          <p:cNvPr id="3" name="Segnaposto testo 2">
            <a:extLst>
              <a:ext uri="{FF2B5EF4-FFF2-40B4-BE49-F238E27FC236}">
                <a16:creationId xmlns:a16="http://schemas.microsoft.com/office/drawing/2014/main" id="{4D4D3561-1F72-431B-B4FC-6ECBB2BB2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5784F1AA-2CBE-4219-9F4F-06154B7E8E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7C352-7F08-43AE-8BFC-DDAE6E69DE12}" type="datetimeFigureOut">
              <a:rPr lang="en-US" smtClean="0"/>
              <a:t>12/16/2021</a:t>
            </a:fld>
            <a:endParaRPr lang="en-US"/>
          </a:p>
        </p:txBody>
      </p:sp>
      <p:sp>
        <p:nvSpPr>
          <p:cNvPr id="5" name="Segnaposto piè di pagina 4">
            <a:extLst>
              <a:ext uri="{FF2B5EF4-FFF2-40B4-BE49-F238E27FC236}">
                <a16:creationId xmlns:a16="http://schemas.microsoft.com/office/drawing/2014/main" id="{4D61CE5F-BD26-4248-9723-AE016F8896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a:extLst>
              <a:ext uri="{FF2B5EF4-FFF2-40B4-BE49-F238E27FC236}">
                <a16:creationId xmlns:a16="http://schemas.microsoft.com/office/drawing/2014/main" id="{1A8AA4CA-FE2A-45EE-B571-EC4A647D6D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92433-2742-4D24-B5E9-E01FCB767318}" type="slidenum">
              <a:rPr lang="en-US" smtClean="0"/>
              <a:t>‹N›</a:t>
            </a:fld>
            <a:endParaRPr lang="en-US"/>
          </a:p>
        </p:txBody>
      </p:sp>
    </p:spTree>
    <p:extLst>
      <p:ext uri="{BB962C8B-B14F-4D97-AF65-F5344CB8AC3E}">
        <p14:creationId xmlns:p14="http://schemas.microsoft.com/office/powerpoint/2010/main" val="1559477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305F5A-A32A-4123-A518-76D39B995A66}"/>
              </a:ext>
            </a:extLst>
          </p:cNvPr>
          <p:cNvSpPr>
            <a:spLocks noGrp="1"/>
          </p:cNvSpPr>
          <p:nvPr>
            <p:ph type="ctrTitle"/>
          </p:nvPr>
        </p:nvSpPr>
        <p:spPr>
          <a:xfrm>
            <a:off x="1524000" y="1514011"/>
            <a:ext cx="9144000" cy="1795494"/>
          </a:xfrm>
        </p:spPr>
        <p:txBody>
          <a:bodyPr>
            <a:normAutofit/>
          </a:bodyPr>
          <a:lstStyle/>
          <a:p>
            <a:r>
              <a:rPr lang="en-US" sz="4000" b="1" dirty="0">
                <a:solidFill>
                  <a:srgbClr val="C00000"/>
                </a:solidFill>
              </a:rPr>
              <a:t>ET WP-coordinators INFRA-DEV meeting</a:t>
            </a:r>
            <a:br>
              <a:rPr lang="en-US" b="1" dirty="0">
                <a:solidFill>
                  <a:srgbClr val="C00000"/>
                </a:solidFill>
              </a:rPr>
            </a:br>
            <a:r>
              <a:rPr lang="en-US" b="1" dirty="0">
                <a:solidFill>
                  <a:srgbClr val="C00000"/>
                </a:solidFill>
              </a:rPr>
              <a:t>WP3 – Financial Architecture</a:t>
            </a:r>
          </a:p>
        </p:txBody>
      </p:sp>
      <p:sp>
        <p:nvSpPr>
          <p:cNvPr id="3" name="Sottotitolo 2">
            <a:extLst>
              <a:ext uri="{FF2B5EF4-FFF2-40B4-BE49-F238E27FC236}">
                <a16:creationId xmlns:a16="http://schemas.microsoft.com/office/drawing/2014/main" id="{8ACC788B-E68F-4405-BAEA-0E5720C896F1}"/>
              </a:ext>
            </a:extLst>
          </p:cNvPr>
          <p:cNvSpPr>
            <a:spLocks noGrp="1"/>
          </p:cNvSpPr>
          <p:nvPr>
            <p:ph type="subTitle" idx="1"/>
          </p:nvPr>
        </p:nvSpPr>
        <p:spPr>
          <a:xfrm>
            <a:off x="1524000" y="4209907"/>
            <a:ext cx="9144000" cy="1655762"/>
          </a:xfrm>
        </p:spPr>
        <p:txBody>
          <a:bodyPr>
            <a:normAutofit fontScale="92500" lnSpcReduction="10000"/>
          </a:bodyPr>
          <a:lstStyle/>
          <a:p>
            <a:r>
              <a:rPr lang="en-US" dirty="0"/>
              <a:t>Executive report</a:t>
            </a:r>
          </a:p>
          <a:p>
            <a:r>
              <a:rPr lang="en-US" baseline="30000" dirty="0"/>
              <a:t>17th</a:t>
            </a:r>
            <a:r>
              <a:rPr lang="en-US" dirty="0"/>
              <a:t> December 2021</a:t>
            </a:r>
          </a:p>
          <a:p>
            <a:endParaRPr lang="en-US" dirty="0"/>
          </a:p>
          <a:p>
            <a:r>
              <a:rPr lang="en-US" b="1" dirty="0"/>
              <a:t>Thomas </a:t>
            </a:r>
            <a:r>
              <a:rPr lang="en-US" b="1" dirty="0" err="1"/>
              <a:t>Berghöfer</a:t>
            </a:r>
            <a:r>
              <a:rPr lang="en-US" b="1" dirty="0"/>
              <a:t> – Chiara Arina - Attilio Sequi</a:t>
            </a:r>
            <a:endParaRPr lang="en-US" dirty="0"/>
          </a:p>
        </p:txBody>
      </p:sp>
      <p:pic>
        <p:nvPicPr>
          <p:cNvPr id="4" name="Immagine 3">
            <a:extLst>
              <a:ext uri="{FF2B5EF4-FFF2-40B4-BE49-F238E27FC236}">
                <a16:creationId xmlns:a16="http://schemas.microsoft.com/office/drawing/2014/main" id="{17A23DD1-9EDC-494B-A152-DEB7B33CCBD3}"/>
              </a:ext>
            </a:extLst>
          </p:cNvPr>
          <p:cNvPicPr>
            <a:picLocks noChangeAspect="1"/>
          </p:cNvPicPr>
          <p:nvPr/>
        </p:nvPicPr>
        <p:blipFill>
          <a:blip r:embed="rId2"/>
          <a:stretch>
            <a:fillRect/>
          </a:stretch>
        </p:blipFill>
        <p:spPr>
          <a:xfrm>
            <a:off x="43762" y="51585"/>
            <a:ext cx="3739793" cy="1154130"/>
          </a:xfrm>
          <a:prstGeom prst="rect">
            <a:avLst/>
          </a:prstGeom>
        </p:spPr>
      </p:pic>
    </p:spTree>
    <p:extLst>
      <p:ext uri="{BB962C8B-B14F-4D97-AF65-F5344CB8AC3E}">
        <p14:creationId xmlns:p14="http://schemas.microsoft.com/office/powerpoint/2010/main" val="383057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3E5D98-9271-4937-AC27-ECEEFE456DC7}"/>
              </a:ext>
            </a:extLst>
          </p:cNvPr>
          <p:cNvSpPr>
            <a:spLocks noGrp="1"/>
          </p:cNvSpPr>
          <p:nvPr>
            <p:ph type="title"/>
          </p:nvPr>
        </p:nvSpPr>
        <p:spPr/>
        <p:txBody>
          <a:bodyPr>
            <a:noAutofit/>
          </a:bodyPr>
          <a:lstStyle/>
          <a:p>
            <a:r>
              <a:rPr lang="it-IT" sz="3600" b="1" dirty="0">
                <a:solidFill>
                  <a:srgbClr val="C00000"/>
                </a:solidFill>
              </a:rPr>
              <a:t>Status of </a:t>
            </a:r>
            <a:r>
              <a:rPr lang="it-IT" sz="3600" b="1" dirty="0" err="1">
                <a:solidFill>
                  <a:srgbClr val="C00000"/>
                </a:solidFill>
              </a:rPr>
              <a:t>process</a:t>
            </a:r>
            <a:r>
              <a:rPr lang="it-IT" sz="3600" b="1" dirty="0">
                <a:solidFill>
                  <a:srgbClr val="C00000"/>
                </a:solidFill>
              </a:rPr>
              <a:t> for collecting </a:t>
            </a:r>
            <a:r>
              <a:rPr lang="it-IT" sz="3600" b="1" dirty="0" err="1">
                <a:solidFill>
                  <a:srgbClr val="C00000"/>
                </a:solidFill>
              </a:rPr>
              <a:t>objectives</a:t>
            </a:r>
            <a:r>
              <a:rPr lang="it-IT" sz="3600" b="1" dirty="0">
                <a:solidFill>
                  <a:srgbClr val="C00000"/>
                </a:solidFill>
              </a:rPr>
              <a:t>/deliverables</a:t>
            </a:r>
            <a:br>
              <a:rPr lang="it-IT" sz="3600" b="1" dirty="0">
                <a:solidFill>
                  <a:srgbClr val="C00000"/>
                </a:solidFill>
              </a:rPr>
            </a:br>
            <a:endParaRPr lang="en-US" sz="3600" b="1" dirty="0">
              <a:solidFill>
                <a:srgbClr val="C00000"/>
              </a:solidFill>
            </a:endParaRPr>
          </a:p>
        </p:txBody>
      </p:sp>
      <p:graphicFrame>
        <p:nvGraphicFramePr>
          <p:cNvPr id="7" name="Segnaposto contenuto 6">
            <a:extLst>
              <a:ext uri="{FF2B5EF4-FFF2-40B4-BE49-F238E27FC236}">
                <a16:creationId xmlns:a16="http://schemas.microsoft.com/office/drawing/2014/main" id="{2665F31A-58FB-4887-8B8E-B7285FD4F348}"/>
              </a:ext>
            </a:extLst>
          </p:cNvPr>
          <p:cNvGraphicFramePr>
            <a:graphicFrameLocks noGrp="1"/>
          </p:cNvGraphicFramePr>
          <p:nvPr>
            <p:ph idx="1"/>
            <p:extLst>
              <p:ext uri="{D42A27DB-BD31-4B8C-83A1-F6EECF244321}">
                <p14:modId xmlns:p14="http://schemas.microsoft.com/office/powerpoint/2010/main" val="3563757306"/>
              </p:ext>
            </p:extLst>
          </p:nvPr>
        </p:nvGraphicFramePr>
        <p:xfrm>
          <a:off x="874569" y="226204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CasellaDiTesto 8">
            <a:extLst>
              <a:ext uri="{FF2B5EF4-FFF2-40B4-BE49-F238E27FC236}">
                <a16:creationId xmlns:a16="http://schemas.microsoft.com/office/drawing/2014/main" id="{CBE28A61-9E35-4EF3-A227-CCB1D9F9F52D}"/>
              </a:ext>
            </a:extLst>
          </p:cNvPr>
          <p:cNvSpPr txBox="1"/>
          <p:nvPr/>
        </p:nvSpPr>
        <p:spPr>
          <a:xfrm>
            <a:off x="874569" y="1652155"/>
            <a:ext cx="10479231" cy="707886"/>
          </a:xfrm>
          <a:prstGeom prst="rect">
            <a:avLst/>
          </a:prstGeom>
          <a:noFill/>
        </p:spPr>
        <p:txBody>
          <a:bodyPr wrap="square" rtlCol="0">
            <a:spAutoFit/>
          </a:bodyPr>
          <a:lstStyle/>
          <a:p>
            <a:pPr algn="ctr"/>
            <a:r>
              <a:rPr lang="en-US" sz="2000" b="1" i="1" dirty="0"/>
              <a:t>Funds come to the project timely and in due amount so to match the project’s needs</a:t>
            </a:r>
            <a:endParaRPr lang="en-US" sz="2000" b="1" dirty="0"/>
          </a:p>
          <a:p>
            <a:endParaRPr lang="en-US" sz="2000" b="1" dirty="0"/>
          </a:p>
        </p:txBody>
      </p:sp>
    </p:spTree>
    <p:extLst>
      <p:ext uri="{BB962C8B-B14F-4D97-AF65-F5344CB8AC3E}">
        <p14:creationId xmlns:p14="http://schemas.microsoft.com/office/powerpoint/2010/main" val="1704068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3E5D98-9271-4937-AC27-ECEEFE456DC7}"/>
              </a:ext>
            </a:extLst>
          </p:cNvPr>
          <p:cNvSpPr>
            <a:spLocks noGrp="1"/>
          </p:cNvSpPr>
          <p:nvPr>
            <p:ph type="title"/>
          </p:nvPr>
        </p:nvSpPr>
        <p:spPr/>
        <p:txBody>
          <a:bodyPr>
            <a:noAutofit/>
          </a:bodyPr>
          <a:lstStyle/>
          <a:p>
            <a:r>
              <a:rPr lang="it-IT" sz="3600" b="1" dirty="0">
                <a:solidFill>
                  <a:srgbClr val="C00000"/>
                </a:solidFill>
              </a:rPr>
              <a:t>Status of </a:t>
            </a:r>
            <a:r>
              <a:rPr lang="it-IT" sz="3600" b="1" dirty="0" err="1">
                <a:solidFill>
                  <a:srgbClr val="C00000"/>
                </a:solidFill>
              </a:rPr>
              <a:t>process</a:t>
            </a:r>
            <a:r>
              <a:rPr lang="it-IT" sz="3600" b="1" dirty="0">
                <a:solidFill>
                  <a:srgbClr val="C00000"/>
                </a:solidFill>
              </a:rPr>
              <a:t> for collecting </a:t>
            </a:r>
            <a:r>
              <a:rPr lang="it-IT" sz="3600" b="1" dirty="0" err="1">
                <a:solidFill>
                  <a:srgbClr val="C00000"/>
                </a:solidFill>
              </a:rPr>
              <a:t>objectives</a:t>
            </a:r>
            <a:r>
              <a:rPr lang="it-IT" sz="3600" b="1" dirty="0">
                <a:solidFill>
                  <a:srgbClr val="C00000"/>
                </a:solidFill>
              </a:rPr>
              <a:t>/deliverables</a:t>
            </a:r>
            <a:br>
              <a:rPr lang="it-IT" sz="3600" dirty="0"/>
            </a:br>
            <a:endParaRPr lang="en-US" sz="3600" dirty="0"/>
          </a:p>
        </p:txBody>
      </p:sp>
      <p:graphicFrame>
        <p:nvGraphicFramePr>
          <p:cNvPr id="4" name="Segnaposto contenuto 3">
            <a:extLst>
              <a:ext uri="{FF2B5EF4-FFF2-40B4-BE49-F238E27FC236}">
                <a16:creationId xmlns:a16="http://schemas.microsoft.com/office/drawing/2014/main" id="{7FA64A91-BCDF-409F-897C-9AC7C7FA1A36}"/>
              </a:ext>
            </a:extLst>
          </p:cNvPr>
          <p:cNvGraphicFramePr>
            <a:graphicFrameLocks noGrp="1"/>
          </p:cNvGraphicFramePr>
          <p:nvPr>
            <p:ph idx="1"/>
            <p:extLst>
              <p:ext uri="{D42A27DB-BD31-4B8C-83A1-F6EECF244321}">
                <p14:modId xmlns:p14="http://schemas.microsoft.com/office/powerpoint/2010/main" val="3710783546"/>
              </p:ext>
            </p:extLst>
          </p:nvPr>
        </p:nvGraphicFramePr>
        <p:xfrm>
          <a:off x="1593215" y="1836080"/>
          <a:ext cx="9005570" cy="3930875"/>
        </p:xfrm>
        <a:graphic>
          <a:graphicData uri="http://schemas.openxmlformats.org/drawingml/2006/table">
            <a:tbl>
              <a:tblPr firstRow="1" firstCol="1" bandRow="1">
                <a:tableStyleId>{69012ECD-51FC-41F1-AA8D-1B2483CD663E}</a:tableStyleId>
              </a:tblPr>
              <a:tblGrid>
                <a:gridCol w="1286109">
                  <a:extLst>
                    <a:ext uri="{9D8B030D-6E8A-4147-A177-3AD203B41FA5}">
                      <a16:colId xmlns:a16="http://schemas.microsoft.com/office/drawing/2014/main" val="183610608"/>
                    </a:ext>
                  </a:extLst>
                </a:gridCol>
                <a:gridCol w="2334044">
                  <a:extLst>
                    <a:ext uri="{9D8B030D-6E8A-4147-A177-3AD203B41FA5}">
                      <a16:colId xmlns:a16="http://schemas.microsoft.com/office/drawing/2014/main" val="364863033"/>
                    </a:ext>
                  </a:extLst>
                </a:gridCol>
                <a:gridCol w="925999">
                  <a:extLst>
                    <a:ext uri="{9D8B030D-6E8A-4147-A177-3AD203B41FA5}">
                      <a16:colId xmlns:a16="http://schemas.microsoft.com/office/drawing/2014/main" val="1577821893"/>
                    </a:ext>
                  </a:extLst>
                </a:gridCol>
                <a:gridCol w="1186196">
                  <a:extLst>
                    <a:ext uri="{9D8B030D-6E8A-4147-A177-3AD203B41FA5}">
                      <a16:colId xmlns:a16="http://schemas.microsoft.com/office/drawing/2014/main" val="1078222646"/>
                    </a:ext>
                  </a:extLst>
                </a:gridCol>
                <a:gridCol w="699134">
                  <a:extLst>
                    <a:ext uri="{9D8B030D-6E8A-4147-A177-3AD203B41FA5}">
                      <a16:colId xmlns:a16="http://schemas.microsoft.com/office/drawing/2014/main" val="3756458253"/>
                    </a:ext>
                  </a:extLst>
                </a:gridCol>
                <a:gridCol w="1287044">
                  <a:extLst>
                    <a:ext uri="{9D8B030D-6E8A-4147-A177-3AD203B41FA5}">
                      <a16:colId xmlns:a16="http://schemas.microsoft.com/office/drawing/2014/main" val="3204308271"/>
                    </a:ext>
                  </a:extLst>
                </a:gridCol>
                <a:gridCol w="1287044">
                  <a:extLst>
                    <a:ext uri="{9D8B030D-6E8A-4147-A177-3AD203B41FA5}">
                      <a16:colId xmlns:a16="http://schemas.microsoft.com/office/drawing/2014/main" val="1317150968"/>
                    </a:ext>
                  </a:extLst>
                </a:gridCol>
              </a:tblGrid>
              <a:tr h="1408567">
                <a:tc>
                  <a:txBody>
                    <a:bodyPr/>
                    <a:lstStyle/>
                    <a:p>
                      <a:pPr algn="ctr">
                        <a:lnSpc>
                          <a:spcPct val="107000"/>
                        </a:lnSpc>
                        <a:spcAft>
                          <a:spcPts val="0"/>
                        </a:spcAft>
                      </a:pPr>
                      <a:r>
                        <a:rPr lang="en-US" sz="1600">
                          <a:effectLst/>
                        </a:rPr>
                        <a:t>Deliverable (Number)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Deliverable name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Work package number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Short name of lead participant</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Type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Dissemination level</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Delivery date (in months)</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99239961"/>
                  </a:ext>
                </a:extLst>
              </a:tr>
              <a:tr h="773415">
                <a:tc>
                  <a:txBody>
                    <a:bodyPr/>
                    <a:lstStyle/>
                    <a:p>
                      <a:pPr algn="ctr">
                        <a:lnSpc>
                          <a:spcPct val="107000"/>
                        </a:lnSpc>
                        <a:spcAft>
                          <a:spcPts val="0"/>
                        </a:spcAft>
                      </a:pPr>
                      <a:r>
                        <a:rPr lang="en-US" sz="1600">
                          <a:effectLst/>
                        </a:rPr>
                        <a:t>1</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rPr>
                        <a:t>Handbook for design and construction phase</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1600" dirty="0">
                          <a:effectLst/>
                          <a:latin typeface="Calibri" panose="020F0502020204030204" pitchFamily="34" charset="0"/>
                          <a:ea typeface="Calibri" panose="020F0502020204030204" pitchFamily="34" charset="0"/>
                          <a:cs typeface="Times New Roman" panose="02020603050405020304" pitchFamily="18" charset="0"/>
                        </a:rPr>
                        <a:t>36</a:t>
                      </a:r>
                    </a:p>
                  </a:txBody>
                  <a:tcPr marL="68580" marR="68580" marT="0" marB="0" anchor="ctr"/>
                </a:tc>
                <a:extLst>
                  <a:ext uri="{0D108BD9-81ED-4DB2-BD59-A6C34878D82A}">
                    <a16:rowId xmlns:a16="http://schemas.microsoft.com/office/drawing/2014/main" val="1349066346"/>
                  </a:ext>
                </a:extLst>
              </a:tr>
              <a:tr h="696407">
                <a:tc>
                  <a:txBody>
                    <a:bodyPr/>
                    <a:lstStyle/>
                    <a:p>
                      <a:pPr algn="ctr">
                        <a:lnSpc>
                          <a:spcPct val="107000"/>
                        </a:lnSpc>
                        <a:spcAft>
                          <a:spcPts val="0"/>
                        </a:spcAft>
                      </a:pPr>
                      <a:r>
                        <a:rPr lang="en-US" sz="1600">
                          <a:effectLst/>
                        </a:rPr>
                        <a:t>2</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Handbook for operating phase</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42</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69692282"/>
                  </a:ext>
                </a:extLst>
              </a:tr>
              <a:tr h="1052486">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Financial plan and Scenario analysis</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3</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 </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R, OTHER</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a:effectLst/>
                        </a:rPr>
                        <a:t>PU</a:t>
                      </a:r>
                      <a:endParaRPr lang="it-IT"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48</a:t>
                      </a:r>
                      <a:endParaRPr lang="it-IT"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99170547"/>
                  </a:ext>
                </a:extLst>
              </a:tr>
            </a:tbl>
          </a:graphicData>
        </a:graphic>
      </p:graphicFrame>
    </p:spTree>
    <p:extLst>
      <p:ext uri="{BB962C8B-B14F-4D97-AF65-F5344CB8AC3E}">
        <p14:creationId xmlns:p14="http://schemas.microsoft.com/office/powerpoint/2010/main" val="2584676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E5E3-116C-45E5-B816-1E5607911245}"/>
              </a:ext>
            </a:extLst>
          </p:cNvPr>
          <p:cNvSpPr>
            <a:spLocks noGrp="1"/>
          </p:cNvSpPr>
          <p:nvPr>
            <p:ph type="title"/>
          </p:nvPr>
        </p:nvSpPr>
        <p:spPr/>
        <p:txBody>
          <a:bodyPr vert="horz" lIns="91440" tIns="45720" rIns="91440" bIns="45720" rtlCol="0" anchor="ctr">
            <a:noAutofit/>
          </a:bodyPr>
          <a:lstStyle/>
          <a:p>
            <a:r>
              <a:rPr lang="it-IT" sz="3600" b="1" dirty="0">
                <a:solidFill>
                  <a:srgbClr val="C00000"/>
                </a:solidFill>
              </a:rPr>
              <a:t>Deliverables and </a:t>
            </a:r>
            <a:r>
              <a:rPr lang="it-IT" sz="3600" b="1" dirty="0" err="1">
                <a:solidFill>
                  <a:srgbClr val="C00000"/>
                </a:solidFill>
              </a:rPr>
              <a:t>Milestones</a:t>
            </a:r>
            <a:r>
              <a:rPr lang="it-IT" sz="3600" b="1" dirty="0">
                <a:solidFill>
                  <a:srgbClr val="C00000"/>
                </a:solidFill>
              </a:rPr>
              <a:t>   </a:t>
            </a:r>
            <a:endParaRPr lang="en-US" sz="3600" b="1" dirty="0">
              <a:solidFill>
                <a:srgbClr val="C00000"/>
              </a:solidFill>
            </a:endParaRPr>
          </a:p>
        </p:txBody>
      </p:sp>
      <p:graphicFrame>
        <p:nvGraphicFramePr>
          <p:cNvPr id="6" name="Segnaposto contenuto 3">
            <a:extLst>
              <a:ext uri="{FF2B5EF4-FFF2-40B4-BE49-F238E27FC236}">
                <a16:creationId xmlns:a16="http://schemas.microsoft.com/office/drawing/2014/main" id="{1AB99698-83B0-49CD-B92B-67BDC68338C7}"/>
              </a:ext>
            </a:extLst>
          </p:cNvPr>
          <p:cNvGraphicFramePr>
            <a:graphicFrameLocks noGrp="1"/>
          </p:cNvGraphicFramePr>
          <p:nvPr>
            <p:ph idx="1"/>
            <p:extLst>
              <p:ext uri="{D42A27DB-BD31-4B8C-83A1-F6EECF244321}">
                <p14:modId xmlns:p14="http://schemas.microsoft.com/office/powerpoint/2010/main" val="3247996693"/>
              </p:ext>
            </p:extLst>
          </p:nvPr>
        </p:nvGraphicFramePr>
        <p:xfrm>
          <a:off x="999259" y="1399599"/>
          <a:ext cx="10711296" cy="21488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Immagine 2">
            <a:extLst>
              <a:ext uri="{FF2B5EF4-FFF2-40B4-BE49-F238E27FC236}">
                <a16:creationId xmlns:a16="http://schemas.microsoft.com/office/drawing/2014/main" id="{A1824A20-EF99-4FA6-B576-95D754A27CF1}"/>
              </a:ext>
            </a:extLst>
          </p:cNvPr>
          <p:cNvPicPr>
            <a:picLocks noChangeAspect="1"/>
          </p:cNvPicPr>
          <p:nvPr/>
        </p:nvPicPr>
        <p:blipFill>
          <a:blip r:embed="rId7"/>
          <a:stretch>
            <a:fillRect/>
          </a:stretch>
        </p:blipFill>
        <p:spPr>
          <a:xfrm>
            <a:off x="2062133" y="3638106"/>
            <a:ext cx="8067734" cy="3000397"/>
          </a:xfrm>
          <a:prstGeom prst="rect">
            <a:avLst/>
          </a:prstGeom>
        </p:spPr>
      </p:pic>
    </p:spTree>
    <p:extLst>
      <p:ext uri="{BB962C8B-B14F-4D97-AF65-F5344CB8AC3E}">
        <p14:creationId xmlns:p14="http://schemas.microsoft.com/office/powerpoint/2010/main" val="37812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E5E3-116C-45E5-B816-1E5607911245}"/>
              </a:ext>
            </a:extLst>
          </p:cNvPr>
          <p:cNvSpPr>
            <a:spLocks noGrp="1"/>
          </p:cNvSpPr>
          <p:nvPr>
            <p:ph type="title"/>
          </p:nvPr>
        </p:nvSpPr>
        <p:spPr/>
        <p:txBody>
          <a:bodyPr vert="horz" lIns="91440" tIns="45720" rIns="91440" bIns="45720" rtlCol="0" anchor="ctr">
            <a:noAutofit/>
          </a:bodyPr>
          <a:lstStyle/>
          <a:p>
            <a:r>
              <a:rPr lang="it-IT" sz="3600" b="1" dirty="0">
                <a:solidFill>
                  <a:srgbClr val="C00000"/>
                </a:solidFill>
              </a:rPr>
              <a:t>Interaction with the ET </a:t>
            </a:r>
            <a:r>
              <a:rPr lang="it-IT" sz="3600" b="1" dirty="0" err="1">
                <a:solidFill>
                  <a:srgbClr val="C00000"/>
                </a:solidFill>
              </a:rPr>
              <a:t>boards</a:t>
            </a:r>
            <a:r>
              <a:rPr lang="it-IT" sz="3600" b="1" dirty="0">
                <a:solidFill>
                  <a:srgbClr val="C00000"/>
                </a:solidFill>
              </a:rPr>
              <a:t>   </a:t>
            </a:r>
            <a:endParaRPr lang="en-US" sz="3600" b="1" dirty="0">
              <a:solidFill>
                <a:srgbClr val="C00000"/>
              </a:solidFill>
            </a:endParaRPr>
          </a:p>
        </p:txBody>
      </p:sp>
      <p:graphicFrame>
        <p:nvGraphicFramePr>
          <p:cNvPr id="6" name="Segnaposto contenuto 3">
            <a:extLst>
              <a:ext uri="{FF2B5EF4-FFF2-40B4-BE49-F238E27FC236}">
                <a16:creationId xmlns:a16="http://schemas.microsoft.com/office/drawing/2014/main" id="{1AB99698-83B0-49CD-B92B-67BDC68338C7}"/>
              </a:ext>
            </a:extLst>
          </p:cNvPr>
          <p:cNvGraphicFramePr>
            <a:graphicFrameLocks noGrp="1"/>
          </p:cNvGraphicFramePr>
          <p:nvPr>
            <p:ph idx="1"/>
            <p:extLst/>
          </p:nvPr>
        </p:nvGraphicFramePr>
        <p:xfrm>
          <a:off x="838200" y="2303607"/>
          <a:ext cx="10515600" cy="2595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598D700D-5942-4003-B9E8-D1A565597E80}"/>
              </a:ext>
            </a:extLst>
          </p:cNvPr>
          <p:cNvSpPr txBox="1"/>
          <p:nvPr/>
        </p:nvSpPr>
        <p:spPr>
          <a:xfrm>
            <a:off x="1309255" y="5242213"/>
            <a:ext cx="9481704" cy="923330"/>
          </a:xfrm>
          <a:prstGeom prst="rect">
            <a:avLst/>
          </a:prstGeom>
          <a:noFill/>
        </p:spPr>
        <p:txBody>
          <a:bodyPr wrap="square" rtlCol="0">
            <a:spAutoFit/>
          </a:bodyPr>
          <a:lstStyle/>
          <a:p>
            <a:pPr algn="just"/>
            <a:r>
              <a:rPr lang="en-US" dirty="0"/>
              <a:t>The IFB will have the mandate to evaluate the financial needs of the ET project, collecting and harmonizing the inputs received from the other technical boards. The IFB will, also, suggest the funding tools needed to the EB to elaborate a financial strategy to be proposed to the Council. </a:t>
            </a:r>
          </a:p>
        </p:txBody>
      </p:sp>
    </p:spTree>
    <p:extLst>
      <p:ext uri="{BB962C8B-B14F-4D97-AF65-F5344CB8AC3E}">
        <p14:creationId xmlns:p14="http://schemas.microsoft.com/office/powerpoint/2010/main" val="3698600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3E3398-5808-46D1-B0BA-1575ECBC6BAE}"/>
              </a:ext>
            </a:extLst>
          </p:cNvPr>
          <p:cNvSpPr>
            <a:spLocks noGrp="1"/>
          </p:cNvSpPr>
          <p:nvPr>
            <p:ph type="title"/>
          </p:nvPr>
        </p:nvSpPr>
        <p:spPr/>
        <p:txBody>
          <a:bodyPr/>
          <a:lstStyle/>
          <a:p>
            <a:r>
              <a:rPr lang="it-IT" b="1" dirty="0">
                <a:solidFill>
                  <a:srgbClr val="C00000"/>
                </a:solidFill>
              </a:rPr>
              <a:t>WP </a:t>
            </a:r>
            <a:r>
              <a:rPr lang="it-IT" b="1" dirty="0" err="1">
                <a:solidFill>
                  <a:srgbClr val="C00000"/>
                </a:solidFill>
              </a:rPr>
              <a:t>subdivisions</a:t>
            </a:r>
            <a:r>
              <a:rPr lang="it-IT" b="1" dirty="0">
                <a:solidFill>
                  <a:srgbClr val="C00000"/>
                </a:solidFill>
              </a:rPr>
              <a:t> inside </a:t>
            </a:r>
            <a:r>
              <a:rPr lang="it-IT" b="1" dirty="0" err="1">
                <a:solidFill>
                  <a:srgbClr val="C00000"/>
                </a:solidFill>
              </a:rPr>
              <a:t>each</a:t>
            </a:r>
            <a:r>
              <a:rPr lang="it-IT" b="1" dirty="0">
                <a:solidFill>
                  <a:srgbClr val="C00000"/>
                </a:solidFill>
              </a:rPr>
              <a:t> WP: WP 3</a:t>
            </a:r>
            <a:endParaRPr lang="en-US" b="1" dirty="0">
              <a:solidFill>
                <a:srgbClr val="C00000"/>
              </a:solidFill>
            </a:endParaRPr>
          </a:p>
        </p:txBody>
      </p:sp>
      <p:sp>
        <p:nvSpPr>
          <p:cNvPr id="4" name="Segnaposto testo 3">
            <a:extLst>
              <a:ext uri="{FF2B5EF4-FFF2-40B4-BE49-F238E27FC236}">
                <a16:creationId xmlns:a16="http://schemas.microsoft.com/office/drawing/2014/main" id="{EBFBDA3E-A8BC-47A6-8EE6-FEAF2EBCB5AB}"/>
              </a:ext>
            </a:extLst>
          </p:cNvPr>
          <p:cNvSpPr>
            <a:spLocks noGrp="1"/>
          </p:cNvSpPr>
          <p:nvPr>
            <p:ph type="body" idx="1"/>
          </p:nvPr>
        </p:nvSpPr>
        <p:spPr/>
        <p:txBody>
          <a:bodyPr/>
          <a:lstStyle/>
          <a:p>
            <a:r>
              <a:rPr lang="en-US" dirty="0"/>
              <a:t>Current</a:t>
            </a:r>
          </a:p>
        </p:txBody>
      </p:sp>
      <p:sp>
        <p:nvSpPr>
          <p:cNvPr id="5" name="Segnaposto contenuto 4">
            <a:extLst>
              <a:ext uri="{FF2B5EF4-FFF2-40B4-BE49-F238E27FC236}">
                <a16:creationId xmlns:a16="http://schemas.microsoft.com/office/drawing/2014/main" id="{2B806640-365F-4448-93FA-39E7BD5E9229}"/>
              </a:ext>
            </a:extLst>
          </p:cNvPr>
          <p:cNvSpPr>
            <a:spLocks noGrp="1"/>
          </p:cNvSpPr>
          <p:nvPr>
            <p:ph sz="half" idx="2"/>
          </p:nvPr>
        </p:nvSpPr>
        <p:spPr>
          <a:xfrm>
            <a:off x="839788" y="2505075"/>
            <a:ext cx="5157787" cy="3002107"/>
          </a:xfrm>
        </p:spPr>
        <p:txBody>
          <a:bodyPr>
            <a:normAutofit/>
          </a:bodyPr>
          <a:lstStyle/>
          <a:p>
            <a:pPr marL="514350" indent="-514350">
              <a:buFont typeface="+mj-lt"/>
              <a:buAutoNum type="arabicPeriod"/>
            </a:pPr>
            <a:r>
              <a:rPr lang="en-US" dirty="0"/>
              <a:t>Cost evaluation</a:t>
            </a:r>
          </a:p>
          <a:p>
            <a:pPr marL="514350" indent="-514350">
              <a:buFont typeface="+mj-lt"/>
              <a:buAutoNum type="arabicPeriod"/>
            </a:pPr>
            <a:r>
              <a:rPr lang="en-US" dirty="0"/>
              <a:t>Cost sharing</a:t>
            </a:r>
          </a:p>
          <a:p>
            <a:pPr marL="514350" indent="-514350">
              <a:buFont typeface="+mj-lt"/>
              <a:buAutoNum type="arabicPeriod"/>
            </a:pPr>
            <a:r>
              <a:rPr lang="en-US" dirty="0"/>
              <a:t>In-kind contributions</a:t>
            </a:r>
          </a:p>
          <a:p>
            <a:pPr marL="514350" indent="-514350">
              <a:buFont typeface="+mj-lt"/>
              <a:buAutoNum type="arabicPeriod"/>
            </a:pPr>
            <a:r>
              <a:rPr lang="en-US" dirty="0"/>
              <a:t>Industrial returns</a:t>
            </a:r>
          </a:p>
          <a:p>
            <a:pPr marL="514350" indent="-514350">
              <a:buFont typeface="+mj-lt"/>
              <a:buAutoNum type="arabicPeriod"/>
            </a:pPr>
            <a:r>
              <a:rPr lang="en-US" dirty="0"/>
              <a:t>RI layout, Strategic issues and international networking</a:t>
            </a:r>
          </a:p>
        </p:txBody>
      </p:sp>
      <p:sp>
        <p:nvSpPr>
          <p:cNvPr id="6" name="Segnaposto testo 5">
            <a:extLst>
              <a:ext uri="{FF2B5EF4-FFF2-40B4-BE49-F238E27FC236}">
                <a16:creationId xmlns:a16="http://schemas.microsoft.com/office/drawing/2014/main" id="{C782C8A8-B1F8-4F28-A8BC-EFDA60C1A044}"/>
              </a:ext>
            </a:extLst>
          </p:cNvPr>
          <p:cNvSpPr>
            <a:spLocks noGrp="1"/>
          </p:cNvSpPr>
          <p:nvPr>
            <p:ph type="body" sz="quarter" idx="3"/>
          </p:nvPr>
        </p:nvSpPr>
        <p:spPr/>
        <p:txBody>
          <a:bodyPr/>
          <a:lstStyle/>
          <a:p>
            <a:r>
              <a:rPr lang="en-US" dirty="0"/>
              <a:t>Proposed</a:t>
            </a:r>
          </a:p>
        </p:txBody>
      </p:sp>
      <p:sp>
        <p:nvSpPr>
          <p:cNvPr id="7" name="Segnaposto contenuto 6">
            <a:extLst>
              <a:ext uri="{FF2B5EF4-FFF2-40B4-BE49-F238E27FC236}">
                <a16:creationId xmlns:a16="http://schemas.microsoft.com/office/drawing/2014/main" id="{D9A9BD71-3000-44F6-9C51-BD51466C2628}"/>
              </a:ext>
            </a:extLst>
          </p:cNvPr>
          <p:cNvSpPr>
            <a:spLocks noGrp="1"/>
          </p:cNvSpPr>
          <p:nvPr>
            <p:ph sz="quarter" idx="4"/>
          </p:nvPr>
        </p:nvSpPr>
        <p:spPr>
          <a:xfrm>
            <a:off x="6172200" y="2505075"/>
            <a:ext cx="5183188" cy="3002107"/>
          </a:xfrm>
        </p:spPr>
        <p:txBody>
          <a:bodyPr>
            <a:normAutofit/>
          </a:bodyPr>
          <a:lstStyle/>
          <a:p>
            <a:pPr marL="514350" indent="-514350">
              <a:buFont typeface="+mj-lt"/>
              <a:buAutoNum type="arabicPeriod"/>
            </a:pPr>
            <a:r>
              <a:rPr lang="en-US" dirty="0"/>
              <a:t>Cost evaluation</a:t>
            </a:r>
          </a:p>
          <a:p>
            <a:pPr marL="514350" indent="-514350">
              <a:buFont typeface="+mj-lt"/>
              <a:buAutoNum type="arabicPeriod"/>
            </a:pPr>
            <a:r>
              <a:rPr lang="en-US" dirty="0"/>
              <a:t>Cost sharing</a:t>
            </a:r>
          </a:p>
          <a:p>
            <a:pPr marL="514350" indent="-514350">
              <a:buFont typeface="+mj-lt"/>
              <a:buAutoNum type="arabicPeriod"/>
            </a:pPr>
            <a:r>
              <a:rPr lang="en-US" dirty="0"/>
              <a:t>In-kind contributions</a:t>
            </a:r>
          </a:p>
          <a:p>
            <a:pPr marL="514350" indent="-514350">
              <a:buFont typeface="+mj-lt"/>
              <a:buAutoNum type="arabicPeriod"/>
            </a:pPr>
            <a:r>
              <a:rPr lang="en-US" dirty="0"/>
              <a:t>Industrial returns</a:t>
            </a:r>
          </a:p>
          <a:p>
            <a:pPr marL="514350" indent="-514350">
              <a:buFont typeface="+mj-lt"/>
              <a:buAutoNum type="arabicPeriod"/>
            </a:pPr>
            <a:endParaRPr lang="en-US" dirty="0"/>
          </a:p>
        </p:txBody>
      </p:sp>
      <p:sp>
        <p:nvSpPr>
          <p:cNvPr id="8" name="CasellaDiTesto 7">
            <a:extLst>
              <a:ext uri="{FF2B5EF4-FFF2-40B4-BE49-F238E27FC236}">
                <a16:creationId xmlns:a16="http://schemas.microsoft.com/office/drawing/2014/main" id="{A1E5F667-D47B-4923-A660-FE10885003D7}"/>
              </a:ext>
            </a:extLst>
          </p:cNvPr>
          <p:cNvSpPr txBox="1"/>
          <p:nvPr/>
        </p:nvSpPr>
        <p:spPr>
          <a:xfrm>
            <a:off x="839788" y="5720195"/>
            <a:ext cx="10678535" cy="830997"/>
          </a:xfrm>
          <a:prstGeom prst="rect">
            <a:avLst/>
          </a:prstGeom>
          <a:noFill/>
        </p:spPr>
        <p:txBody>
          <a:bodyPr wrap="square" rtlCol="0">
            <a:spAutoFit/>
          </a:bodyPr>
          <a:lstStyle/>
          <a:p>
            <a:r>
              <a:rPr lang="en-US" sz="2400" dirty="0"/>
              <a:t>We think that “</a:t>
            </a:r>
            <a:r>
              <a:rPr lang="en-US" sz="2400" b="1" dirty="0">
                <a:solidFill>
                  <a:srgbClr val="C00000"/>
                </a:solidFill>
              </a:rPr>
              <a:t>RI LAYOUT, STRATEGIC ISSUES AND INTERNATIONAL NETWORKING</a:t>
            </a:r>
            <a:r>
              <a:rPr lang="en-US" sz="2400" dirty="0"/>
              <a:t>” in </a:t>
            </a:r>
            <a:r>
              <a:rPr lang="en-US" sz="2400" b="1" dirty="0">
                <a:solidFill>
                  <a:srgbClr val="C00000"/>
                </a:solidFill>
              </a:rPr>
              <a:t>WP6</a:t>
            </a:r>
            <a:r>
              <a:rPr lang="en-US" sz="2400" dirty="0"/>
              <a:t> and </a:t>
            </a:r>
            <a:r>
              <a:rPr lang="en-US" sz="2400" b="1" dirty="0">
                <a:solidFill>
                  <a:srgbClr val="C00000"/>
                </a:solidFill>
              </a:rPr>
              <a:t>WP2.</a:t>
            </a:r>
          </a:p>
        </p:txBody>
      </p:sp>
    </p:spTree>
    <p:extLst>
      <p:ext uri="{BB962C8B-B14F-4D97-AF65-F5344CB8AC3E}">
        <p14:creationId xmlns:p14="http://schemas.microsoft.com/office/powerpoint/2010/main" val="190542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60F620-21BD-4AF7-AF79-6C96CA5CCB06}"/>
              </a:ext>
            </a:extLst>
          </p:cNvPr>
          <p:cNvSpPr>
            <a:spLocks noGrp="1"/>
          </p:cNvSpPr>
          <p:nvPr>
            <p:ph type="title"/>
          </p:nvPr>
        </p:nvSpPr>
        <p:spPr/>
        <p:txBody>
          <a:bodyPr vert="horz" lIns="91440" tIns="45720" rIns="91440" bIns="45720" rtlCol="0" anchor="ctr">
            <a:noAutofit/>
          </a:bodyPr>
          <a:lstStyle/>
          <a:p>
            <a:r>
              <a:rPr lang="it-IT" sz="3600" b="1" dirty="0" err="1">
                <a:solidFill>
                  <a:srgbClr val="C00000"/>
                </a:solidFill>
              </a:rPr>
              <a:t>Person</a:t>
            </a:r>
            <a:r>
              <a:rPr lang="it-IT" sz="3600" b="1" dirty="0">
                <a:solidFill>
                  <a:srgbClr val="C00000"/>
                </a:solidFill>
              </a:rPr>
              <a:t>-months and </a:t>
            </a:r>
            <a:r>
              <a:rPr lang="it-IT" sz="3600" b="1" dirty="0" err="1">
                <a:solidFill>
                  <a:srgbClr val="C00000"/>
                </a:solidFill>
              </a:rPr>
              <a:t>how</a:t>
            </a:r>
            <a:r>
              <a:rPr lang="it-IT" sz="3600" b="1" dirty="0">
                <a:solidFill>
                  <a:srgbClr val="C00000"/>
                </a:solidFill>
              </a:rPr>
              <a:t> </a:t>
            </a:r>
            <a:r>
              <a:rPr lang="it-IT" sz="3600" b="1" dirty="0" err="1">
                <a:solidFill>
                  <a:srgbClr val="C00000"/>
                </a:solidFill>
              </a:rPr>
              <a:t>you</a:t>
            </a:r>
            <a:r>
              <a:rPr lang="it-IT" sz="3600" b="1" dirty="0">
                <a:solidFill>
                  <a:srgbClr val="C00000"/>
                </a:solidFill>
              </a:rPr>
              <a:t> </a:t>
            </a:r>
            <a:r>
              <a:rPr lang="it-IT" sz="3600" b="1" dirty="0" err="1">
                <a:solidFill>
                  <a:srgbClr val="C00000"/>
                </a:solidFill>
              </a:rPr>
              <a:t>will</a:t>
            </a:r>
            <a:r>
              <a:rPr lang="it-IT" sz="3600" b="1" dirty="0">
                <a:solidFill>
                  <a:srgbClr val="C00000"/>
                </a:solidFill>
              </a:rPr>
              <a:t> be collecting </a:t>
            </a:r>
            <a:r>
              <a:rPr lang="it-IT" sz="3600" b="1" dirty="0" err="1">
                <a:solidFill>
                  <a:srgbClr val="C00000"/>
                </a:solidFill>
              </a:rPr>
              <a:t>participants</a:t>
            </a:r>
            <a:r>
              <a:rPr lang="it-IT" sz="3600" b="1">
                <a:solidFill>
                  <a:srgbClr val="C00000"/>
                </a:solidFill>
              </a:rPr>
              <a:t>    !!!(</a:t>
            </a:r>
            <a:r>
              <a:rPr lang="it-IT" sz="3600" b="1" u="sng">
                <a:solidFill>
                  <a:srgbClr val="C00000"/>
                </a:solidFill>
              </a:rPr>
              <a:t>TBD</a:t>
            </a:r>
            <a:r>
              <a:rPr lang="it-IT" sz="3600" b="1">
                <a:solidFill>
                  <a:srgbClr val="C00000"/>
                </a:solidFill>
              </a:rPr>
              <a:t>)!!!</a:t>
            </a:r>
            <a:endParaRPr lang="en-US" sz="3600" b="1" dirty="0">
              <a:solidFill>
                <a:srgbClr val="C00000"/>
              </a:solidFill>
            </a:endParaRPr>
          </a:p>
        </p:txBody>
      </p:sp>
      <p:graphicFrame>
        <p:nvGraphicFramePr>
          <p:cNvPr id="12" name="Segnaposto contenuto 5">
            <a:extLst>
              <a:ext uri="{FF2B5EF4-FFF2-40B4-BE49-F238E27FC236}">
                <a16:creationId xmlns:a16="http://schemas.microsoft.com/office/drawing/2014/main" id="{3C42D035-9045-4699-88F7-626A2EE9B0D9}"/>
              </a:ext>
            </a:extLst>
          </p:cNvPr>
          <p:cNvGraphicFramePr>
            <a:graphicFrameLocks/>
          </p:cNvGraphicFramePr>
          <p:nvPr>
            <p:extLst>
              <p:ext uri="{D42A27DB-BD31-4B8C-83A1-F6EECF244321}">
                <p14:modId xmlns:p14="http://schemas.microsoft.com/office/powerpoint/2010/main" val="1277501803"/>
              </p:ext>
            </p:extLst>
          </p:nvPr>
        </p:nvGraphicFramePr>
        <p:xfrm>
          <a:off x="1399309" y="2381253"/>
          <a:ext cx="9199416" cy="2757050"/>
        </p:xfrm>
        <a:graphic>
          <a:graphicData uri="http://schemas.openxmlformats.org/drawingml/2006/table">
            <a:tbl>
              <a:tblPr firstRow="1" firstCol="1">
                <a:tableStyleId>{5C22544A-7EE6-4342-B048-85BDC9FD1C3A}</a:tableStyleId>
              </a:tblPr>
              <a:tblGrid>
                <a:gridCol w="1088255">
                  <a:extLst>
                    <a:ext uri="{9D8B030D-6E8A-4147-A177-3AD203B41FA5}">
                      <a16:colId xmlns:a16="http://schemas.microsoft.com/office/drawing/2014/main" val="2527034731"/>
                    </a:ext>
                  </a:extLst>
                </a:gridCol>
                <a:gridCol w="2724622">
                  <a:extLst>
                    <a:ext uri="{9D8B030D-6E8A-4147-A177-3AD203B41FA5}">
                      <a16:colId xmlns:a16="http://schemas.microsoft.com/office/drawing/2014/main" val="355142222"/>
                    </a:ext>
                  </a:extLst>
                </a:gridCol>
                <a:gridCol w="1098508">
                  <a:extLst>
                    <a:ext uri="{9D8B030D-6E8A-4147-A177-3AD203B41FA5}">
                      <a16:colId xmlns:a16="http://schemas.microsoft.com/office/drawing/2014/main" val="3046250160"/>
                    </a:ext>
                  </a:extLst>
                </a:gridCol>
                <a:gridCol w="963605">
                  <a:extLst>
                    <a:ext uri="{9D8B030D-6E8A-4147-A177-3AD203B41FA5}">
                      <a16:colId xmlns:a16="http://schemas.microsoft.com/office/drawing/2014/main" val="3718587357"/>
                    </a:ext>
                  </a:extLst>
                </a:gridCol>
                <a:gridCol w="1108142">
                  <a:extLst>
                    <a:ext uri="{9D8B030D-6E8A-4147-A177-3AD203B41FA5}">
                      <a16:colId xmlns:a16="http://schemas.microsoft.com/office/drawing/2014/main" val="3540474309"/>
                    </a:ext>
                  </a:extLst>
                </a:gridCol>
                <a:gridCol w="1108142">
                  <a:extLst>
                    <a:ext uri="{9D8B030D-6E8A-4147-A177-3AD203B41FA5}">
                      <a16:colId xmlns:a16="http://schemas.microsoft.com/office/drawing/2014/main" val="303357470"/>
                    </a:ext>
                  </a:extLst>
                </a:gridCol>
                <a:gridCol w="1108142">
                  <a:extLst>
                    <a:ext uri="{9D8B030D-6E8A-4147-A177-3AD203B41FA5}">
                      <a16:colId xmlns:a16="http://schemas.microsoft.com/office/drawing/2014/main" val="2647752473"/>
                    </a:ext>
                  </a:extLst>
                </a:gridCol>
              </a:tblGrid>
              <a:tr h="551410">
                <a:tc>
                  <a:txBody>
                    <a:bodyPr/>
                    <a:lstStyle/>
                    <a:p>
                      <a:pPr algn="r" fontAlgn="b"/>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r" fontAlgn="b"/>
                      <a:r>
                        <a:rPr lang="it-IT" sz="1200" b="1" i="0" u="none" strike="noStrike" dirty="0">
                          <a:solidFill>
                            <a:schemeClr val="bg1"/>
                          </a:solidFill>
                          <a:effectLst/>
                          <a:latin typeface="Calibri" panose="020F0502020204030204" pitchFamily="34" charset="0"/>
                        </a:rPr>
                        <a:t>Months</a:t>
                      </a:r>
                      <a:endParaRPr lang="it-IT" sz="1400" b="1" i="0" u="none" strike="noStrike" dirty="0">
                        <a:solidFill>
                          <a:schemeClr val="bg1"/>
                        </a:solidFill>
                        <a:effectLst/>
                        <a:latin typeface="Calibri" panose="020F0502020204030204" pitchFamily="34" charset="0"/>
                      </a:endParaRPr>
                    </a:p>
                  </a:txBody>
                  <a:tcPr marL="4763" marR="4763" marT="4763" marB="0" anchor="b"/>
                </a:tc>
                <a:tc>
                  <a:txBody>
                    <a:bodyPr/>
                    <a:lstStyle/>
                    <a:p>
                      <a:pPr algn="ctr" fontAlgn="b"/>
                      <a:r>
                        <a:rPr lang="it-IT" sz="1400" u="none" strike="noStrike" dirty="0">
                          <a:solidFill>
                            <a:schemeClr val="bg1"/>
                          </a:solidFill>
                          <a:effectLst/>
                        </a:rPr>
                        <a:t>Y1</a:t>
                      </a:r>
                      <a:endParaRPr lang="it-IT" sz="1400" b="0" i="0" u="none" strike="noStrike" dirty="0">
                        <a:solidFill>
                          <a:schemeClr val="bg1"/>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Y2</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u="none" strike="noStrike" dirty="0">
                          <a:effectLst/>
                        </a:rPr>
                        <a:t>Y3</a:t>
                      </a:r>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Y4</a:t>
                      </a:r>
                    </a:p>
                  </a:txBody>
                  <a:tcPr marL="4763" marR="4763" marT="4763" marB="0" anchor="ctr"/>
                </a:tc>
                <a:tc>
                  <a:txBody>
                    <a:bodyPr/>
                    <a:lstStyle/>
                    <a:p>
                      <a:pPr algn="ctr" fontAlgn="b"/>
                      <a:r>
                        <a:rPr lang="it-IT" sz="1400" b="1" i="0" u="none" strike="noStrike" dirty="0">
                          <a:solidFill>
                            <a:schemeClr val="bg1"/>
                          </a:solidFill>
                          <a:effectLst/>
                          <a:latin typeface="Calibri" panose="020F0502020204030204" pitchFamily="34" charset="0"/>
                        </a:rPr>
                        <a:t>TOT</a:t>
                      </a:r>
                    </a:p>
                  </a:txBody>
                  <a:tcPr marL="4763" marR="4763" marT="4763" marB="0" anchor="ctr"/>
                </a:tc>
                <a:extLst>
                  <a:ext uri="{0D108BD9-81ED-4DB2-BD59-A6C34878D82A}">
                    <a16:rowId xmlns:a16="http://schemas.microsoft.com/office/drawing/2014/main" val="957864211"/>
                  </a:ext>
                </a:extLst>
              </a:tr>
              <a:tr h="551410">
                <a:tc rowSpan="3">
                  <a:txBody>
                    <a:bodyPr/>
                    <a:lstStyle/>
                    <a:p>
                      <a:pPr algn="ctr" fontAlgn="b"/>
                      <a:endParaRPr lang="it-IT" sz="1400" b="1" i="0" u="none" strike="noStrike" dirty="0">
                        <a:solidFill>
                          <a:schemeClr val="bg1"/>
                        </a:solidFill>
                        <a:effectLst/>
                        <a:latin typeface="Calibri" panose="020F0502020204030204" pitchFamily="34" charset="0"/>
                      </a:endParaRPr>
                    </a:p>
                  </a:txBody>
                  <a:tcPr marL="4763" marR="4763" marT="4763" marB="0" vert="wordArtVert" anchor="ctr"/>
                </a:tc>
                <a:tc>
                  <a:txBody>
                    <a:bodyPr/>
                    <a:lstStyle/>
                    <a:p>
                      <a:pPr algn="l" fontAlgn="b"/>
                      <a:r>
                        <a:rPr lang="it-IT" sz="1400" b="0" i="0" u="none" strike="noStrike" dirty="0">
                          <a:solidFill>
                            <a:srgbClr val="000000"/>
                          </a:solidFill>
                          <a:effectLst/>
                          <a:latin typeface="Calibri" panose="020F0502020204030204" pitchFamily="34" charset="0"/>
                        </a:rPr>
                        <a:t>DESY</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1"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988716759"/>
                  </a:ext>
                </a:extLst>
              </a:tr>
              <a:tr h="551410">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b="0" i="0" u="none" strike="noStrike" dirty="0">
                          <a:solidFill>
                            <a:srgbClr val="000000"/>
                          </a:solidFill>
                          <a:effectLst/>
                          <a:latin typeface="Calibri" panose="020F0502020204030204" pitchFamily="34" charset="0"/>
                        </a:rPr>
                        <a:t>INFN</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1"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906333422"/>
                  </a:ext>
                </a:extLst>
              </a:tr>
              <a:tr h="551410">
                <a:tc vMerge="1">
                  <a:txBody>
                    <a:bodyPr/>
                    <a:lstStyle/>
                    <a:p>
                      <a:pPr algn="l" fontAlgn="b"/>
                      <a:endParaRPr lang="it-IT" sz="11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l" fontAlgn="b"/>
                      <a:r>
                        <a:rPr lang="it-IT" sz="1400" b="0" i="0" u="none" strike="noStrike" dirty="0">
                          <a:solidFill>
                            <a:srgbClr val="000000"/>
                          </a:solidFill>
                          <a:effectLst/>
                          <a:latin typeface="Calibri" panose="020F0502020204030204" pitchFamily="34" charset="0"/>
                        </a:rPr>
                        <a:t>UC LOUVAIN</a:t>
                      </a: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1"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1120414742"/>
                  </a:ext>
                </a:extLst>
              </a:tr>
              <a:tr h="551410">
                <a:tc>
                  <a:txBody>
                    <a:bodyPr/>
                    <a:lstStyle/>
                    <a:p>
                      <a:pPr algn="ctr" fontAlgn="b"/>
                      <a:endParaRPr lang="it-IT" sz="1400" b="1" i="0" u="none" strike="noStrike" dirty="0">
                        <a:solidFill>
                          <a:schemeClr val="bg1"/>
                        </a:solidFill>
                        <a:effectLst/>
                        <a:latin typeface="Calibri" panose="020F0502020204030204" pitchFamily="34" charset="0"/>
                      </a:endParaRPr>
                    </a:p>
                  </a:txBody>
                  <a:tcPr marL="4763" marR="4763" marT="4763" marB="0" vert="wordArtVert" anchor="ctr"/>
                </a:tc>
                <a:tc>
                  <a:txBody>
                    <a:bodyPr/>
                    <a:lstStyle/>
                    <a:p>
                      <a:pPr algn="l" fontAlgn="b"/>
                      <a:r>
                        <a:rPr lang="it-IT" sz="1400" b="0" i="0" u="none" strike="noStrike" dirty="0">
                          <a:solidFill>
                            <a:srgbClr val="000000"/>
                          </a:solidFill>
                          <a:effectLst/>
                          <a:latin typeface="Calibri" panose="020F0502020204030204" pitchFamily="34" charset="0"/>
                        </a:rPr>
                        <a:t>WIGNER</a:t>
                      </a:r>
                    </a:p>
                  </a:txBody>
                  <a:tcPr marL="4763" marR="4763" marT="4763" marB="0" anchor="ctr"/>
                </a:tc>
                <a:tc>
                  <a:txBody>
                    <a:bodyPr/>
                    <a:lstStyle/>
                    <a:p>
                      <a:pPr algn="ctr" fontAlgn="b"/>
                      <a:endParaRPr lang="it-IT" sz="1400" b="0" i="0" u="none" strike="noStrike">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0" i="0" u="none" strike="noStrike" dirty="0">
                        <a:solidFill>
                          <a:srgbClr val="000000"/>
                        </a:solidFill>
                        <a:effectLst/>
                        <a:latin typeface="Calibri" panose="020F0502020204030204" pitchFamily="34" charset="0"/>
                      </a:endParaRPr>
                    </a:p>
                  </a:txBody>
                  <a:tcPr marL="4763" marR="4763" marT="4763" marB="0" anchor="ctr"/>
                </a:tc>
                <a:tc>
                  <a:txBody>
                    <a:bodyPr/>
                    <a:lstStyle/>
                    <a:p>
                      <a:pPr algn="ctr" fontAlgn="b"/>
                      <a:endParaRPr lang="it-IT" sz="1400" b="1" i="0" u="none" strike="noStrike" dirty="0">
                        <a:solidFill>
                          <a:srgbClr val="000000"/>
                        </a:solidFill>
                        <a:effectLst/>
                        <a:latin typeface="Calibri" panose="020F0502020204030204" pitchFamily="34" charset="0"/>
                      </a:endParaRPr>
                    </a:p>
                  </a:txBody>
                  <a:tcPr marL="4763" marR="4763" marT="4763" marB="0" anchor="ctr"/>
                </a:tc>
                <a:extLst>
                  <a:ext uri="{0D108BD9-81ED-4DB2-BD59-A6C34878D82A}">
                    <a16:rowId xmlns:a16="http://schemas.microsoft.com/office/drawing/2014/main" val="2650373246"/>
                  </a:ext>
                </a:extLst>
              </a:tr>
            </a:tbl>
          </a:graphicData>
        </a:graphic>
      </p:graphicFrame>
    </p:spTree>
    <p:extLst>
      <p:ext uri="{BB962C8B-B14F-4D97-AF65-F5344CB8AC3E}">
        <p14:creationId xmlns:p14="http://schemas.microsoft.com/office/powerpoint/2010/main" val="245685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692518-E148-4A75-A1A3-E02DA7842184}"/>
              </a:ext>
            </a:extLst>
          </p:cNvPr>
          <p:cNvSpPr>
            <a:spLocks noGrp="1"/>
          </p:cNvSpPr>
          <p:nvPr>
            <p:ph type="title"/>
          </p:nvPr>
        </p:nvSpPr>
        <p:spPr/>
        <p:txBody>
          <a:bodyPr vert="horz" lIns="91440" tIns="45720" rIns="91440" bIns="45720" rtlCol="0" anchor="ctr">
            <a:noAutofit/>
          </a:bodyPr>
          <a:lstStyle/>
          <a:p>
            <a:r>
              <a:rPr lang="en-GB" sz="3600" b="1" dirty="0">
                <a:solidFill>
                  <a:srgbClr val="C00000"/>
                </a:solidFill>
              </a:rPr>
              <a:t>Personnel</a:t>
            </a:r>
            <a:r>
              <a:rPr lang="it-IT" sz="3600" b="1" dirty="0">
                <a:solidFill>
                  <a:srgbClr val="C00000"/>
                </a:solidFill>
              </a:rPr>
              <a:t> needs from the INFRA-DEV funds</a:t>
            </a:r>
            <a:endParaRPr lang="en-US" sz="3600" b="1" dirty="0">
              <a:solidFill>
                <a:srgbClr val="C00000"/>
              </a:solidFill>
            </a:endParaRPr>
          </a:p>
        </p:txBody>
      </p:sp>
      <p:sp>
        <p:nvSpPr>
          <p:cNvPr id="3" name="Segnaposto contenuto 2">
            <a:extLst>
              <a:ext uri="{FF2B5EF4-FFF2-40B4-BE49-F238E27FC236}">
                <a16:creationId xmlns:a16="http://schemas.microsoft.com/office/drawing/2014/main" id="{0263F90F-D92B-4A53-8B9C-C2B793AF99C8}"/>
              </a:ext>
            </a:extLst>
          </p:cNvPr>
          <p:cNvSpPr>
            <a:spLocks noGrp="1"/>
          </p:cNvSpPr>
          <p:nvPr>
            <p:ph idx="1"/>
          </p:nvPr>
        </p:nvSpPr>
        <p:spPr/>
        <p:txBody>
          <a:bodyPr/>
          <a:lstStyle/>
          <a:p>
            <a:r>
              <a:rPr lang="en-US" dirty="0"/>
              <a:t>Financial manager / officer	60€k*3 years </a:t>
            </a:r>
            <a:r>
              <a:rPr lang="en-US" dirty="0">
                <a:sym typeface="Wingdings" panose="05000000000000000000" pitchFamily="2" charset="2"/>
              </a:rPr>
              <a:t>180€K</a:t>
            </a:r>
            <a:endParaRPr lang="en-US" dirty="0"/>
          </a:p>
          <a:p>
            <a:pPr marL="0" indent="0">
              <a:buNone/>
            </a:pPr>
            <a:endParaRPr lang="en-US" dirty="0"/>
          </a:p>
        </p:txBody>
      </p:sp>
    </p:spTree>
    <p:extLst>
      <p:ext uri="{BB962C8B-B14F-4D97-AF65-F5344CB8AC3E}">
        <p14:creationId xmlns:p14="http://schemas.microsoft.com/office/powerpoint/2010/main" val="2296938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EEA690-E55A-47B0-8DE4-E76A1CD1B20D}"/>
              </a:ext>
            </a:extLst>
          </p:cNvPr>
          <p:cNvSpPr>
            <a:spLocks noGrp="1"/>
          </p:cNvSpPr>
          <p:nvPr>
            <p:ph type="title"/>
          </p:nvPr>
        </p:nvSpPr>
        <p:spPr/>
        <p:txBody>
          <a:bodyPr vert="horz" lIns="91440" tIns="45720" rIns="91440" bIns="45720" rtlCol="0" anchor="ctr">
            <a:normAutofit/>
          </a:bodyPr>
          <a:lstStyle/>
          <a:p>
            <a:r>
              <a:rPr lang="it-IT" b="1" dirty="0">
                <a:solidFill>
                  <a:srgbClr val="C00000"/>
                </a:solidFill>
              </a:rPr>
              <a:t>WP-WP </a:t>
            </a:r>
            <a:r>
              <a:rPr lang="it-IT" b="1" dirty="0" err="1">
                <a:solidFill>
                  <a:srgbClr val="C00000"/>
                </a:solidFill>
              </a:rPr>
              <a:t>bilateral</a:t>
            </a:r>
            <a:r>
              <a:rPr lang="it-IT" b="1" dirty="0">
                <a:solidFill>
                  <a:srgbClr val="C00000"/>
                </a:solidFill>
              </a:rPr>
              <a:t> </a:t>
            </a:r>
            <a:r>
              <a:rPr lang="it-IT" b="1" dirty="0" err="1">
                <a:solidFill>
                  <a:srgbClr val="C00000"/>
                </a:solidFill>
              </a:rPr>
              <a:t>coordination</a:t>
            </a:r>
            <a:r>
              <a:rPr lang="it-IT" b="1" dirty="0">
                <a:solidFill>
                  <a:srgbClr val="C00000"/>
                </a:solidFill>
              </a:rPr>
              <a:t> – WP 3</a:t>
            </a:r>
            <a:endParaRPr lang="en-US" b="1" dirty="0">
              <a:solidFill>
                <a:srgbClr val="C00000"/>
              </a:solidFill>
            </a:endParaRPr>
          </a:p>
        </p:txBody>
      </p:sp>
      <p:graphicFrame>
        <p:nvGraphicFramePr>
          <p:cNvPr id="4" name="Segnaposto contenuto 3">
            <a:extLst>
              <a:ext uri="{FF2B5EF4-FFF2-40B4-BE49-F238E27FC236}">
                <a16:creationId xmlns:a16="http://schemas.microsoft.com/office/drawing/2014/main" id="{127F93D2-AB08-4717-A645-4C776186422F}"/>
              </a:ext>
            </a:extLst>
          </p:cNvPr>
          <p:cNvGraphicFramePr>
            <a:graphicFrameLocks noGrp="1"/>
          </p:cNvGraphicFramePr>
          <p:nvPr>
            <p:ph idx="1"/>
            <p:extLst>
              <p:ext uri="{D42A27DB-BD31-4B8C-83A1-F6EECF244321}">
                <p14:modId xmlns:p14="http://schemas.microsoft.com/office/powerpoint/2010/main" val="15929400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87443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DA5F704C8D1874B8247646F2F6507ED" ma:contentTypeVersion="12" ma:contentTypeDescription="Creare un nuovo documento." ma:contentTypeScope="" ma:versionID="473163e5ee7d363ab2ce491e7b9c97e1">
  <xsd:schema xmlns:xsd="http://www.w3.org/2001/XMLSchema" xmlns:xs="http://www.w3.org/2001/XMLSchema" xmlns:p="http://schemas.microsoft.com/office/2006/metadata/properties" xmlns:ns2="f49a68c0-bd65-4a03-855d-80a483eb358a" xmlns:ns3="122738ae-e766-42d6-8181-9005cece844c" targetNamespace="http://schemas.microsoft.com/office/2006/metadata/properties" ma:root="true" ma:fieldsID="66d992207e9de3066b3a43d00437dee4" ns2:_="" ns3:_="">
    <xsd:import namespace="f49a68c0-bd65-4a03-855d-80a483eb358a"/>
    <xsd:import namespace="122738ae-e766-42d6-8181-9005cece844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9a68c0-bd65-4a03-855d-80a483eb35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22738ae-e766-42d6-8181-9005cece844c"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85BBE5-E24A-4C85-BB32-5D3F77EA86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9a68c0-bd65-4a03-855d-80a483eb358a"/>
    <ds:schemaRef ds:uri="122738ae-e766-42d6-8181-9005cece84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7C41AC-0CC7-4C8F-81D9-FC5C200AFE0E}">
  <ds:schemaRefs>
    <ds:schemaRef ds:uri="http://schemas.microsoft.com/sharepoint/v3/contenttype/forms"/>
  </ds:schemaRefs>
</ds:datastoreItem>
</file>

<file path=customXml/itemProps3.xml><?xml version="1.0" encoding="utf-8"?>
<ds:datastoreItem xmlns:ds="http://schemas.openxmlformats.org/officeDocument/2006/customXml" ds:itemID="{FED8B71E-63A9-4BE1-ACB5-5C59CC4910B1}">
  <ds:schemaRefs>
    <ds:schemaRef ds:uri="http://schemas.microsoft.com/office/2006/metadata/properties"/>
    <ds:schemaRef ds:uri="http://schemas.microsoft.com/office/2006/documentManagement/types"/>
    <ds:schemaRef ds:uri="http://purl.org/dc/terms/"/>
    <ds:schemaRef ds:uri="122738ae-e766-42d6-8181-9005cece844c"/>
    <ds:schemaRef ds:uri="http://schemas.microsoft.com/office/infopath/2007/PartnerControls"/>
    <ds:schemaRef ds:uri="http://www.w3.org/XML/1998/namespace"/>
    <ds:schemaRef ds:uri="http://purl.org/dc/elements/1.1/"/>
    <ds:schemaRef ds:uri="f49a68c0-bd65-4a03-855d-80a483eb358a"/>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TM02900771[[fn=Sezione]]</Template>
  <TotalTime>556</TotalTime>
  <Words>499</Words>
  <Application>Microsoft Office PowerPoint</Application>
  <PresentationFormat>Widescreen</PresentationFormat>
  <Paragraphs>109</Paragraphs>
  <Slides>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Arial</vt:lpstr>
      <vt:lpstr>Calibri</vt:lpstr>
      <vt:lpstr>Calibri Light</vt:lpstr>
      <vt:lpstr>Symbol</vt:lpstr>
      <vt:lpstr>Times New Roman</vt:lpstr>
      <vt:lpstr>Wingdings</vt:lpstr>
      <vt:lpstr>Tema di Office</vt:lpstr>
      <vt:lpstr>ET WP-coordinators INFRA-DEV meeting WP3 – Financial Architecture</vt:lpstr>
      <vt:lpstr>Status of process for collecting objectives/deliverables </vt:lpstr>
      <vt:lpstr>Status of process for collecting objectives/deliverables </vt:lpstr>
      <vt:lpstr>Deliverables and Milestones   </vt:lpstr>
      <vt:lpstr>Interaction with the ET boards   </vt:lpstr>
      <vt:lpstr>WP subdivisions inside each WP: WP 3</vt:lpstr>
      <vt:lpstr>Person-months and how you will be collecting participants    !!!(TBD)!!!</vt:lpstr>
      <vt:lpstr>Personnel needs from the INFRA-DEV funds</vt:lpstr>
      <vt:lpstr>WP-WP bilateral coordination – WP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 WP-coordinators INFRA-DEV meeting</dc:title>
  <dc:creator>Attilio Gaetano Sequi</dc:creator>
  <cp:lastModifiedBy>Attilio Gaetano Sequi</cp:lastModifiedBy>
  <cp:revision>11</cp:revision>
  <dcterms:created xsi:type="dcterms:W3CDTF">2021-11-18T15:09:17Z</dcterms:created>
  <dcterms:modified xsi:type="dcterms:W3CDTF">2021-12-16T18:22:28Z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0x0101001DA5F704C8D1874B8247646F2F6507ED</vt:lpwstr>
  </property>
</Properties>
</file>