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A8DA-8606-EC4F-B6B3-3F67F4B2B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E5B9B-052E-C64E-BCCE-B3E5AFF36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50500-7178-A246-86A6-64ADF543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E20AD-F175-9D4F-90CF-13D0F9CE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02160-F8A8-A94E-BF2E-A89147F08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9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77E5A-FE91-CB45-9EBE-C85ED598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F31CD-7B80-CB45-B361-7148FD3AD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EC3B2-14C6-2F40-A736-4DF9C876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9F240-1DE2-F942-8CF3-B2786465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01E12-BADB-E94F-9ECB-84B17012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1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A2882-BEBD-1347-8014-DF9F45CC9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F26FB0-D3D9-8145-8C45-2A873AC7F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601A2-B543-074D-B60A-06DFE6565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1B3E8-675D-244D-8604-1C4DA6A5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57F3D-666F-9B4E-8C1B-E9EFB5EA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6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F7175-09FB-1142-8BF5-B07827BC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C2049-D201-B44F-A95C-44CA5427A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D4192-8870-BF42-B55C-23BB24CF9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12D6E-F074-144F-B63F-7B33F840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E9501-5C86-A349-BBE6-45B66C0E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65C91-7B27-5645-A2BF-32096EBF0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1A2EE-B293-0542-9523-880F1DAE6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F90E2-D298-FD40-AF02-46D1A815B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95EEF-FE6D-9B4F-8369-4406AFAE4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A8E59-1DE0-6244-812C-4D4D464FE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7355-E331-7D40-9726-34333D792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1683-A7BF-6A4D-A3B1-8932BB368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EFA80-0653-9B49-A093-4C918B0E6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65612-727E-3B45-A64C-F3977130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0B4B7-426D-9B42-A650-268E09E2F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29B8C-F5AC-8145-9456-7EC0FCA6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8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6365C-6121-4C4C-9D2C-4F0826AFF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76FC2-E772-F947-AD89-F46FCCD29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8D052-6D4A-2343-9C24-B69B76F5F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F0006-03EB-CB4E-99C6-B2EC581AB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BBA46-4DDD-474F-90B8-8B98D01E9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BED067-9B26-6440-895E-8143B3C5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C72087-38D9-084A-9B91-A4266470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2016D4-C5F4-1243-8F1B-4D58D20A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4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E73D4-A774-484F-A95E-840F50ED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B3601-2F9A-4049-A7E0-7E28AF520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0E6E8-D7D0-C94A-91D1-BC0378A7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FD62E-DC69-F24C-A2FF-489D0160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1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D71465-E810-5640-9077-8AD595FF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4FE2E-0C27-5C4A-91E4-19F27CB8E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817A4-849A-F44C-A65F-9FD32FF3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3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7BB2-8C9E-974C-AFD0-2A37D30F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47702-EA6A-FD4F-81DA-08F1523AF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7B726-47CA-6244-8718-6A37C5D61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3E047-DCB1-984A-B9D2-FCCB9CFF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2C35B-8FEA-4942-AA56-BABED0BCA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5BE4D-14A7-C545-BF39-A18E66C5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15904-D48F-0A45-9A35-4D797EF68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0F6A7-DB83-8649-B533-5C64BDB98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68919-3C41-9743-B2C9-DE8DD4D76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D9101-7E9A-D14F-8BA1-C07F98FF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BAEC4-A12B-5644-A3F0-3A9E6CEE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59F6C-F50D-5343-8D50-FFAD2DA8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5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B2028-5776-B349-8380-A823C2D53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759A8-67F9-CA49-AF21-504EC55ED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DDD71-BF8B-634A-962D-FAC7D13E3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556F0-ABA0-EE48-8D36-FE4717AB963D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91659-44A3-ED46-9B07-62C91C9D7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D17A4-1B4D-494E-8FED-C70CD0007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13FD4-FCDC-3D46-B8E7-C5CFD62E5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5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F9E11-E804-2544-8437-9249B57558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WP2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F877C1-4AAC-8245-BFD5-E4F0C2E3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705975" cy="1655762"/>
          </a:xfrm>
        </p:spPr>
        <p:txBody>
          <a:bodyPr/>
          <a:lstStyle/>
          <a:p>
            <a:r>
              <a:rPr lang="en-US" dirty="0"/>
              <a:t>Jo van den Brand (NIKHEF) , Justyn O’Byrne (UKRI) , Fernando Ferroni (INFN)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321A7F-4636-7B40-A9C7-0B0E79DDB02C}"/>
              </a:ext>
            </a:extLst>
          </p:cNvPr>
          <p:cNvSpPr txBox="1"/>
          <p:nvPr/>
        </p:nvSpPr>
        <p:spPr>
          <a:xfrm>
            <a:off x="1757363" y="6457950"/>
            <a:ext cx="3509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INFRADEV Meeting – April 11, 2022</a:t>
            </a:r>
          </a:p>
        </p:txBody>
      </p:sp>
    </p:spTree>
    <p:extLst>
      <p:ext uri="{BB962C8B-B14F-4D97-AF65-F5344CB8AC3E}">
        <p14:creationId xmlns:p14="http://schemas.microsoft.com/office/powerpoint/2010/main" val="165100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CAFC9-0B0B-B942-B527-3DEC56515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BAF3-1613-5342-942D-06467B9DB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Organize the discussion on legal form of the ET Organization (e.g. SKA, ESS, XFEL….)</a:t>
            </a:r>
          </a:p>
          <a:p>
            <a:r>
              <a:rPr lang="en-US" dirty="0"/>
              <a:t>Seeking other potential models which may offer a solution (e.g. PRACE?)</a:t>
            </a:r>
          </a:p>
          <a:p>
            <a:r>
              <a:rPr lang="en-US" dirty="0"/>
              <a:t>Find the most plausible governance model (Council, Directorate, Boards….)</a:t>
            </a:r>
          </a:p>
          <a:p>
            <a:r>
              <a:rPr lang="en-US" dirty="0"/>
              <a:t>Need access to ministerial delegates (direct, through national representative,…….)</a:t>
            </a:r>
          </a:p>
          <a:p>
            <a:r>
              <a:rPr lang="en-US" dirty="0"/>
              <a:t>Work with BGR about ensuring the discussion of particular models are reasonable/achievable </a:t>
            </a:r>
          </a:p>
        </p:txBody>
      </p:sp>
    </p:spTree>
    <p:extLst>
      <p:ext uri="{BB962C8B-B14F-4D97-AF65-F5344CB8AC3E}">
        <p14:creationId xmlns:p14="http://schemas.microsoft.com/office/powerpoint/2010/main" val="366219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779EA-DDB0-A14B-93AC-887F1E69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going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BB376-5E4A-0048-8356-6443493BE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640"/>
            <a:ext cx="10515600" cy="53322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Collection of documentation (statutes, policies, etc.) for ESS, SKA, XFEL as a basis for a discussion </a:t>
            </a:r>
          </a:p>
          <a:p>
            <a:r>
              <a:rPr lang="en-US" dirty="0"/>
              <a:t>Met with leads of Finance WP </a:t>
            </a:r>
          </a:p>
          <a:p>
            <a:r>
              <a:rPr lang="en-US" dirty="0"/>
              <a:t>Agreed to create some templates on key issues for each model – can share these</a:t>
            </a:r>
          </a:p>
          <a:p>
            <a:pPr lvl="1"/>
            <a:r>
              <a:rPr lang="en-US" dirty="0"/>
              <a:t>Privileges and immunities </a:t>
            </a:r>
          </a:p>
          <a:p>
            <a:pPr lvl="1"/>
            <a:r>
              <a:rPr lang="en-US" dirty="0"/>
              <a:t>Taxation </a:t>
            </a:r>
          </a:p>
          <a:p>
            <a:pPr lvl="1"/>
            <a:r>
              <a:rPr lang="en-US" dirty="0"/>
              <a:t>Decision making structures </a:t>
            </a:r>
          </a:p>
          <a:p>
            <a:pPr lvl="1"/>
            <a:r>
              <a:rPr lang="en-US" dirty="0"/>
              <a:t>Intellectual property </a:t>
            </a:r>
          </a:p>
          <a:p>
            <a:pPr lvl="1"/>
            <a:r>
              <a:rPr lang="en-US" dirty="0"/>
              <a:t>Operations and access</a:t>
            </a:r>
          </a:p>
          <a:p>
            <a:pPr lvl="1"/>
            <a:r>
              <a:rPr lang="en-US" dirty="0"/>
              <a:t>Dispute resolution </a:t>
            </a:r>
          </a:p>
          <a:p>
            <a:pPr lvl="1"/>
            <a:r>
              <a:rPr lang="en-US" dirty="0"/>
              <a:t>Finances </a:t>
            </a:r>
          </a:p>
          <a:p>
            <a:pPr lvl="1"/>
            <a:r>
              <a:rPr lang="en-US" dirty="0"/>
              <a:t>Procurement </a:t>
            </a:r>
          </a:p>
          <a:p>
            <a:pPr lvl="1"/>
            <a:r>
              <a:rPr lang="en-US" dirty="0"/>
              <a:t>Withdrawal/termination/failure to fulfil obligations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71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175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WP2 </vt:lpstr>
      <vt:lpstr>Mandate</vt:lpstr>
      <vt:lpstr>What is going 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WP2 </dc:title>
  <dc:creator>Fernando Ferroni</dc:creator>
  <cp:lastModifiedBy>O'Byrne, Justin (STFC,SO,PROG)</cp:lastModifiedBy>
  <cp:revision>3</cp:revision>
  <dcterms:created xsi:type="dcterms:W3CDTF">2022-03-13T15:43:15Z</dcterms:created>
  <dcterms:modified xsi:type="dcterms:W3CDTF">2022-04-07T08:25:46Z</dcterms:modified>
</cp:coreProperties>
</file>