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63" r:id="rId8"/>
    <p:sldId id="261" r:id="rId9"/>
    <p:sldId id="264" r:id="rId10"/>
    <p:sldId id="267" r:id="rId11"/>
    <p:sldId id="265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250BAA-3514-4E96-8D5D-0FC41DD6112E}" type="doc">
      <dgm:prSet loTypeId="urn:microsoft.com/office/officeart/2005/8/layout/hierarchy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03A3F9CF-BB72-40C4-874F-6FA3AB858179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i="1" dirty="0"/>
            <a:t>identify risks (price, time, technological, legal, etc.);</a:t>
          </a:r>
          <a:endParaRPr lang="it-IT" dirty="0"/>
        </a:p>
      </dgm:t>
    </dgm:pt>
    <dgm:pt modelId="{316D1218-C12A-4614-9754-90595A542762}" type="parTrans" cxnId="{E8345351-DEC8-4CBF-AFCC-5EAA9F0E121E}">
      <dgm:prSet/>
      <dgm:spPr/>
      <dgm:t>
        <a:bodyPr/>
        <a:lstStyle/>
        <a:p>
          <a:endParaRPr lang="en-US"/>
        </a:p>
      </dgm:t>
    </dgm:pt>
    <dgm:pt modelId="{4D1C1CB2-F2CE-412A-B774-43D2EE28FB40}" type="sibTrans" cxnId="{E8345351-DEC8-4CBF-AFCC-5EAA9F0E121E}">
      <dgm:prSet/>
      <dgm:spPr/>
      <dgm:t>
        <a:bodyPr/>
        <a:lstStyle/>
        <a:p>
          <a:endParaRPr lang="en-US"/>
        </a:p>
      </dgm:t>
    </dgm:pt>
    <dgm:pt modelId="{07140053-2AAB-4949-81FA-0B7554306278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i="1" dirty="0"/>
            <a:t>set a strong financial model and a common tool for all financial data.</a:t>
          </a:r>
          <a:endParaRPr lang="it-IT" dirty="0"/>
        </a:p>
      </dgm:t>
    </dgm:pt>
    <dgm:pt modelId="{3C0FD69A-7830-4FCC-9B26-F5DD4BD51E76}" type="parTrans" cxnId="{A7AF5922-59B0-4127-8CFC-DAE2698073E0}">
      <dgm:prSet/>
      <dgm:spPr/>
      <dgm:t>
        <a:bodyPr/>
        <a:lstStyle/>
        <a:p>
          <a:endParaRPr lang="en-US"/>
        </a:p>
      </dgm:t>
    </dgm:pt>
    <dgm:pt modelId="{E175D35F-3629-4D1F-A403-9EF1D4361507}" type="sibTrans" cxnId="{A7AF5922-59B0-4127-8CFC-DAE2698073E0}">
      <dgm:prSet/>
      <dgm:spPr/>
      <dgm:t>
        <a:bodyPr/>
        <a:lstStyle/>
        <a:p>
          <a:endParaRPr lang="en-US"/>
        </a:p>
      </dgm:t>
    </dgm:pt>
    <dgm:pt modelId="{DDE930C0-73DC-4ED2-939F-9F76A9E301E1}">
      <dgm:prSet phldrT="[Testo]"/>
      <dgm:spPr/>
      <dgm:t>
        <a:bodyPr/>
        <a:lstStyle/>
        <a:p>
          <a:r>
            <a:rPr lang="en-US" i="1" dirty="0"/>
            <a:t>To prepare the financial items of a signature-ready contract to commonly fund and build ET</a:t>
          </a:r>
          <a:endParaRPr lang="en-US" dirty="0"/>
        </a:p>
      </dgm:t>
    </dgm:pt>
    <dgm:pt modelId="{904B371F-4831-4D56-B887-48F5B5BCD596}" type="parTrans" cxnId="{652DDE91-0391-41FD-8501-C4BE77B59733}">
      <dgm:prSet/>
      <dgm:spPr/>
      <dgm:t>
        <a:bodyPr/>
        <a:lstStyle/>
        <a:p>
          <a:endParaRPr lang="en-US"/>
        </a:p>
      </dgm:t>
    </dgm:pt>
    <dgm:pt modelId="{067B018E-F0FD-4375-9049-E06A114C6516}" type="sibTrans" cxnId="{652DDE91-0391-41FD-8501-C4BE77B59733}">
      <dgm:prSet/>
      <dgm:spPr/>
      <dgm:t>
        <a:bodyPr/>
        <a:lstStyle/>
        <a:p>
          <a:endParaRPr lang="en-US"/>
        </a:p>
      </dgm:t>
    </dgm:pt>
    <dgm:pt modelId="{EB1118AE-959F-4E23-BA72-0777CEEB6579}">
      <dgm:prSet phldrT="[Testo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/>
            <a:t>Handbooks for design and construction phase and for operating phase</a:t>
          </a:r>
        </a:p>
      </dgm:t>
    </dgm:pt>
    <dgm:pt modelId="{089CE3A1-A487-4602-BA64-7850C2782273}" type="parTrans" cxnId="{D0264256-84E2-4E19-B3AE-9E694E5F4FB1}">
      <dgm:prSet/>
      <dgm:spPr/>
      <dgm:t>
        <a:bodyPr/>
        <a:lstStyle/>
        <a:p>
          <a:endParaRPr lang="en-US"/>
        </a:p>
      </dgm:t>
    </dgm:pt>
    <dgm:pt modelId="{D51BFB50-6989-4022-8F96-EF98D95880F5}" type="sibTrans" cxnId="{D0264256-84E2-4E19-B3AE-9E694E5F4FB1}">
      <dgm:prSet/>
      <dgm:spPr/>
      <dgm:t>
        <a:bodyPr/>
        <a:lstStyle/>
        <a:p>
          <a:endParaRPr lang="en-US"/>
        </a:p>
      </dgm:t>
    </dgm:pt>
    <dgm:pt modelId="{9B39C5A1-D4DD-4A10-BB4E-0EEBF8EAE7F5}">
      <dgm:prSet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i="1" dirty="0"/>
            <a:t>define guidelines with a fair sharing of costs and scientific, industrial and socio-economic returns among all participating parties in the ET collaboration;</a:t>
          </a:r>
          <a:endParaRPr lang="en-US" dirty="0"/>
        </a:p>
      </dgm:t>
    </dgm:pt>
    <dgm:pt modelId="{C570AE69-8B23-4F06-BD27-C43EDAAC1285}" type="parTrans" cxnId="{EA0E4AC6-A2EC-48B4-8C05-9830085B3568}">
      <dgm:prSet/>
      <dgm:spPr/>
      <dgm:t>
        <a:bodyPr/>
        <a:lstStyle/>
        <a:p>
          <a:endParaRPr lang="en-US"/>
        </a:p>
      </dgm:t>
    </dgm:pt>
    <dgm:pt modelId="{4A8C7B53-841F-42F5-AC44-6B8D90DAC320}" type="sibTrans" cxnId="{EA0E4AC6-A2EC-48B4-8C05-9830085B3568}">
      <dgm:prSet/>
      <dgm:spPr/>
      <dgm:t>
        <a:bodyPr/>
        <a:lstStyle/>
        <a:p>
          <a:endParaRPr lang="en-US"/>
        </a:p>
      </dgm:t>
    </dgm:pt>
    <dgm:pt modelId="{50E9AD07-98C5-4DBD-BB34-F7D6E8DD3F8A}">
      <dgm:prSet/>
      <dgm:spPr/>
      <dgm:t>
        <a:bodyPr/>
        <a:lstStyle/>
        <a:p>
          <a:r>
            <a:rPr lang="en-US" dirty="0"/>
            <a:t>Financial plan and Scenario analysis</a:t>
          </a:r>
        </a:p>
      </dgm:t>
    </dgm:pt>
    <dgm:pt modelId="{875CBF89-A82C-4451-9C34-7D075802F78B}" type="parTrans" cxnId="{C4171828-DA3F-4769-B81D-99368D3FB3F3}">
      <dgm:prSet/>
      <dgm:spPr/>
      <dgm:t>
        <a:bodyPr/>
        <a:lstStyle/>
        <a:p>
          <a:endParaRPr lang="en-US"/>
        </a:p>
      </dgm:t>
    </dgm:pt>
    <dgm:pt modelId="{661EEBCB-E6B8-4AE4-AC45-3EA2C80352E1}" type="sibTrans" cxnId="{C4171828-DA3F-4769-B81D-99368D3FB3F3}">
      <dgm:prSet/>
      <dgm:spPr/>
      <dgm:t>
        <a:bodyPr/>
        <a:lstStyle/>
        <a:p>
          <a:endParaRPr lang="en-US"/>
        </a:p>
      </dgm:t>
    </dgm:pt>
    <dgm:pt modelId="{7E5591AF-DE08-4B96-A358-C418607F6ACA}">
      <dgm:prSet phldrT="[Testo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i="1"/>
            <a:t>investigate all aspects of the funding architecture required to ensure the construction, operation, and eventual decommissioning of the ET even with different alternatives in construction and legal settings;</a:t>
          </a:r>
          <a:endParaRPr lang="en-US" dirty="0"/>
        </a:p>
      </dgm:t>
    </dgm:pt>
    <dgm:pt modelId="{8F64F37F-071D-4F8E-B8DA-35ADBFF66457}" type="parTrans" cxnId="{D9C1F76D-28A2-4ED1-A4C5-FCA2D487CAE6}">
      <dgm:prSet/>
      <dgm:spPr/>
      <dgm:t>
        <a:bodyPr/>
        <a:lstStyle/>
        <a:p>
          <a:endParaRPr lang="en-US"/>
        </a:p>
      </dgm:t>
    </dgm:pt>
    <dgm:pt modelId="{7FDEE617-FBD8-412E-993E-1CF5B9B5FBDC}" type="sibTrans" cxnId="{D9C1F76D-28A2-4ED1-A4C5-FCA2D487CAE6}">
      <dgm:prSet/>
      <dgm:spPr/>
      <dgm:t>
        <a:bodyPr/>
        <a:lstStyle/>
        <a:p>
          <a:endParaRPr lang="en-US"/>
        </a:p>
      </dgm:t>
    </dgm:pt>
    <dgm:pt modelId="{1FC0874C-228C-4C1D-8B71-4CC75547F3B0}" type="pres">
      <dgm:prSet presAssocID="{E9250BAA-3514-4E96-8D5D-0FC41DD6112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6BC5696-3956-4E56-8AEA-D3BE43C56EAB}" type="pres">
      <dgm:prSet presAssocID="{DDE930C0-73DC-4ED2-939F-9F76A9E301E1}" presName="vertOne" presStyleCnt="0"/>
      <dgm:spPr/>
    </dgm:pt>
    <dgm:pt modelId="{C5EAC7E2-19FC-4387-B77A-1653C73A55AC}" type="pres">
      <dgm:prSet presAssocID="{DDE930C0-73DC-4ED2-939F-9F76A9E301E1}" presName="txOne" presStyleLbl="node0" presStyleIdx="0" presStyleCnt="1">
        <dgm:presLayoutVars>
          <dgm:chPref val="3"/>
        </dgm:presLayoutVars>
      </dgm:prSet>
      <dgm:spPr/>
    </dgm:pt>
    <dgm:pt modelId="{6C451381-46D3-468D-BA5F-C6D053B994C5}" type="pres">
      <dgm:prSet presAssocID="{DDE930C0-73DC-4ED2-939F-9F76A9E301E1}" presName="parTransOne" presStyleCnt="0"/>
      <dgm:spPr/>
    </dgm:pt>
    <dgm:pt modelId="{06D34615-9F04-48E2-936F-3F70AEC3B423}" type="pres">
      <dgm:prSet presAssocID="{DDE930C0-73DC-4ED2-939F-9F76A9E301E1}" presName="horzOne" presStyleCnt="0"/>
      <dgm:spPr/>
    </dgm:pt>
    <dgm:pt modelId="{AF954258-7F09-4984-BFB3-271B101E7213}" type="pres">
      <dgm:prSet presAssocID="{EB1118AE-959F-4E23-BA72-0777CEEB6579}" presName="vertTwo" presStyleCnt="0"/>
      <dgm:spPr/>
    </dgm:pt>
    <dgm:pt modelId="{11D4A3DB-5B62-4434-8215-7CB87EF2493C}" type="pres">
      <dgm:prSet presAssocID="{EB1118AE-959F-4E23-BA72-0777CEEB6579}" presName="txTwo" presStyleLbl="node2" presStyleIdx="0" presStyleCnt="2">
        <dgm:presLayoutVars>
          <dgm:chPref val="3"/>
        </dgm:presLayoutVars>
      </dgm:prSet>
      <dgm:spPr/>
    </dgm:pt>
    <dgm:pt modelId="{1B315E63-352B-491E-A28D-EF5BF934AF9C}" type="pres">
      <dgm:prSet presAssocID="{EB1118AE-959F-4E23-BA72-0777CEEB6579}" presName="parTransTwo" presStyleCnt="0"/>
      <dgm:spPr/>
    </dgm:pt>
    <dgm:pt modelId="{591B35AA-DF79-4B8D-B832-D1AA4472CA3A}" type="pres">
      <dgm:prSet presAssocID="{EB1118AE-959F-4E23-BA72-0777CEEB6579}" presName="horzTwo" presStyleCnt="0"/>
      <dgm:spPr/>
    </dgm:pt>
    <dgm:pt modelId="{F9A02D33-0B39-470F-93C7-5AD1B7FD6C66}" type="pres">
      <dgm:prSet presAssocID="{9B39C5A1-D4DD-4A10-BB4E-0EEBF8EAE7F5}" presName="vertThree" presStyleCnt="0"/>
      <dgm:spPr/>
    </dgm:pt>
    <dgm:pt modelId="{A053F022-7736-468C-B038-F0CA9C24FD90}" type="pres">
      <dgm:prSet presAssocID="{9B39C5A1-D4DD-4A10-BB4E-0EEBF8EAE7F5}" presName="txThree" presStyleLbl="node3" presStyleIdx="0" presStyleCnt="4">
        <dgm:presLayoutVars>
          <dgm:chPref val="3"/>
        </dgm:presLayoutVars>
      </dgm:prSet>
      <dgm:spPr/>
    </dgm:pt>
    <dgm:pt modelId="{1FBA994A-7E4B-4AD8-9D11-77502AB3D990}" type="pres">
      <dgm:prSet presAssocID="{9B39C5A1-D4DD-4A10-BB4E-0EEBF8EAE7F5}" presName="horzThree" presStyleCnt="0"/>
      <dgm:spPr/>
    </dgm:pt>
    <dgm:pt modelId="{59F44A9A-6D63-452E-B08A-946325F173EE}" type="pres">
      <dgm:prSet presAssocID="{D51BFB50-6989-4022-8F96-EF98D95880F5}" presName="sibSpaceTwo" presStyleCnt="0"/>
      <dgm:spPr/>
    </dgm:pt>
    <dgm:pt modelId="{EEE3279B-7CE9-48EA-94E5-59713B309032}" type="pres">
      <dgm:prSet presAssocID="{50E9AD07-98C5-4DBD-BB34-F7D6E8DD3F8A}" presName="vertTwo" presStyleCnt="0"/>
      <dgm:spPr/>
    </dgm:pt>
    <dgm:pt modelId="{1DBE10C0-668D-47AF-9041-B551B96C0161}" type="pres">
      <dgm:prSet presAssocID="{50E9AD07-98C5-4DBD-BB34-F7D6E8DD3F8A}" presName="txTwo" presStyleLbl="node2" presStyleIdx="1" presStyleCnt="2">
        <dgm:presLayoutVars>
          <dgm:chPref val="3"/>
        </dgm:presLayoutVars>
      </dgm:prSet>
      <dgm:spPr/>
    </dgm:pt>
    <dgm:pt modelId="{668C0B46-DDF4-4A84-ACFF-53634E9D7AA7}" type="pres">
      <dgm:prSet presAssocID="{50E9AD07-98C5-4DBD-BB34-F7D6E8DD3F8A}" presName="parTransTwo" presStyleCnt="0"/>
      <dgm:spPr/>
    </dgm:pt>
    <dgm:pt modelId="{8D8E5434-10F2-4607-BE3D-639C1CF4943E}" type="pres">
      <dgm:prSet presAssocID="{50E9AD07-98C5-4DBD-BB34-F7D6E8DD3F8A}" presName="horzTwo" presStyleCnt="0"/>
      <dgm:spPr/>
    </dgm:pt>
    <dgm:pt modelId="{7744FE62-FB78-46CE-BE95-805B64C2435C}" type="pres">
      <dgm:prSet presAssocID="{7E5591AF-DE08-4B96-A358-C418607F6ACA}" presName="vertThree" presStyleCnt="0"/>
      <dgm:spPr/>
    </dgm:pt>
    <dgm:pt modelId="{0C375066-DBF1-42B4-A618-11DD7AD02029}" type="pres">
      <dgm:prSet presAssocID="{7E5591AF-DE08-4B96-A358-C418607F6ACA}" presName="txThree" presStyleLbl="node3" presStyleIdx="1" presStyleCnt="4">
        <dgm:presLayoutVars>
          <dgm:chPref val="3"/>
        </dgm:presLayoutVars>
      </dgm:prSet>
      <dgm:spPr/>
    </dgm:pt>
    <dgm:pt modelId="{CB35DFA9-B636-41C2-AADD-ABABBAEBD039}" type="pres">
      <dgm:prSet presAssocID="{7E5591AF-DE08-4B96-A358-C418607F6ACA}" presName="horzThree" presStyleCnt="0"/>
      <dgm:spPr/>
    </dgm:pt>
    <dgm:pt modelId="{9416FB3E-316E-4C54-A433-4276E45B1444}" type="pres">
      <dgm:prSet presAssocID="{7FDEE617-FBD8-412E-993E-1CF5B9B5FBDC}" presName="sibSpaceThree" presStyleCnt="0"/>
      <dgm:spPr/>
    </dgm:pt>
    <dgm:pt modelId="{1D340FC3-F04A-42E6-8460-7095D33A95F5}" type="pres">
      <dgm:prSet presAssocID="{03A3F9CF-BB72-40C4-874F-6FA3AB858179}" presName="vertThree" presStyleCnt="0"/>
      <dgm:spPr/>
    </dgm:pt>
    <dgm:pt modelId="{FF9955CF-AEDD-47B0-BBE0-A57F97F5D97B}" type="pres">
      <dgm:prSet presAssocID="{03A3F9CF-BB72-40C4-874F-6FA3AB858179}" presName="txThree" presStyleLbl="node3" presStyleIdx="2" presStyleCnt="4">
        <dgm:presLayoutVars>
          <dgm:chPref val="3"/>
        </dgm:presLayoutVars>
      </dgm:prSet>
      <dgm:spPr/>
    </dgm:pt>
    <dgm:pt modelId="{17CAD48E-6B8F-4E57-8F0A-823748552295}" type="pres">
      <dgm:prSet presAssocID="{03A3F9CF-BB72-40C4-874F-6FA3AB858179}" presName="horzThree" presStyleCnt="0"/>
      <dgm:spPr/>
    </dgm:pt>
    <dgm:pt modelId="{B793BA19-603A-45D1-B4CA-5B312ACC9FD1}" type="pres">
      <dgm:prSet presAssocID="{4D1C1CB2-F2CE-412A-B774-43D2EE28FB40}" presName="sibSpaceThree" presStyleCnt="0"/>
      <dgm:spPr/>
    </dgm:pt>
    <dgm:pt modelId="{CBB2FFCD-5182-4EC9-8AA4-F2C1B6184374}" type="pres">
      <dgm:prSet presAssocID="{07140053-2AAB-4949-81FA-0B7554306278}" presName="vertThree" presStyleCnt="0"/>
      <dgm:spPr/>
    </dgm:pt>
    <dgm:pt modelId="{04C1180A-B83C-4D4D-B1FE-F517139235E3}" type="pres">
      <dgm:prSet presAssocID="{07140053-2AAB-4949-81FA-0B7554306278}" presName="txThree" presStyleLbl="node3" presStyleIdx="3" presStyleCnt="4">
        <dgm:presLayoutVars>
          <dgm:chPref val="3"/>
        </dgm:presLayoutVars>
      </dgm:prSet>
      <dgm:spPr/>
    </dgm:pt>
    <dgm:pt modelId="{115DEBF1-EE58-44FA-9554-0A6DF66A60A0}" type="pres">
      <dgm:prSet presAssocID="{07140053-2AAB-4949-81FA-0B7554306278}" presName="horzThree" presStyleCnt="0"/>
      <dgm:spPr/>
    </dgm:pt>
  </dgm:ptLst>
  <dgm:cxnLst>
    <dgm:cxn modelId="{A7AF5922-59B0-4127-8CFC-DAE2698073E0}" srcId="{50E9AD07-98C5-4DBD-BB34-F7D6E8DD3F8A}" destId="{07140053-2AAB-4949-81FA-0B7554306278}" srcOrd="2" destOrd="0" parTransId="{3C0FD69A-7830-4FCC-9B26-F5DD4BD51E76}" sibTransId="{E175D35F-3629-4D1F-A403-9EF1D4361507}"/>
    <dgm:cxn modelId="{C4171828-DA3F-4769-B81D-99368D3FB3F3}" srcId="{DDE930C0-73DC-4ED2-939F-9F76A9E301E1}" destId="{50E9AD07-98C5-4DBD-BB34-F7D6E8DD3F8A}" srcOrd="1" destOrd="0" parTransId="{875CBF89-A82C-4451-9C34-7D075802F78B}" sibTransId="{661EEBCB-E6B8-4AE4-AC45-3EA2C80352E1}"/>
    <dgm:cxn modelId="{3027D72D-BBAE-4055-BCBD-B21E67BE79D1}" type="presOf" srcId="{50E9AD07-98C5-4DBD-BB34-F7D6E8DD3F8A}" destId="{1DBE10C0-668D-47AF-9041-B551B96C0161}" srcOrd="0" destOrd="0" presId="urn:microsoft.com/office/officeart/2005/8/layout/hierarchy4"/>
    <dgm:cxn modelId="{72C6B85C-6E67-47FF-90A9-94B3670B2D83}" type="presOf" srcId="{E9250BAA-3514-4E96-8D5D-0FC41DD6112E}" destId="{1FC0874C-228C-4C1D-8B71-4CC75547F3B0}" srcOrd="0" destOrd="0" presId="urn:microsoft.com/office/officeart/2005/8/layout/hierarchy4"/>
    <dgm:cxn modelId="{2D02454C-54C8-4BBB-9AFF-5173BF196220}" type="presOf" srcId="{7E5591AF-DE08-4B96-A358-C418607F6ACA}" destId="{0C375066-DBF1-42B4-A618-11DD7AD02029}" srcOrd="0" destOrd="0" presId="urn:microsoft.com/office/officeart/2005/8/layout/hierarchy4"/>
    <dgm:cxn modelId="{D9C1F76D-28A2-4ED1-A4C5-FCA2D487CAE6}" srcId="{50E9AD07-98C5-4DBD-BB34-F7D6E8DD3F8A}" destId="{7E5591AF-DE08-4B96-A358-C418607F6ACA}" srcOrd="0" destOrd="0" parTransId="{8F64F37F-071D-4F8E-B8DA-35ADBFF66457}" sibTransId="{7FDEE617-FBD8-412E-993E-1CF5B9B5FBDC}"/>
    <dgm:cxn modelId="{E8345351-DEC8-4CBF-AFCC-5EAA9F0E121E}" srcId="{50E9AD07-98C5-4DBD-BB34-F7D6E8DD3F8A}" destId="{03A3F9CF-BB72-40C4-874F-6FA3AB858179}" srcOrd="1" destOrd="0" parTransId="{316D1218-C12A-4614-9754-90595A542762}" sibTransId="{4D1C1CB2-F2CE-412A-B774-43D2EE28FB40}"/>
    <dgm:cxn modelId="{D0264256-84E2-4E19-B3AE-9E694E5F4FB1}" srcId="{DDE930C0-73DC-4ED2-939F-9F76A9E301E1}" destId="{EB1118AE-959F-4E23-BA72-0777CEEB6579}" srcOrd="0" destOrd="0" parTransId="{089CE3A1-A487-4602-BA64-7850C2782273}" sibTransId="{D51BFB50-6989-4022-8F96-EF98D95880F5}"/>
    <dgm:cxn modelId="{1390297C-E13D-4AEB-9595-590FC93DA23F}" type="presOf" srcId="{07140053-2AAB-4949-81FA-0B7554306278}" destId="{04C1180A-B83C-4D4D-B1FE-F517139235E3}" srcOrd="0" destOrd="0" presId="urn:microsoft.com/office/officeart/2005/8/layout/hierarchy4"/>
    <dgm:cxn modelId="{9E95BA7F-8D15-424D-B77A-640B1C927A64}" type="presOf" srcId="{DDE930C0-73DC-4ED2-939F-9F76A9E301E1}" destId="{C5EAC7E2-19FC-4387-B77A-1653C73A55AC}" srcOrd="0" destOrd="0" presId="urn:microsoft.com/office/officeart/2005/8/layout/hierarchy4"/>
    <dgm:cxn modelId="{652DDE91-0391-41FD-8501-C4BE77B59733}" srcId="{E9250BAA-3514-4E96-8D5D-0FC41DD6112E}" destId="{DDE930C0-73DC-4ED2-939F-9F76A9E301E1}" srcOrd="0" destOrd="0" parTransId="{904B371F-4831-4D56-B887-48F5B5BCD596}" sibTransId="{067B018E-F0FD-4375-9049-E06A114C6516}"/>
    <dgm:cxn modelId="{5C9C9C9D-A982-4735-9B27-BAD75C861255}" type="presOf" srcId="{EB1118AE-959F-4E23-BA72-0777CEEB6579}" destId="{11D4A3DB-5B62-4434-8215-7CB87EF2493C}" srcOrd="0" destOrd="0" presId="urn:microsoft.com/office/officeart/2005/8/layout/hierarchy4"/>
    <dgm:cxn modelId="{EA0E4AC6-A2EC-48B4-8C05-9830085B3568}" srcId="{EB1118AE-959F-4E23-BA72-0777CEEB6579}" destId="{9B39C5A1-D4DD-4A10-BB4E-0EEBF8EAE7F5}" srcOrd="0" destOrd="0" parTransId="{C570AE69-8B23-4F06-BD27-C43EDAAC1285}" sibTransId="{4A8C7B53-841F-42F5-AC44-6B8D90DAC320}"/>
    <dgm:cxn modelId="{F7C09CED-B3E7-430F-9A6B-81A0869CD37B}" type="presOf" srcId="{9B39C5A1-D4DD-4A10-BB4E-0EEBF8EAE7F5}" destId="{A053F022-7736-468C-B038-F0CA9C24FD90}" srcOrd="0" destOrd="0" presId="urn:microsoft.com/office/officeart/2005/8/layout/hierarchy4"/>
    <dgm:cxn modelId="{24B37CEF-CB6B-40CA-B39D-9BF99537998F}" type="presOf" srcId="{03A3F9CF-BB72-40C4-874F-6FA3AB858179}" destId="{FF9955CF-AEDD-47B0-BBE0-A57F97F5D97B}" srcOrd="0" destOrd="0" presId="urn:microsoft.com/office/officeart/2005/8/layout/hierarchy4"/>
    <dgm:cxn modelId="{47AEB297-D694-497F-B9A3-9230BF1A6E29}" type="presParOf" srcId="{1FC0874C-228C-4C1D-8B71-4CC75547F3B0}" destId="{16BC5696-3956-4E56-8AEA-D3BE43C56EAB}" srcOrd="0" destOrd="0" presId="urn:microsoft.com/office/officeart/2005/8/layout/hierarchy4"/>
    <dgm:cxn modelId="{87A82132-35A2-465C-820B-C1C7E320BC3A}" type="presParOf" srcId="{16BC5696-3956-4E56-8AEA-D3BE43C56EAB}" destId="{C5EAC7E2-19FC-4387-B77A-1653C73A55AC}" srcOrd="0" destOrd="0" presId="urn:microsoft.com/office/officeart/2005/8/layout/hierarchy4"/>
    <dgm:cxn modelId="{86379ECE-D7BC-45FB-960F-E2F8B8ECA2C4}" type="presParOf" srcId="{16BC5696-3956-4E56-8AEA-D3BE43C56EAB}" destId="{6C451381-46D3-468D-BA5F-C6D053B994C5}" srcOrd="1" destOrd="0" presId="urn:microsoft.com/office/officeart/2005/8/layout/hierarchy4"/>
    <dgm:cxn modelId="{63A0DC97-F160-4998-8590-97B77D54D898}" type="presParOf" srcId="{16BC5696-3956-4E56-8AEA-D3BE43C56EAB}" destId="{06D34615-9F04-48E2-936F-3F70AEC3B423}" srcOrd="2" destOrd="0" presId="urn:microsoft.com/office/officeart/2005/8/layout/hierarchy4"/>
    <dgm:cxn modelId="{60F3D717-CE39-41FA-8A86-AEAA413A047C}" type="presParOf" srcId="{06D34615-9F04-48E2-936F-3F70AEC3B423}" destId="{AF954258-7F09-4984-BFB3-271B101E7213}" srcOrd="0" destOrd="0" presId="urn:microsoft.com/office/officeart/2005/8/layout/hierarchy4"/>
    <dgm:cxn modelId="{20CF4C6D-5B61-4EAE-9AC3-7D6D4FF70FE5}" type="presParOf" srcId="{AF954258-7F09-4984-BFB3-271B101E7213}" destId="{11D4A3DB-5B62-4434-8215-7CB87EF2493C}" srcOrd="0" destOrd="0" presId="urn:microsoft.com/office/officeart/2005/8/layout/hierarchy4"/>
    <dgm:cxn modelId="{2C0541E5-F896-4257-B8EE-B5EAB21A96A8}" type="presParOf" srcId="{AF954258-7F09-4984-BFB3-271B101E7213}" destId="{1B315E63-352B-491E-A28D-EF5BF934AF9C}" srcOrd="1" destOrd="0" presId="urn:microsoft.com/office/officeart/2005/8/layout/hierarchy4"/>
    <dgm:cxn modelId="{3B618110-93BF-4B67-AE0E-DB629FAA414E}" type="presParOf" srcId="{AF954258-7F09-4984-BFB3-271B101E7213}" destId="{591B35AA-DF79-4B8D-B832-D1AA4472CA3A}" srcOrd="2" destOrd="0" presId="urn:microsoft.com/office/officeart/2005/8/layout/hierarchy4"/>
    <dgm:cxn modelId="{2AF0E685-1EE4-4F21-BB6E-F046DD6D4406}" type="presParOf" srcId="{591B35AA-DF79-4B8D-B832-D1AA4472CA3A}" destId="{F9A02D33-0B39-470F-93C7-5AD1B7FD6C66}" srcOrd="0" destOrd="0" presId="urn:microsoft.com/office/officeart/2005/8/layout/hierarchy4"/>
    <dgm:cxn modelId="{2E7FB818-18A5-42DD-B6FB-2DF1039F5E4C}" type="presParOf" srcId="{F9A02D33-0B39-470F-93C7-5AD1B7FD6C66}" destId="{A053F022-7736-468C-B038-F0CA9C24FD90}" srcOrd="0" destOrd="0" presId="urn:microsoft.com/office/officeart/2005/8/layout/hierarchy4"/>
    <dgm:cxn modelId="{1E4AFC81-006B-4537-95C7-535E4173E226}" type="presParOf" srcId="{F9A02D33-0B39-470F-93C7-5AD1B7FD6C66}" destId="{1FBA994A-7E4B-4AD8-9D11-77502AB3D990}" srcOrd="1" destOrd="0" presId="urn:microsoft.com/office/officeart/2005/8/layout/hierarchy4"/>
    <dgm:cxn modelId="{EEF9FD0A-A063-4699-A589-8478B067EF75}" type="presParOf" srcId="{06D34615-9F04-48E2-936F-3F70AEC3B423}" destId="{59F44A9A-6D63-452E-B08A-946325F173EE}" srcOrd="1" destOrd="0" presId="urn:microsoft.com/office/officeart/2005/8/layout/hierarchy4"/>
    <dgm:cxn modelId="{F913D5DE-F25B-4483-9490-20443A255DEA}" type="presParOf" srcId="{06D34615-9F04-48E2-936F-3F70AEC3B423}" destId="{EEE3279B-7CE9-48EA-94E5-59713B309032}" srcOrd="2" destOrd="0" presId="urn:microsoft.com/office/officeart/2005/8/layout/hierarchy4"/>
    <dgm:cxn modelId="{3570F4FD-21D5-42D9-9A68-F4F24E9EE153}" type="presParOf" srcId="{EEE3279B-7CE9-48EA-94E5-59713B309032}" destId="{1DBE10C0-668D-47AF-9041-B551B96C0161}" srcOrd="0" destOrd="0" presId="urn:microsoft.com/office/officeart/2005/8/layout/hierarchy4"/>
    <dgm:cxn modelId="{E7F905F0-D154-4DCF-BE18-F64C7ED28F96}" type="presParOf" srcId="{EEE3279B-7CE9-48EA-94E5-59713B309032}" destId="{668C0B46-DDF4-4A84-ACFF-53634E9D7AA7}" srcOrd="1" destOrd="0" presId="urn:microsoft.com/office/officeart/2005/8/layout/hierarchy4"/>
    <dgm:cxn modelId="{681288E0-E1BF-430C-BB8A-0CDE2A222ECA}" type="presParOf" srcId="{EEE3279B-7CE9-48EA-94E5-59713B309032}" destId="{8D8E5434-10F2-4607-BE3D-639C1CF4943E}" srcOrd="2" destOrd="0" presId="urn:microsoft.com/office/officeart/2005/8/layout/hierarchy4"/>
    <dgm:cxn modelId="{D0624675-C8A8-4C1F-AD7A-C5A075A13182}" type="presParOf" srcId="{8D8E5434-10F2-4607-BE3D-639C1CF4943E}" destId="{7744FE62-FB78-46CE-BE95-805B64C2435C}" srcOrd="0" destOrd="0" presId="urn:microsoft.com/office/officeart/2005/8/layout/hierarchy4"/>
    <dgm:cxn modelId="{5397F2DB-62B8-4899-8502-06E5E7AB573C}" type="presParOf" srcId="{7744FE62-FB78-46CE-BE95-805B64C2435C}" destId="{0C375066-DBF1-42B4-A618-11DD7AD02029}" srcOrd="0" destOrd="0" presId="urn:microsoft.com/office/officeart/2005/8/layout/hierarchy4"/>
    <dgm:cxn modelId="{BD11AAA0-9148-4131-BC76-AC732D43CBEC}" type="presParOf" srcId="{7744FE62-FB78-46CE-BE95-805B64C2435C}" destId="{CB35DFA9-B636-41C2-AADD-ABABBAEBD039}" srcOrd="1" destOrd="0" presId="urn:microsoft.com/office/officeart/2005/8/layout/hierarchy4"/>
    <dgm:cxn modelId="{CD7111F7-FAF3-4D47-A745-9D3117929FE7}" type="presParOf" srcId="{8D8E5434-10F2-4607-BE3D-639C1CF4943E}" destId="{9416FB3E-316E-4C54-A433-4276E45B1444}" srcOrd="1" destOrd="0" presId="urn:microsoft.com/office/officeart/2005/8/layout/hierarchy4"/>
    <dgm:cxn modelId="{668DB9F6-AC7A-4B44-BB14-3ADBE5D738CF}" type="presParOf" srcId="{8D8E5434-10F2-4607-BE3D-639C1CF4943E}" destId="{1D340FC3-F04A-42E6-8460-7095D33A95F5}" srcOrd="2" destOrd="0" presId="urn:microsoft.com/office/officeart/2005/8/layout/hierarchy4"/>
    <dgm:cxn modelId="{E45A96CD-4AC4-45EA-B467-FD9AB785739D}" type="presParOf" srcId="{1D340FC3-F04A-42E6-8460-7095D33A95F5}" destId="{FF9955CF-AEDD-47B0-BBE0-A57F97F5D97B}" srcOrd="0" destOrd="0" presId="urn:microsoft.com/office/officeart/2005/8/layout/hierarchy4"/>
    <dgm:cxn modelId="{0A30D1D2-946B-4A5E-9B21-6AD29F918A89}" type="presParOf" srcId="{1D340FC3-F04A-42E6-8460-7095D33A95F5}" destId="{17CAD48E-6B8F-4E57-8F0A-823748552295}" srcOrd="1" destOrd="0" presId="urn:microsoft.com/office/officeart/2005/8/layout/hierarchy4"/>
    <dgm:cxn modelId="{C76597F0-E90E-48CE-93FB-E4E3DF0396A2}" type="presParOf" srcId="{8D8E5434-10F2-4607-BE3D-639C1CF4943E}" destId="{B793BA19-603A-45D1-B4CA-5B312ACC9FD1}" srcOrd="3" destOrd="0" presId="urn:microsoft.com/office/officeart/2005/8/layout/hierarchy4"/>
    <dgm:cxn modelId="{003EA3A8-9531-4116-9CDB-8920CE957F49}" type="presParOf" srcId="{8D8E5434-10F2-4607-BE3D-639C1CF4943E}" destId="{CBB2FFCD-5182-4EC9-8AA4-F2C1B6184374}" srcOrd="4" destOrd="0" presId="urn:microsoft.com/office/officeart/2005/8/layout/hierarchy4"/>
    <dgm:cxn modelId="{72FCB4B6-3DE0-4E86-BC50-2F7AB4B81E59}" type="presParOf" srcId="{CBB2FFCD-5182-4EC9-8AA4-F2C1B6184374}" destId="{04C1180A-B83C-4D4D-B1FE-F517139235E3}" srcOrd="0" destOrd="0" presId="urn:microsoft.com/office/officeart/2005/8/layout/hierarchy4"/>
    <dgm:cxn modelId="{38614365-E708-4864-A184-F16D61E57200}" type="presParOf" srcId="{CBB2FFCD-5182-4EC9-8AA4-F2C1B6184374}" destId="{115DEBF1-EE58-44FA-9554-0A6DF66A60A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DED7AC-685E-4B67-9E74-EDF28CF15449}" type="doc">
      <dgm:prSet loTypeId="urn:microsoft.com/office/officeart/2005/8/layout/hProcess1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9FAA967-457A-4781-8198-F1CD34EC93D7}">
      <dgm:prSet/>
      <dgm:spPr/>
      <dgm:t>
        <a:bodyPr/>
        <a:lstStyle/>
        <a:p>
          <a:r>
            <a:rPr lang="en-US" dirty="0">
              <a:effectLst/>
            </a:rPr>
            <a:t>Handbook for design and construction phase</a:t>
          </a:r>
          <a:endParaRPr lang="it-IT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7D2E92F-05EA-411D-95FA-690ACD0CE70F}" type="parTrans" cxnId="{07257D71-226A-469D-8FB2-D6CE7CEE8B5E}">
      <dgm:prSet/>
      <dgm:spPr/>
      <dgm:t>
        <a:bodyPr/>
        <a:lstStyle/>
        <a:p>
          <a:endParaRPr lang="en-US"/>
        </a:p>
      </dgm:t>
    </dgm:pt>
    <dgm:pt modelId="{E9DFC474-C4AC-423A-AE73-065ED576D32D}" type="sibTrans" cxnId="{07257D71-226A-469D-8FB2-D6CE7CEE8B5E}">
      <dgm:prSet/>
      <dgm:spPr/>
      <dgm:t>
        <a:bodyPr/>
        <a:lstStyle/>
        <a:p>
          <a:endParaRPr lang="en-US"/>
        </a:p>
      </dgm:t>
    </dgm:pt>
    <dgm:pt modelId="{4E4BA24C-30A6-4ED2-86A0-0BBB92713D8E}">
      <dgm:prSet/>
      <dgm:spPr/>
      <dgm:t>
        <a:bodyPr/>
        <a:lstStyle/>
        <a:p>
          <a:r>
            <a:rPr lang="en-US" dirty="0"/>
            <a:t>Handbook for operating phase</a:t>
          </a:r>
          <a:endParaRPr lang="it-IT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FEC8283B-E11F-4C17-A794-EFB1E736F22C}" type="parTrans" cxnId="{E5E5D2AA-7FF7-4E16-A010-118BE7706D08}">
      <dgm:prSet/>
      <dgm:spPr/>
      <dgm:t>
        <a:bodyPr/>
        <a:lstStyle/>
        <a:p>
          <a:endParaRPr lang="en-US"/>
        </a:p>
      </dgm:t>
    </dgm:pt>
    <dgm:pt modelId="{7A7D5847-0C91-4499-AC99-0A218D3B2BA6}" type="sibTrans" cxnId="{E5E5D2AA-7FF7-4E16-A010-118BE7706D08}">
      <dgm:prSet/>
      <dgm:spPr/>
      <dgm:t>
        <a:bodyPr/>
        <a:lstStyle/>
        <a:p>
          <a:endParaRPr lang="en-US"/>
        </a:p>
      </dgm:t>
    </dgm:pt>
    <dgm:pt modelId="{C68F9AF2-B12F-4483-80C9-D467C70D04A3}">
      <dgm:prSet/>
      <dgm:spPr/>
      <dgm:t>
        <a:bodyPr/>
        <a:lstStyle/>
        <a:p>
          <a:r>
            <a:rPr lang="en-US" dirty="0"/>
            <a:t>Financial plan and Scenario analysis</a:t>
          </a:r>
          <a:endParaRPr lang="it-IT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D2230F1-84F5-4326-8097-BB12327D1A02}" type="parTrans" cxnId="{7CC2FF9E-4584-4081-AD8A-4E7F2C3D9FAE}">
      <dgm:prSet/>
      <dgm:spPr/>
      <dgm:t>
        <a:bodyPr/>
        <a:lstStyle/>
        <a:p>
          <a:endParaRPr lang="en-US"/>
        </a:p>
      </dgm:t>
    </dgm:pt>
    <dgm:pt modelId="{E8A50CFE-EBCC-4D74-A595-81A8B5ED5F8E}" type="sibTrans" cxnId="{7CC2FF9E-4584-4081-AD8A-4E7F2C3D9FAE}">
      <dgm:prSet/>
      <dgm:spPr/>
      <dgm:t>
        <a:bodyPr/>
        <a:lstStyle/>
        <a:p>
          <a:endParaRPr lang="en-US"/>
        </a:p>
      </dgm:t>
    </dgm:pt>
    <dgm:pt modelId="{93D47E85-5412-49AD-BA4F-94E74CC94891}">
      <dgm:prSet/>
      <dgm:spPr/>
      <dgm:t>
        <a:bodyPr/>
        <a:lstStyle/>
        <a:p>
          <a:r>
            <a: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D1 – Month 36</a:t>
          </a:r>
        </a:p>
      </dgm:t>
    </dgm:pt>
    <dgm:pt modelId="{36470524-DB64-4925-93D8-28551F154832}" type="parTrans" cxnId="{CC716ACF-5E85-4004-BA1A-E188EF8D31AB}">
      <dgm:prSet/>
      <dgm:spPr/>
      <dgm:t>
        <a:bodyPr/>
        <a:lstStyle/>
        <a:p>
          <a:endParaRPr lang="en-US"/>
        </a:p>
      </dgm:t>
    </dgm:pt>
    <dgm:pt modelId="{0A28BF1F-6265-4F69-8871-38BDE1CED3FF}" type="sibTrans" cxnId="{CC716ACF-5E85-4004-BA1A-E188EF8D31AB}">
      <dgm:prSet/>
      <dgm:spPr/>
      <dgm:t>
        <a:bodyPr/>
        <a:lstStyle/>
        <a:p>
          <a:endParaRPr lang="en-US"/>
        </a:p>
      </dgm:t>
    </dgm:pt>
    <dgm:pt modelId="{3294EC1C-3E2F-41AA-BC4B-06403DF15FBF}">
      <dgm:prSet/>
      <dgm:spPr/>
      <dgm:t>
        <a:bodyPr/>
        <a:lstStyle/>
        <a:p>
          <a:r>
            <a: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D2 – Month 42</a:t>
          </a:r>
        </a:p>
      </dgm:t>
    </dgm:pt>
    <dgm:pt modelId="{EB4582F1-ABAD-4829-A4BE-26B644EC2492}" type="parTrans" cxnId="{8D81D827-7A1D-41D7-9DEC-290DFC05763C}">
      <dgm:prSet/>
      <dgm:spPr/>
      <dgm:t>
        <a:bodyPr/>
        <a:lstStyle/>
        <a:p>
          <a:endParaRPr lang="en-US"/>
        </a:p>
      </dgm:t>
    </dgm:pt>
    <dgm:pt modelId="{F226C8AB-21A2-4518-B64F-C640DB64EB25}" type="sibTrans" cxnId="{8D81D827-7A1D-41D7-9DEC-290DFC05763C}">
      <dgm:prSet/>
      <dgm:spPr/>
      <dgm:t>
        <a:bodyPr/>
        <a:lstStyle/>
        <a:p>
          <a:endParaRPr lang="en-US"/>
        </a:p>
      </dgm:t>
    </dgm:pt>
    <dgm:pt modelId="{52AD9311-EB03-4E16-BDB5-A962475B6B25}">
      <dgm:prSet/>
      <dgm:spPr/>
      <dgm:t>
        <a:bodyPr/>
        <a:lstStyle/>
        <a:p>
          <a:r>
            <a: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D3 – Month 47</a:t>
          </a:r>
        </a:p>
      </dgm:t>
    </dgm:pt>
    <dgm:pt modelId="{4D6560BE-6894-40CA-83DA-22295F0951FB}" type="parTrans" cxnId="{87D90B45-A095-455F-87F6-112AE13A39B2}">
      <dgm:prSet/>
      <dgm:spPr/>
      <dgm:t>
        <a:bodyPr/>
        <a:lstStyle/>
        <a:p>
          <a:endParaRPr lang="en-US"/>
        </a:p>
      </dgm:t>
    </dgm:pt>
    <dgm:pt modelId="{E007024E-093B-47F7-AE4E-8DCFAECC85EC}" type="sibTrans" cxnId="{87D90B45-A095-455F-87F6-112AE13A39B2}">
      <dgm:prSet/>
      <dgm:spPr/>
      <dgm:t>
        <a:bodyPr/>
        <a:lstStyle/>
        <a:p>
          <a:endParaRPr lang="en-US"/>
        </a:p>
      </dgm:t>
    </dgm:pt>
    <dgm:pt modelId="{C6DFD3A9-183B-449F-ADBD-74924195E1FD}">
      <dgm:prSet/>
      <dgm:spPr/>
      <dgm:t>
        <a:bodyPr/>
        <a:lstStyle/>
        <a:p>
          <a:r>
            <a:rPr lang="it-IT" dirty="0" err="1"/>
            <a:t>Constitution</a:t>
          </a:r>
          <a:r>
            <a:rPr lang="it-IT" dirty="0"/>
            <a:t> / first meeting of the resource board</a:t>
          </a:r>
          <a:endParaRPr lang="it-IT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4D90CB9-FD3C-4AC3-AF03-5C9D22DDFF57}" type="parTrans" cxnId="{341852F3-9C97-4126-9121-AB18D63ADB7A}">
      <dgm:prSet/>
      <dgm:spPr/>
      <dgm:t>
        <a:bodyPr/>
        <a:lstStyle/>
        <a:p>
          <a:endParaRPr lang="en-US"/>
        </a:p>
      </dgm:t>
    </dgm:pt>
    <dgm:pt modelId="{07E8FA38-FB8D-48DB-82AA-B4A92DD502DA}" type="sibTrans" cxnId="{341852F3-9C97-4126-9121-AB18D63ADB7A}">
      <dgm:prSet/>
      <dgm:spPr/>
      <dgm:t>
        <a:bodyPr/>
        <a:lstStyle/>
        <a:p>
          <a:endParaRPr lang="en-US"/>
        </a:p>
      </dgm:t>
    </dgm:pt>
    <dgm:pt modelId="{C09F6E61-6A9E-4D45-9550-912DDC598F3B}">
      <dgm:prSet/>
      <dgm:spPr/>
      <dgm:t>
        <a:bodyPr/>
        <a:lstStyle/>
        <a:p>
          <a:r>
            <a: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M1 – Month 3</a:t>
          </a:r>
        </a:p>
      </dgm:t>
    </dgm:pt>
    <dgm:pt modelId="{228648D3-2DEC-4818-AC4A-BFEA4F08EA8C}" type="parTrans" cxnId="{243A3E18-F9F4-4C16-BD20-BB33BA89FDD0}">
      <dgm:prSet/>
      <dgm:spPr/>
      <dgm:t>
        <a:bodyPr/>
        <a:lstStyle/>
        <a:p>
          <a:endParaRPr lang="en-US"/>
        </a:p>
      </dgm:t>
    </dgm:pt>
    <dgm:pt modelId="{714502AB-6B34-47A0-AEA9-53241FB7C12A}" type="sibTrans" cxnId="{243A3E18-F9F4-4C16-BD20-BB33BA89FDD0}">
      <dgm:prSet/>
      <dgm:spPr/>
      <dgm:t>
        <a:bodyPr/>
        <a:lstStyle/>
        <a:p>
          <a:endParaRPr lang="en-US"/>
        </a:p>
      </dgm:t>
    </dgm:pt>
    <dgm:pt modelId="{12429BB6-878F-410E-A2D5-00B15274D673}" type="pres">
      <dgm:prSet presAssocID="{8CDED7AC-685E-4B67-9E74-EDF28CF15449}" presName="Name0" presStyleCnt="0">
        <dgm:presLayoutVars>
          <dgm:dir/>
          <dgm:resizeHandles val="exact"/>
        </dgm:presLayoutVars>
      </dgm:prSet>
      <dgm:spPr/>
    </dgm:pt>
    <dgm:pt modelId="{0DEC51F4-0C6F-441E-B3C9-2453CEA168AD}" type="pres">
      <dgm:prSet presAssocID="{8CDED7AC-685E-4B67-9E74-EDF28CF15449}" presName="arrow" presStyleLbl="bgShp" presStyleIdx="0" presStyleCnt="1"/>
      <dgm:spPr/>
    </dgm:pt>
    <dgm:pt modelId="{3D7F17DB-5694-4074-A5BB-F97B3EDBE09A}" type="pres">
      <dgm:prSet presAssocID="{8CDED7AC-685E-4B67-9E74-EDF28CF15449}" presName="points" presStyleCnt="0"/>
      <dgm:spPr/>
    </dgm:pt>
    <dgm:pt modelId="{9302D368-BDA8-4C30-9265-FF7B7C91DD16}" type="pres">
      <dgm:prSet presAssocID="{C6DFD3A9-183B-449F-ADBD-74924195E1FD}" presName="compositeA" presStyleCnt="0"/>
      <dgm:spPr/>
    </dgm:pt>
    <dgm:pt modelId="{B3669083-04B7-481A-8C2C-792812B52E50}" type="pres">
      <dgm:prSet presAssocID="{C6DFD3A9-183B-449F-ADBD-74924195E1FD}" presName="textA" presStyleLbl="revTx" presStyleIdx="0" presStyleCnt="4">
        <dgm:presLayoutVars>
          <dgm:bulletEnabled val="1"/>
        </dgm:presLayoutVars>
      </dgm:prSet>
      <dgm:spPr/>
    </dgm:pt>
    <dgm:pt modelId="{5CE3F58A-EB47-467C-B653-6AEE43A5ED81}" type="pres">
      <dgm:prSet presAssocID="{C6DFD3A9-183B-449F-ADBD-74924195E1FD}" presName="circleA" presStyleLbl="node1" presStyleIdx="0" presStyleCnt="4"/>
      <dgm:spPr/>
    </dgm:pt>
    <dgm:pt modelId="{389E5799-83F9-4577-A15A-535CA85BE4FD}" type="pres">
      <dgm:prSet presAssocID="{C6DFD3A9-183B-449F-ADBD-74924195E1FD}" presName="spaceA" presStyleCnt="0"/>
      <dgm:spPr/>
    </dgm:pt>
    <dgm:pt modelId="{1DCB954A-14B7-4604-B376-603288634606}" type="pres">
      <dgm:prSet presAssocID="{07E8FA38-FB8D-48DB-82AA-B4A92DD502DA}" presName="space" presStyleCnt="0"/>
      <dgm:spPr/>
    </dgm:pt>
    <dgm:pt modelId="{917464FC-DF93-4E2D-9D59-BBFD70D5A158}" type="pres">
      <dgm:prSet presAssocID="{A9FAA967-457A-4781-8198-F1CD34EC93D7}" presName="compositeB" presStyleCnt="0"/>
      <dgm:spPr/>
    </dgm:pt>
    <dgm:pt modelId="{8F1CBB1D-BD5F-40ED-B7EB-ABCF2074D7F2}" type="pres">
      <dgm:prSet presAssocID="{A9FAA967-457A-4781-8198-F1CD34EC93D7}" presName="textB" presStyleLbl="revTx" presStyleIdx="1" presStyleCnt="4">
        <dgm:presLayoutVars>
          <dgm:bulletEnabled val="1"/>
        </dgm:presLayoutVars>
      </dgm:prSet>
      <dgm:spPr/>
    </dgm:pt>
    <dgm:pt modelId="{7E649C66-1596-42F4-A301-101AF185F2C6}" type="pres">
      <dgm:prSet presAssocID="{A9FAA967-457A-4781-8198-F1CD34EC93D7}" presName="circleB" presStyleLbl="node1" presStyleIdx="1" presStyleCnt="4"/>
      <dgm:spPr/>
    </dgm:pt>
    <dgm:pt modelId="{20FA0530-5D16-431F-8B4C-709C4E00CDDC}" type="pres">
      <dgm:prSet presAssocID="{A9FAA967-457A-4781-8198-F1CD34EC93D7}" presName="spaceB" presStyleCnt="0"/>
      <dgm:spPr/>
    </dgm:pt>
    <dgm:pt modelId="{0E058AFF-462F-4D8D-BE8D-040AC959ADE1}" type="pres">
      <dgm:prSet presAssocID="{E9DFC474-C4AC-423A-AE73-065ED576D32D}" presName="space" presStyleCnt="0"/>
      <dgm:spPr/>
    </dgm:pt>
    <dgm:pt modelId="{734C77D2-6E14-4BAD-9A6A-058DBFF14682}" type="pres">
      <dgm:prSet presAssocID="{4E4BA24C-30A6-4ED2-86A0-0BBB92713D8E}" presName="compositeA" presStyleCnt="0"/>
      <dgm:spPr/>
    </dgm:pt>
    <dgm:pt modelId="{E453DD1A-CD88-4328-B85A-DA59E6CC0D59}" type="pres">
      <dgm:prSet presAssocID="{4E4BA24C-30A6-4ED2-86A0-0BBB92713D8E}" presName="textA" presStyleLbl="revTx" presStyleIdx="2" presStyleCnt="4">
        <dgm:presLayoutVars>
          <dgm:bulletEnabled val="1"/>
        </dgm:presLayoutVars>
      </dgm:prSet>
      <dgm:spPr/>
    </dgm:pt>
    <dgm:pt modelId="{A265B357-276E-4E6C-AA3A-5501DD811165}" type="pres">
      <dgm:prSet presAssocID="{4E4BA24C-30A6-4ED2-86A0-0BBB92713D8E}" presName="circleA" presStyleLbl="node1" presStyleIdx="2" presStyleCnt="4"/>
      <dgm:spPr/>
    </dgm:pt>
    <dgm:pt modelId="{786192F2-DB0B-4E77-B300-2A3201AB09FE}" type="pres">
      <dgm:prSet presAssocID="{4E4BA24C-30A6-4ED2-86A0-0BBB92713D8E}" presName="spaceA" presStyleCnt="0"/>
      <dgm:spPr/>
    </dgm:pt>
    <dgm:pt modelId="{E3F71BAD-5C0A-43CC-80DD-B0784E06F0E9}" type="pres">
      <dgm:prSet presAssocID="{7A7D5847-0C91-4499-AC99-0A218D3B2BA6}" presName="space" presStyleCnt="0"/>
      <dgm:spPr/>
    </dgm:pt>
    <dgm:pt modelId="{FD85B475-AF7B-402D-A4A4-C1CE218BCC9C}" type="pres">
      <dgm:prSet presAssocID="{C68F9AF2-B12F-4483-80C9-D467C70D04A3}" presName="compositeB" presStyleCnt="0"/>
      <dgm:spPr/>
    </dgm:pt>
    <dgm:pt modelId="{D3B255BF-2FF8-46C0-AEE2-4A9E8766DDF7}" type="pres">
      <dgm:prSet presAssocID="{C68F9AF2-B12F-4483-80C9-D467C70D04A3}" presName="textB" presStyleLbl="revTx" presStyleIdx="3" presStyleCnt="4">
        <dgm:presLayoutVars>
          <dgm:bulletEnabled val="1"/>
        </dgm:presLayoutVars>
      </dgm:prSet>
      <dgm:spPr/>
    </dgm:pt>
    <dgm:pt modelId="{6DA04837-3B2B-445B-B615-7E26C87CB64F}" type="pres">
      <dgm:prSet presAssocID="{C68F9AF2-B12F-4483-80C9-D467C70D04A3}" presName="circleB" presStyleLbl="node1" presStyleIdx="3" presStyleCnt="4"/>
      <dgm:spPr/>
    </dgm:pt>
    <dgm:pt modelId="{9A71F53D-9596-4198-8804-11108BF5E2C5}" type="pres">
      <dgm:prSet presAssocID="{C68F9AF2-B12F-4483-80C9-D467C70D04A3}" presName="spaceB" presStyleCnt="0"/>
      <dgm:spPr/>
    </dgm:pt>
  </dgm:ptLst>
  <dgm:cxnLst>
    <dgm:cxn modelId="{243A3E18-F9F4-4C16-BD20-BB33BA89FDD0}" srcId="{C6DFD3A9-183B-449F-ADBD-74924195E1FD}" destId="{C09F6E61-6A9E-4D45-9550-912DDC598F3B}" srcOrd="0" destOrd="0" parTransId="{228648D3-2DEC-4818-AC4A-BFEA4F08EA8C}" sibTransId="{714502AB-6B34-47A0-AEA9-53241FB7C12A}"/>
    <dgm:cxn modelId="{E7C8631F-1B35-4E85-A4EB-6542F52ED151}" type="presOf" srcId="{C6DFD3A9-183B-449F-ADBD-74924195E1FD}" destId="{B3669083-04B7-481A-8C2C-792812B52E50}" srcOrd="0" destOrd="0" presId="urn:microsoft.com/office/officeart/2005/8/layout/hProcess11"/>
    <dgm:cxn modelId="{8D81D827-7A1D-41D7-9DEC-290DFC05763C}" srcId="{4E4BA24C-30A6-4ED2-86A0-0BBB92713D8E}" destId="{3294EC1C-3E2F-41AA-BC4B-06403DF15FBF}" srcOrd="0" destOrd="0" parTransId="{EB4582F1-ABAD-4829-A4BE-26B644EC2492}" sibTransId="{F226C8AB-21A2-4518-B64F-C640DB64EB25}"/>
    <dgm:cxn modelId="{87D90B45-A095-455F-87F6-112AE13A39B2}" srcId="{C68F9AF2-B12F-4483-80C9-D467C70D04A3}" destId="{52AD9311-EB03-4E16-BDB5-A962475B6B25}" srcOrd="0" destOrd="0" parTransId="{4D6560BE-6894-40CA-83DA-22295F0951FB}" sibTransId="{E007024E-093B-47F7-AE4E-8DCFAECC85EC}"/>
    <dgm:cxn modelId="{22977871-1F0A-43B0-92B1-3984D00A2F24}" type="presOf" srcId="{C09F6E61-6A9E-4D45-9550-912DDC598F3B}" destId="{B3669083-04B7-481A-8C2C-792812B52E50}" srcOrd="0" destOrd="1" presId="urn:microsoft.com/office/officeart/2005/8/layout/hProcess11"/>
    <dgm:cxn modelId="{07257D71-226A-469D-8FB2-D6CE7CEE8B5E}" srcId="{8CDED7AC-685E-4B67-9E74-EDF28CF15449}" destId="{A9FAA967-457A-4781-8198-F1CD34EC93D7}" srcOrd="1" destOrd="0" parTransId="{E7D2E92F-05EA-411D-95FA-690ACD0CE70F}" sibTransId="{E9DFC474-C4AC-423A-AE73-065ED576D32D}"/>
    <dgm:cxn modelId="{E7C9B671-5607-4821-9730-40DB001E2C35}" type="presOf" srcId="{A9FAA967-457A-4781-8198-F1CD34EC93D7}" destId="{8F1CBB1D-BD5F-40ED-B7EB-ABCF2074D7F2}" srcOrd="0" destOrd="0" presId="urn:microsoft.com/office/officeart/2005/8/layout/hProcess11"/>
    <dgm:cxn modelId="{EE90F355-D522-4A0A-839B-85BA9E69C8A7}" type="presOf" srcId="{4E4BA24C-30A6-4ED2-86A0-0BBB92713D8E}" destId="{E453DD1A-CD88-4328-B85A-DA59E6CC0D59}" srcOrd="0" destOrd="0" presId="urn:microsoft.com/office/officeart/2005/8/layout/hProcess11"/>
    <dgm:cxn modelId="{1FE3758B-78E9-4BF3-B945-6B7889631454}" type="presOf" srcId="{8CDED7AC-685E-4B67-9E74-EDF28CF15449}" destId="{12429BB6-878F-410E-A2D5-00B15274D673}" srcOrd="0" destOrd="0" presId="urn:microsoft.com/office/officeart/2005/8/layout/hProcess11"/>
    <dgm:cxn modelId="{14E09A99-B180-41E4-BA20-9CD4FE4B0BC5}" type="presOf" srcId="{3294EC1C-3E2F-41AA-BC4B-06403DF15FBF}" destId="{E453DD1A-CD88-4328-B85A-DA59E6CC0D59}" srcOrd="0" destOrd="1" presId="urn:microsoft.com/office/officeart/2005/8/layout/hProcess11"/>
    <dgm:cxn modelId="{7CC2FF9E-4584-4081-AD8A-4E7F2C3D9FAE}" srcId="{8CDED7AC-685E-4B67-9E74-EDF28CF15449}" destId="{C68F9AF2-B12F-4483-80C9-D467C70D04A3}" srcOrd="3" destOrd="0" parTransId="{2D2230F1-84F5-4326-8097-BB12327D1A02}" sibTransId="{E8A50CFE-EBCC-4D74-A595-81A8B5ED5F8E}"/>
    <dgm:cxn modelId="{E5E5D2AA-7FF7-4E16-A010-118BE7706D08}" srcId="{8CDED7AC-685E-4B67-9E74-EDF28CF15449}" destId="{4E4BA24C-30A6-4ED2-86A0-0BBB92713D8E}" srcOrd="2" destOrd="0" parTransId="{FEC8283B-E11F-4C17-A794-EFB1E736F22C}" sibTransId="{7A7D5847-0C91-4499-AC99-0A218D3B2BA6}"/>
    <dgm:cxn modelId="{CC716ACF-5E85-4004-BA1A-E188EF8D31AB}" srcId="{A9FAA967-457A-4781-8198-F1CD34EC93D7}" destId="{93D47E85-5412-49AD-BA4F-94E74CC94891}" srcOrd="0" destOrd="0" parTransId="{36470524-DB64-4925-93D8-28551F154832}" sibTransId="{0A28BF1F-6265-4F69-8871-38BDE1CED3FF}"/>
    <dgm:cxn modelId="{D67EDDE7-2023-4384-8702-FF32D38D4050}" type="presOf" srcId="{93D47E85-5412-49AD-BA4F-94E74CC94891}" destId="{8F1CBB1D-BD5F-40ED-B7EB-ABCF2074D7F2}" srcOrd="0" destOrd="1" presId="urn:microsoft.com/office/officeart/2005/8/layout/hProcess11"/>
    <dgm:cxn modelId="{1B7B1DF3-8BC3-4B0C-80EE-D1ABAEF01675}" type="presOf" srcId="{52AD9311-EB03-4E16-BDB5-A962475B6B25}" destId="{D3B255BF-2FF8-46C0-AEE2-4A9E8766DDF7}" srcOrd="0" destOrd="1" presId="urn:microsoft.com/office/officeart/2005/8/layout/hProcess11"/>
    <dgm:cxn modelId="{341852F3-9C97-4126-9121-AB18D63ADB7A}" srcId="{8CDED7AC-685E-4B67-9E74-EDF28CF15449}" destId="{C6DFD3A9-183B-449F-ADBD-74924195E1FD}" srcOrd="0" destOrd="0" parTransId="{24D90CB9-FD3C-4AC3-AF03-5C9D22DDFF57}" sibTransId="{07E8FA38-FB8D-48DB-82AA-B4A92DD502DA}"/>
    <dgm:cxn modelId="{8E8597F3-C795-4372-9978-691C4C41750A}" type="presOf" srcId="{C68F9AF2-B12F-4483-80C9-D467C70D04A3}" destId="{D3B255BF-2FF8-46C0-AEE2-4A9E8766DDF7}" srcOrd="0" destOrd="0" presId="urn:microsoft.com/office/officeart/2005/8/layout/hProcess11"/>
    <dgm:cxn modelId="{B1FA9ED0-249E-4FF5-872E-C468846AE4D2}" type="presParOf" srcId="{12429BB6-878F-410E-A2D5-00B15274D673}" destId="{0DEC51F4-0C6F-441E-B3C9-2453CEA168AD}" srcOrd="0" destOrd="0" presId="urn:microsoft.com/office/officeart/2005/8/layout/hProcess11"/>
    <dgm:cxn modelId="{7685A967-B839-4BB0-BB73-5B8EA3D3BBEF}" type="presParOf" srcId="{12429BB6-878F-410E-A2D5-00B15274D673}" destId="{3D7F17DB-5694-4074-A5BB-F97B3EDBE09A}" srcOrd="1" destOrd="0" presId="urn:microsoft.com/office/officeart/2005/8/layout/hProcess11"/>
    <dgm:cxn modelId="{9881D48C-7908-4B13-A9F4-4A009ED24360}" type="presParOf" srcId="{3D7F17DB-5694-4074-A5BB-F97B3EDBE09A}" destId="{9302D368-BDA8-4C30-9265-FF7B7C91DD16}" srcOrd="0" destOrd="0" presId="urn:microsoft.com/office/officeart/2005/8/layout/hProcess11"/>
    <dgm:cxn modelId="{472A34A0-123D-4DCF-AA67-C86EC43B4103}" type="presParOf" srcId="{9302D368-BDA8-4C30-9265-FF7B7C91DD16}" destId="{B3669083-04B7-481A-8C2C-792812B52E50}" srcOrd="0" destOrd="0" presId="urn:microsoft.com/office/officeart/2005/8/layout/hProcess11"/>
    <dgm:cxn modelId="{C5FC366E-1D90-4EFF-88B7-65E836099BAB}" type="presParOf" srcId="{9302D368-BDA8-4C30-9265-FF7B7C91DD16}" destId="{5CE3F58A-EB47-467C-B653-6AEE43A5ED81}" srcOrd="1" destOrd="0" presId="urn:microsoft.com/office/officeart/2005/8/layout/hProcess11"/>
    <dgm:cxn modelId="{86B644C8-2788-4673-87B4-64B02ED09A4F}" type="presParOf" srcId="{9302D368-BDA8-4C30-9265-FF7B7C91DD16}" destId="{389E5799-83F9-4577-A15A-535CA85BE4FD}" srcOrd="2" destOrd="0" presId="urn:microsoft.com/office/officeart/2005/8/layout/hProcess11"/>
    <dgm:cxn modelId="{BC2F4C95-D26C-4015-8BCE-EB11BE67E498}" type="presParOf" srcId="{3D7F17DB-5694-4074-A5BB-F97B3EDBE09A}" destId="{1DCB954A-14B7-4604-B376-603288634606}" srcOrd="1" destOrd="0" presId="urn:microsoft.com/office/officeart/2005/8/layout/hProcess11"/>
    <dgm:cxn modelId="{6A42495D-3467-4A4D-ABB1-237E608FBD0B}" type="presParOf" srcId="{3D7F17DB-5694-4074-A5BB-F97B3EDBE09A}" destId="{917464FC-DF93-4E2D-9D59-BBFD70D5A158}" srcOrd="2" destOrd="0" presId="urn:microsoft.com/office/officeart/2005/8/layout/hProcess11"/>
    <dgm:cxn modelId="{F949A27C-D617-4E5F-A23D-591E0A2CDCB7}" type="presParOf" srcId="{917464FC-DF93-4E2D-9D59-BBFD70D5A158}" destId="{8F1CBB1D-BD5F-40ED-B7EB-ABCF2074D7F2}" srcOrd="0" destOrd="0" presId="urn:microsoft.com/office/officeart/2005/8/layout/hProcess11"/>
    <dgm:cxn modelId="{1AD124D1-1427-4196-8EA0-37A005C078B0}" type="presParOf" srcId="{917464FC-DF93-4E2D-9D59-BBFD70D5A158}" destId="{7E649C66-1596-42F4-A301-101AF185F2C6}" srcOrd="1" destOrd="0" presId="urn:microsoft.com/office/officeart/2005/8/layout/hProcess11"/>
    <dgm:cxn modelId="{ADF08306-9763-4F53-81F4-20E9197D72E4}" type="presParOf" srcId="{917464FC-DF93-4E2D-9D59-BBFD70D5A158}" destId="{20FA0530-5D16-431F-8B4C-709C4E00CDDC}" srcOrd="2" destOrd="0" presId="urn:microsoft.com/office/officeart/2005/8/layout/hProcess11"/>
    <dgm:cxn modelId="{5DB2407C-C8CB-4CF0-9C8A-452FA90BE9C7}" type="presParOf" srcId="{3D7F17DB-5694-4074-A5BB-F97B3EDBE09A}" destId="{0E058AFF-462F-4D8D-BE8D-040AC959ADE1}" srcOrd="3" destOrd="0" presId="urn:microsoft.com/office/officeart/2005/8/layout/hProcess11"/>
    <dgm:cxn modelId="{823E4E25-A00E-4D3F-98AC-7F8DEE6FC08C}" type="presParOf" srcId="{3D7F17DB-5694-4074-A5BB-F97B3EDBE09A}" destId="{734C77D2-6E14-4BAD-9A6A-058DBFF14682}" srcOrd="4" destOrd="0" presId="urn:microsoft.com/office/officeart/2005/8/layout/hProcess11"/>
    <dgm:cxn modelId="{6D7706D5-2DB5-40B3-98B5-278AA448378D}" type="presParOf" srcId="{734C77D2-6E14-4BAD-9A6A-058DBFF14682}" destId="{E453DD1A-CD88-4328-B85A-DA59E6CC0D59}" srcOrd="0" destOrd="0" presId="urn:microsoft.com/office/officeart/2005/8/layout/hProcess11"/>
    <dgm:cxn modelId="{BC1AB068-ECEE-4830-9476-89DC95545BC1}" type="presParOf" srcId="{734C77D2-6E14-4BAD-9A6A-058DBFF14682}" destId="{A265B357-276E-4E6C-AA3A-5501DD811165}" srcOrd="1" destOrd="0" presId="urn:microsoft.com/office/officeart/2005/8/layout/hProcess11"/>
    <dgm:cxn modelId="{387F38F8-35F1-40A5-9532-1878E18DCEA4}" type="presParOf" srcId="{734C77D2-6E14-4BAD-9A6A-058DBFF14682}" destId="{786192F2-DB0B-4E77-B300-2A3201AB09FE}" srcOrd="2" destOrd="0" presId="urn:microsoft.com/office/officeart/2005/8/layout/hProcess11"/>
    <dgm:cxn modelId="{36650224-F3BD-405E-9D49-57138A99B14A}" type="presParOf" srcId="{3D7F17DB-5694-4074-A5BB-F97B3EDBE09A}" destId="{E3F71BAD-5C0A-43CC-80DD-B0784E06F0E9}" srcOrd="5" destOrd="0" presId="urn:microsoft.com/office/officeart/2005/8/layout/hProcess11"/>
    <dgm:cxn modelId="{2F5DC36C-9CBB-4CBD-8DF0-8A1545F6BD42}" type="presParOf" srcId="{3D7F17DB-5694-4074-A5BB-F97B3EDBE09A}" destId="{FD85B475-AF7B-402D-A4A4-C1CE218BCC9C}" srcOrd="6" destOrd="0" presId="urn:microsoft.com/office/officeart/2005/8/layout/hProcess11"/>
    <dgm:cxn modelId="{265E3080-F5C2-430B-BE37-2A1B557BFD33}" type="presParOf" srcId="{FD85B475-AF7B-402D-A4A4-C1CE218BCC9C}" destId="{D3B255BF-2FF8-46C0-AEE2-4A9E8766DDF7}" srcOrd="0" destOrd="0" presId="urn:microsoft.com/office/officeart/2005/8/layout/hProcess11"/>
    <dgm:cxn modelId="{1EE0D252-0993-469B-BA87-8C46F0F3A65A}" type="presParOf" srcId="{FD85B475-AF7B-402D-A4A4-C1CE218BCC9C}" destId="{6DA04837-3B2B-445B-B615-7E26C87CB64F}" srcOrd="1" destOrd="0" presId="urn:microsoft.com/office/officeart/2005/8/layout/hProcess11"/>
    <dgm:cxn modelId="{9277D29E-7E8C-42B9-981D-395199E6B61C}" type="presParOf" srcId="{FD85B475-AF7B-402D-A4A4-C1CE218BCC9C}" destId="{9A71F53D-9596-4198-8804-11108BF5E2C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DED7AC-685E-4B67-9E74-EDF28CF15449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C3E222-4721-4036-8CD5-860630C7D384}">
      <dgm:prSet phldrT="[Testo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WP 3</a:t>
          </a:r>
        </a:p>
        <a:p>
          <a:r>
            <a:rPr lang="en-US" b="1" dirty="0">
              <a:solidFill>
                <a:schemeClr val="tx1"/>
              </a:solidFill>
            </a:rPr>
            <a:t>Financial</a:t>
          </a:r>
        </a:p>
        <a:p>
          <a:r>
            <a:rPr lang="en-US" b="1" dirty="0">
              <a:solidFill>
                <a:schemeClr val="tx1"/>
              </a:solidFill>
            </a:rPr>
            <a:t> architecture</a:t>
          </a:r>
        </a:p>
      </dgm:t>
    </dgm:pt>
    <dgm:pt modelId="{36DDD338-FDA1-4AF7-959D-C17A54509956}" type="parTrans" cxnId="{739062DE-841E-4E3A-88C8-80419A5B8053}">
      <dgm:prSet/>
      <dgm:spPr/>
      <dgm:t>
        <a:bodyPr/>
        <a:lstStyle/>
        <a:p>
          <a:endParaRPr lang="en-US" b="1"/>
        </a:p>
      </dgm:t>
    </dgm:pt>
    <dgm:pt modelId="{8EBFA7C6-3EC0-4844-BA37-0DE7D224C001}" type="sibTrans" cxnId="{739062DE-841E-4E3A-88C8-80419A5B8053}">
      <dgm:prSet/>
      <dgm:spPr/>
      <dgm:t>
        <a:bodyPr/>
        <a:lstStyle/>
        <a:p>
          <a:endParaRPr lang="en-US" b="1"/>
        </a:p>
      </dgm:t>
    </dgm:pt>
    <dgm:pt modelId="{F85CD54F-1171-4C17-A003-12504380CA16}">
      <dgm:prSet phldrT="[Testo]"/>
      <dgm:spPr/>
      <dgm:t>
        <a:bodyPr/>
        <a:lstStyle/>
        <a:p>
          <a:r>
            <a:rPr lang="en-US" b="1" dirty="0"/>
            <a:t>WP1</a:t>
          </a:r>
        </a:p>
        <a:p>
          <a:r>
            <a:rPr lang="en-US" b="1" dirty="0"/>
            <a:t>Coordination and Management</a:t>
          </a:r>
        </a:p>
      </dgm:t>
    </dgm:pt>
    <dgm:pt modelId="{16BF8AA2-87AA-4426-B153-627280DC8B4A}" type="parTrans" cxnId="{95630370-3BAB-49CA-9285-7D41CE02DE0B}">
      <dgm:prSet/>
      <dgm:spPr/>
      <dgm:t>
        <a:bodyPr/>
        <a:lstStyle/>
        <a:p>
          <a:endParaRPr lang="en-US" b="1"/>
        </a:p>
      </dgm:t>
    </dgm:pt>
    <dgm:pt modelId="{B4D2745E-6ED4-4EF6-A8AD-1C729DA128DE}" type="sibTrans" cxnId="{95630370-3BAB-49CA-9285-7D41CE02DE0B}">
      <dgm:prSet/>
      <dgm:spPr/>
      <dgm:t>
        <a:bodyPr/>
        <a:lstStyle/>
        <a:p>
          <a:endParaRPr lang="en-US" b="1"/>
        </a:p>
      </dgm:t>
    </dgm:pt>
    <dgm:pt modelId="{5559E304-62F1-4132-8A52-E24CD3D244E6}">
      <dgm:prSet phldrT="[Testo]"/>
      <dgm:spPr/>
      <dgm:t>
        <a:bodyPr/>
        <a:lstStyle/>
        <a:p>
          <a:r>
            <a:rPr lang="en-US" b="1" dirty="0"/>
            <a:t>WP2</a:t>
          </a:r>
        </a:p>
        <a:p>
          <a:r>
            <a:rPr lang="en-US" b="1" dirty="0"/>
            <a:t>Organization, Governance and Legal Aspects</a:t>
          </a:r>
        </a:p>
      </dgm:t>
    </dgm:pt>
    <dgm:pt modelId="{3FE9E3A6-270C-4589-B575-4D3BBEE3B5C4}" type="parTrans" cxnId="{C543031F-9D99-4E91-979D-76AE911DA47D}">
      <dgm:prSet/>
      <dgm:spPr/>
      <dgm:t>
        <a:bodyPr/>
        <a:lstStyle/>
        <a:p>
          <a:endParaRPr lang="en-US" b="1"/>
        </a:p>
      </dgm:t>
    </dgm:pt>
    <dgm:pt modelId="{D7C68AD1-0117-4A52-A374-35D855458B0D}" type="sibTrans" cxnId="{C543031F-9D99-4E91-979D-76AE911DA47D}">
      <dgm:prSet/>
      <dgm:spPr/>
      <dgm:t>
        <a:bodyPr/>
        <a:lstStyle/>
        <a:p>
          <a:endParaRPr lang="en-US" b="1"/>
        </a:p>
      </dgm:t>
    </dgm:pt>
    <dgm:pt modelId="{1F68C1A1-C4AC-46D2-9E67-F985E98D6F17}">
      <dgm:prSet phldrT="[Testo]"/>
      <dgm:spPr/>
      <dgm:t>
        <a:bodyPr/>
        <a:lstStyle/>
        <a:p>
          <a:r>
            <a:rPr lang="en-US" b="1" dirty="0"/>
            <a:t>WP4</a:t>
          </a:r>
        </a:p>
        <a:p>
          <a:r>
            <a:rPr lang="en-US" b="1" dirty="0"/>
            <a:t>Site Selection</a:t>
          </a:r>
        </a:p>
      </dgm:t>
    </dgm:pt>
    <dgm:pt modelId="{3CAF8A93-F57B-4547-946F-A2C70C7199B9}" type="parTrans" cxnId="{CF4C739E-52C0-46C0-8FE4-659535669F1A}">
      <dgm:prSet/>
      <dgm:spPr/>
      <dgm:t>
        <a:bodyPr/>
        <a:lstStyle/>
        <a:p>
          <a:endParaRPr lang="en-US" b="1"/>
        </a:p>
      </dgm:t>
    </dgm:pt>
    <dgm:pt modelId="{0C7A2086-E9C6-4374-BCB0-8F91092AB93F}" type="sibTrans" cxnId="{CF4C739E-52C0-46C0-8FE4-659535669F1A}">
      <dgm:prSet/>
      <dgm:spPr/>
      <dgm:t>
        <a:bodyPr/>
        <a:lstStyle/>
        <a:p>
          <a:endParaRPr lang="en-US" b="1"/>
        </a:p>
      </dgm:t>
    </dgm:pt>
    <dgm:pt modelId="{B115D2BF-2C33-42E9-85B6-459DAC6A7E1C}">
      <dgm:prSet phldrT="[Testo]"/>
      <dgm:spPr/>
      <dgm:t>
        <a:bodyPr/>
        <a:lstStyle/>
        <a:p>
          <a:r>
            <a:rPr lang="en-US" b="1" dirty="0"/>
            <a:t>Legal/Financial aspects of the RI implementation</a:t>
          </a:r>
        </a:p>
      </dgm:t>
    </dgm:pt>
    <dgm:pt modelId="{30C28E55-D1F6-4E6A-A12C-A45A7EA40145}" type="parTrans" cxnId="{2CE2F2AA-7287-465C-8195-78B3CA2714B4}">
      <dgm:prSet/>
      <dgm:spPr/>
      <dgm:t>
        <a:bodyPr/>
        <a:lstStyle/>
        <a:p>
          <a:endParaRPr lang="en-US" b="1"/>
        </a:p>
      </dgm:t>
    </dgm:pt>
    <dgm:pt modelId="{3B1819E2-4677-4A9B-B91F-F2220E8ACCF2}" type="sibTrans" cxnId="{2CE2F2AA-7287-465C-8195-78B3CA2714B4}">
      <dgm:prSet/>
      <dgm:spPr/>
      <dgm:t>
        <a:bodyPr/>
        <a:lstStyle/>
        <a:p>
          <a:endParaRPr lang="en-US" b="1"/>
        </a:p>
      </dgm:t>
    </dgm:pt>
    <dgm:pt modelId="{34287F86-A46B-42D9-A0D4-C85BB1393850}">
      <dgm:prSet phldrT="[Testo]"/>
      <dgm:spPr/>
      <dgm:t>
        <a:bodyPr/>
        <a:lstStyle/>
        <a:p>
          <a:r>
            <a:rPr lang="en-US" b="1" dirty="0"/>
            <a:t>WP5</a:t>
          </a:r>
        </a:p>
        <a:p>
          <a:r>
            <a:rPr lang="en-US" b="1" dirty="0"/>
            <a:t>Project Office</a:t>
          </a:r>
        </a:p>
      </dgm:t>
    </dgm:pt>
    <dgm:pt modelId="{795E0D00-24AA-45CE-8E68-7D7FAB663DC6}" type="parTrans" cxnId="{3BC358B4-D8BA-4AAA-A933-68906883F071}">
      <dgm:prSet/>
      <dgm:spPr/>
      <dgm:t>
        <a:bodyPr/>
        <a:lstStyle/>
        <a:p>
          <a:endParaRPr lang="en-US" b="1"/>
        </a:p>
      </dgm:t>
    </dgm:pt>
    <dgm:pt modelId="{1F000988-D7C1-4C6C-A72C-F52174085B16}" type="sibTrans" cxnId="{3BC358B4-D8BA-4AAA-A933-68906883F071}">
      <dgm:prSet/>
      <dgm:spPr/>
      <dgm:t>
        <a:bodyPr/>
        <a:lstStyle/>
        <a:p>
          <a:endParaRPr lang="en-US" b="1"/>
        </a:p>
      </dgm:t>
    </dgm:pt>
    <dgm:pt modelId="{01AD5DF3-FF6B-437B-A089-40F6C069694A}">
      <dgm:prSet phldrT="[Testo]"/>
      <dgm:spPr/>
      <dgm:t>
        <a:bodyPr/>
        <a:lstStyle/>
        <a:p>
          <a:r>
            <a:rPr lang="en-US" b="1" dirty="0"/>
            <a:t>Strategic decisions making process</a:t>
          </a:r>
        </a:p>
      </dgm:t>
    </dgm:pt>
    <dgm:pt modelId="{B52AAF3C-04FA-49FC-BEC1-9E29253D9655}" type="parTrans" cxnId="{DD46E0FE-B066-4211-B3F6-9D7DDE5933FB}">
      <dgm:prSet/>
      <dgm:spPr/>
      <dgm:t>
        <a:bodyPr/>
        <a:lstStyle/>
        <a:p>
          <a:endParaRPr lang="en-US" b="1"/>
        </a:p>
      </dgm:t>
    </dgm:pt>
    <dgm:pt modelId="{671AE110-3A84-4803-BC56-33885C4A2488}" type="sibTrans" cxnId="{DD46E0FE-B066-4211-B3F6-9D7DDE5933FB}">
      <dgm:prSet/>
      <dgm:spPr/>
      <dgm:t>
        <a:bodyPr/>
        <a:lstStyle/>
        <a:p>
          <a:endParaRPr lang="en-US" b="1"/>
        </a:p>
      </dgm:t>
    </dgm:pt>
    <dgm:pt modelId="{4ADAFE44-E248-4A89-9D73-24724BCAC552}">
      <dgm:prSet phldrT="[Testo]"/>
      <dgm:spPr/>
      <dgm:t>
        <a:bodyPr/>
        <a:lstStyle/>
        <a:p>
          <a:r>
            <a:rPr lang="en-US" b="1" dirty="0"/>
            <a:t>Planning</a:t>
          </a:r>
        </a:p>
      </dgm:t>
    </dgm:pt>
    <dgm:pt modelId="{3EC90F85-DD8F-4724-847D-5CD12D967AA5}" type="parTrans" cxnId="{B703A0BC-42CB-4CB9-ADCF-BF3BB7C3BAA7}">
      <dgm:prSet/>
      <dgm:spPr/>
      <dgm:t>
        <a:bodyPr/>
        <a:lstStyle/>
        <a:p>
          <a:endParaRPr lang="en-US" b="1"/>
        </a:p>
      </dgm:t>
    </dgm:pt>
    <dgm:pt modelId="{9744C047-0B3D-4688-8DC0-0102D63077FF}" type="sibTrans" cxnId="{B703A0BC-42CB-4CB9-ADCF-BF3BB7C3BAA7}">
      <dgm:prSet/>
      <dgm:spPr/>
      <dgm:t>
        <a:bodyPr/>
        <a:lstStyle/>
        <a:p>
          <a:endParaRPr lang="en-US" b="1"/>
        </a:p>
      </dgm:t>
    </dgm:pt>
    <dgm:pt modelId="{5C5D8E62-5A11-4EB4-8883-935FD7FF864B}">
      <dgm:prSet phldrT="[Testo]"/>
      <dgm:spPr/>
      <dgm:t>
        <a:bodyPr/>
        <a:lstStyle/>
        <a:p>
          <a:r>
            <a:rPr lang="en-US" b="1" dirty="0"/>
            <a:t>Risk management</a:t>
          </a:r>
        </a:p>
      </dgm:t>
    </dgm:pt>
    <dgm:pt modelId="{6B6EC3D3-6F12-47DC-8DCD-93A3F7389406}" type="parTrans" cxnId="{07A85462-F1E4-4743-B650-5F5ECD16C47A}">
      <dgm:prSet/>
      <dgm:spPr/>
      <dgm:t>
        <a:bodyPr/>
        <a:lstStyle/>
        <a:p>
          <a:endParaRPr lang="en-US" b="1"/>
        </a:p>
      </dgm:t>
    </dgm:pt>
    <dgm:pt modelId="{BEC53000-DE03-499C-9AD6-910CC92FDFAE}" type="sibTrans" cxnId="{07A85462-F1E4-4743-B650-5F5ECD16C47A}">
      <dgm:prSet/>
      <dgm:spPr/>
      <dgm:t>
        <a:bodyPr/>
        <a:lstStyle/>
        <a:p>
          <a:endParaRPr lang="en-US" b="1"/>
        </a:p>
      </dgm:t>
    </dgm:pt>
    <dgm:pt modelId="{1EDE0734-9BDC-4110-8CF7-0FE15880D55C}">
      <dgm:prSet phldrT="[Testo]"/>
      <dgm:spPr/>
      <dgm:t>
        <a:bodyPr/>
        <a:lstStyle/>
        <a:p>
          <a:r>
            <a:rPr lang="en-US" b="1" dirty="0"/>
            <a:t>Legal framework</a:t>
          </a:r>
        </a:p>
      </dgm:t>
    </dgm:pt>
    <dgm:pt modelId="{511AFB04-914F-4917-A100-9B2395861B29}" type="parTrans" cxnId="{41C67151-D72E-4F59-B9AC-1FF714E5A6AB}">
      <dgm:prSet/>
      <dgm:spPr/>
      <dgm:t>
        <a:bodyPr/>
        <a:lstStyle/>
        <a:p>
          <a:endParaRPr lang="en-US" b="1"/>
        </a:p>
      </dgm:t>
    </dgm:pt>
    <dgm:pt modelId="{859A7DE7-4BDE-4607-9996-69871946C818}" type="sibTrans" cxnId="{41C67151-D72E-4F59-B9AC-1FF714E5A6AB}">
      <dgm:prSet/>
      <dgm:spPr/>
      <dgm:t>
        <a:bodyPr/>
        <a:lstStyle/>
        <a:p>
          <a:endParaRPr lang="en-US" b="1"/>
        </a:p>
      </dgm:t>
    </dgm:pt>
    <dgm:pt modelId="{35FD26F3-73AA-453A-9F71-4FE0DA391156}">
      <dgm:prSet phldrT="[Testo]"/>
      <dgm:spPr/>
      <dgm:t>
        <a:bodyPr/>
        <a:lstStyle/>
        <a:p>
          <a:r>
            <a:rPr lang="en-US" b="1" dirty="0"/>
            <a:t>Enlargement of the ET Consortium</a:t>
          </a:r>
        </a:p>
      </dgm:t>
    </dgm:pt>
    <dgm:pt modelId="{0CEA6AEC-E11B-4EA3-98EB-7240B3F1A4DB}" type="parTrans" cxnId="{5FDA5987-0F9D-4962-8642-B693D1110865}">
      <dgm:prSet/>
      <dgm:spPr/>
      <dgm:t>
        <a:bodyPr/>
        <a:lstStyle/>
        <a:p>
          <a:endParaRPr lang="en-US" b="1"/>
        </a:p>
      </dgm:t>
    </dgm:pt>
    <dgm:pt modelId="{8C92345F-CB8C-485F-8940-079ADED8A580}" type="sibTrans" cxnId="{5FDA5987-0F9D-4962-8642-B693D1110865}">
      <dgm:prSet/>
      <dgm:spPr/>
      <dgm:t>
        <a:bodyPr/>
        <a:lstStyle/>
        <a:p>
          <a:endParaRPr lang="en-US" b="1"/>
        </a:p>
      </dgm:t>
    </dgm:pt>
    <dgm:pt modelId="{8D8EC341-8B72-4249-9A56-08679DC41CDC}">
      <dgm:prSet phldrT="[Testo]"/>
      <dgm:spPr/>
      <dgm:t>
        <a:bodyPr/>
        <a:lstStyle/>
        <a:p>
          <a:r>
            <a:rPr lang="en-US" b="1" dirty="0"/>
            <a:t>WP7</a:t>
          </a:r>
        </a:p>
        <a:p>
          <a:r>
            <a:rPr lang="en-US" b="1" dirty="0"/>
            <a:t>Transfer Of Technology</a:t>
          </a:r>
        </a:p>
      </dgm:t>
    </dgm:pt>
    <dgm:pt modelId="{01E9EDCB-D86A-49F0-8DAC-EF01B433BEC5}" type="parTrans" cxnId="{430188AC-EFF1-44EC-ABF0-DA8A6D96680D}">
      <dgm:prSet/>
      <dgm:spPr/>
      <dgm:t>
        <a:bodyPr/>
        <a:lstStyle/>
        <a:p>
          <a:endParaRPr lang="en-US"/>
        </a:p>
      </dgm:t>
    </dgm:pt>
    <dgm:pt modelId="{16DF70C0-5122-45F0-80D3-146AC1E8220B}" type="sibTrans" cxnId="{430188AC-EFF1-44EC-ABF0-DA8A6D96680D}">
      <dgm:prSet/>
      <dgm:spPr/>
      <dgm:t>
        <a:bodyPr/>
        <a:lstStyle/>
        <a:p>
          <a:endParaRPr lang="en-US"/>
        </a:p>
      </dgm:t>
    </dgm:pt>
    <dgm:pt modelId="{19921CC8-5DE4-48CE-8751-C55DECE29C9C}">
      <dgm:prSet phldrT="[Testo]"/>
      <dgm:spPr/>
      <dgm:t>
        <a:bodyPr/>
        <a:lstStyle/>
        <a:p>
          <a:r>
            <a:rPr lang="en-US" b="1" dirty="0"/>
            <a:t>Liaison with industries</a:t>
          </a:r>
        </a:p>
      </dgm:t>
    </dgm:pt>
    <dgm:pt modelId="{2051ED08-B82D-4BD4-B380-A09D88DCB2BD}" type="parTrans" cxnId="{D1E056BA-3C75-4192-8851-9E2119814E5F}">
      <dgm:prSet/>
      <dgm:spPr/>
      <dgm:t>
        <a:bodyPr/>
        <a:lstStyle/>
        <a:p>
          <a:endParaRPr lang="en-US"/>
        </a:p>
      </dgm:t>
    </dgm:pt>
    <dgm:pt modelId="{BF9C6825-CC65-430B-AB4D-F45855BBC48E}" type="sibTrans" cxnId="{D1E056BA-3C75-4192-8851-9E2119814E5F}">
      <dgm:prSet/>
      <dgm:spPr/>
      <dgm:t>
        <a:bodyPr/>
        <a:lstStyle/>
        <a:p>
          <a:endParaRPr lang="en-US"/>
        </a:p>
      </dgm:t>
    </dgm:pt>
    <dgm:pt modelId="{14F20BCC-9A89-4939-85B1-F07C4F86E1B2}">
      <dgm:prSet phldrT="[Testo]"/>
      <dgm:spPr/>
      <dgm:t>
        <a:bodyPr/>
        <a:lstStyle/>
        <a:p>
          <a:r>
            <a:rPr lang="en-US" b="1" dirty="0"/>
            <a:t>Intellectual property</a:t>
          </a:r>
        </a:p>
      </dgm:t>
    </dgm:pt>
    <dgm:pt modelId="{6B2DD182-EA56-42B3-9176-F3DC01CE1B74}" type="parTrans" cxnId="{33FDB573-C172-4E6E-B091-A799A36DD847}">
      <dgm:prSet/>
      <dgm:spPr/>
      <dgm:t>
        <a:bodyPr/>
        <a:lstStyle/>
        <a:p>
          <a:endParaRPr lang="en-US"/>
        </a:p>
      </dgm:t>
    </dgm:pt>
    <dgm:pt modelId="{4B3678AA-0495-462F-8EDA-26E0D7EF1F46}" type="sibTrans" cxnId="{33FDB573-C172-4E6E-B091-A799A36DD847}">
      <dgm:prSet/>
      <dgm:spPr/>
      <dgm:t>
        <a:bodyPr/>
        <a:lstStyle/>
        <a:p>
          <a:endParaRPr lang="en-US"/>
        </a:p>
      </dgm:t>
    </dgm:pt>
    <dgm:pt modelId="{76E8C636-8600-40D6-A975-1D736E84E9C6}">
      <dgm:prSet phldrT="[Testo]"/>
      <dgm:spPr/>
      <dgm:t>
        <a:bodyPr/>
        <a:lstStyle/>
        <a:p>
          <a:r>
            <a:rPr lang="en-US" b="1" dirty="0"/>
            <a:t>RI layout, Strategic Issues and international networking</a:t>
          </a:r>
        </a:p>
      </dgm:t>
    </dgm:pt>
    <dgm:pt modelId="{D738A611-67C3-47DE-A8C4-A2DF8BB6D366}" type="parTrans" cxnId="{7EBBF57A-9D4C-4C29-8E7F-26A9C535E205}">
      <dgm:prSet/>
      <dgm:spPr/>
      <dgm:t>
        <a:bodyPr/>
        <a:lstStyle/>
        <a:p>
          <a:endParaRPr lang="en-US"/>
        </a:p>
      </dgm:t>
    </dgm:pt>
    <dgm:pt modelId="{DDEB1556-1041-48D3-8107-D4575F8D2853}" type="sibTrans" cxnId="{7EBBF57A-9D4C-4C29-8E7F-26A9C535E205}">
      <dgm:prSet/>
      <dgm:spPr/>
      <dgm:t>
        <a:bodyPr/>
        <a:lstStyle/>
        <a:p>
          <a:endParaRPr lang="en-US"/>
        </a:p>
      </dgm:t>
    </dgm:pt>
    <dgm:pt modelId="{44017D75-F3B0-4035-B2F2-0232F27B1435}" type="pres">
      <dgm:prSet presAssocID="{8CDED7AC-685E-4B67-9E74-EDF28CF1544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8601150-DBEA-4956-ACCB-82F417CEDA50}" type="pres">
      <dgm:prSet presAssocID="{20C3E222-4721-4036-8CD5-860630C7D384}" presName="root1" presStyleCnt="0"/>
      <dgm:spPr/>
    </dgm:pt>
    <dgm:pt modelId="{1385E499-D7CA-4938-AA1E-626963270502}" type="pres">
      <dgm:prSet presAssocID="{20C3E222-4721-4036-8CD5-860630C7D384}" presName="LevelOneTextNode" presStyleLbl="node0" presStyleIdx="0" presStyleCnt="1" custScaleX="179201">
        <dgm:presLayoutVars>
          <dgm:chPref val="3"/>
        </dgm:presLayoutVars>
      </dgm:prSet>
      <dgm:spPr/>
    </dgm:pt>
    <dgm:pt modelId="{AFBB9CF9-8ED4-4F65-8249-02DD6134A499}" type="pres">
      <dgm:prSet presAssocID="{20C3E222-4721-4036-8CD5-860630C7D384}" presName="level2hierChild" presStyleCnt="0"/>
      <dgm:spPr/>
    </dgm:pt>
    <dgm:pt modelId="{D85AAC49-12AA-4DB9-A83E-168EFE0BDDD7}" type="pres">
      <dgm:prSet presAssocID="{16BF8AA2-87AA-4426-B153-627280DC8B4A}" presName="conn2-1" presStyleLbl="parChTrans1D2" presStyleIdx="0" presStyleCnt="5"/>
      <dgm:spPr/>
    </dgm:pt>
    <dgm:pt modelId="{46102367-EFBE-440F-9678-675F63F2818F}" type="pres">
      <dgm:prSet presAssocID="{16BF8AA2-87AA-4426-B153-627280DC8B4A}" presName="connTx" presStyleLbl="parChTrans1D2" presStyleIdx="0" presStyleCnt="5"/>
      <dgm:spPr/>
    </dgm:pt>
    <dgm:pt modelId="{46A50F63-9596-4660-A903-655068844FB9}" type="pres">
      <dgm:prSet presAssocID="{F85CD54F-1171-4C17-A003-12504380CA16}" presName="root2" presStyleCnt="0"/>
      <dgm:spPr/>
    </dgm:pt>
    <dgm:pt modelId="{0632C5A8-CD5C-434F-BBAB-9B1A03860B7B}" type="pres">
      <dgm:prSet presAssocID="{F85CD54F-1171-4C17-A003-12504380CA16}" presName="LevelTwoTextNode" presStyleLbl="node2" presStyleIdx="0" presStyleCnt="5">
        <dgm:presLayoutVars>
          <dgm:chPref val="3"/>
        </dgm:presLayoutVars>
      </dgm:prSet>
      <dgm:spPr/>
    </dgm:pt>
    <dgm:pt modelId="{42680750-EF90-435C-9708-4B07B79EBD88}" type="pres">
      <dgm:prSet presAssocID="{F85CD54F-1171-4C17-A003-12504380CA16}" presName="level3hierChild" presStyleCnt="0"/>
      <dgm:spPr/>
    </dgm:pt>
    <dgm:pt modelId="{EB43D170-A887-4ACE-A579-EAD93DA3D8E5}" type="pres">
      <dgm:prSet presAssocID="{3FE9E3A6-270C-4589-B575-4D3BBEE3B5C4}" presName="conn2-1" presStyleLbl="parChTrans1D2" presStyleIdx="1" presStyleCnt="5"/>
      <dgm:spPr/>
    </dgm:pt>
    <dgm:pt modelId="{7F97DE84-2F5D-4BB4-9AD5-68E09EA96148}" type="pres">
      <dgm:prSet presAssocID="{3FE9E3A6-270C-4589-B575-4D3BBEE3B5C4}" presName="connTx" presStyleLbl="parChTrans1D2" presStyleIdx="1" presStyleCnt="5"/>
      <dgm:spPr/>
    </dgm:pt>
    <dgm:pt modelId="{5C9C0E92-81A2-43D1-A504-5F6B1FBC07BF}" type="pres">
      <dgm:prSet presAssocID="{5559E304-62F1-4132-8A52-E24CD3D244E6}" presName="root2" presStyleCnt="0"/>
      <dgm:spPr/>
    </dgm:pt>
    <dgm:pt modelId="{C9EE0EF0-FC02-4FDA-9521-383851394D88}" type="pres">
      <dgm:prSet presAssocID="{5559E304-62F1-4132-8A52-E24CD3D244E6}" presName="LevelTwoTextNode" presStyleLbl="node2" presStyleIdx="1" presStyleCnt="5">
        <dgm:presLayoutVars>
          <dgm:chPref val="3"/>
        </dgm:presLayoutVars>
      </dgm:prSet>
      <dgm:spPr/>
    </dgm:pt>
    <dgm:pt modelId="{A6A2D3EA-787B-4054-BE0B-E02E8B489E52}" type="pres">
      <dgm:prSet presAssocID="{5559E304-62F1-4132-8A52-E24CD3D244E6}" presName="level3hierChild" presStyleCnt="0"/>
      <dgm:spPr/>
    </dgm:pt>
    <dgm:pt modelId="{2C10A58F-656E-4860-BA13-D38535F3BCE7}" type="pres">
      <dgm:prSet presAssocID="{511AFB04-914F-4917-A100-9B2395861B29}" presName="conn2-1" presStyleLbl="parChTrans1D3" presStyleIdx="0" presStyleCnt="9"/>
      <dgm:spPr/>
    </dgm:pt>
    <dgm:pt modelId="{C419AB70-C12D-47E1-805F-BB458B7FC069}" type="pres">
      <dgm:prSet presAssocID="{511AFB04-914F-4917-A100-9B2395861B29}" presName="connTx" presStyleLbl="parChTrans1D3" presStyleIdx="0" presStyleCnt="9"/>
      <dgm:spPr/>
    </dgm:pt>
    <dgm:pt modelId="{8A317A4C-AC85-4161-8CA3-81868578DF1C}" type="pres">
      <dgm:prSet presAssocID="{1EDE0734-9BDC-4110-8CF7-0FE15880D55C}" presName="root2" presStyleCnt="0"/>
      <dgm:spPr/>
    </dgm:pt>
    <dgm:pt modelId="{58C31716-32D3-48EF-9CEE-2849350C3457}" type="pres">
      <dgm:prSet presAssocID="{1EDE0734-9BDC-4110-8CF7-0FE15880D55C}" presName="LevelTwoTextNode" presStyleLbl="node3" presStyleIdx="0" presStyleCnt="9" custLinFactNeighborX="41513" custLinFactNeighborY="-508">
        <dgm:presLayoutVars>
          <dgm:chPref val="3"/>
        </dgm:presLayoutVars>
      </dgm:prSet>
      <dgm:spPr/>
    </dgm:pt>
    <dgm:pt modelId="{DA0C48FF-A6BB-4DE8-B9D4-21327B24A148}" type="pres">
      <dgm:prSet presAssocID="{1EDE0734-9BDC-4110-8CF7-0FE15880D55C}" presName="level3hierChild" presStyleCnt="0"/>
      <dgm:spPr/>
    </dgm:pt>
    <dgm:pt modelId="{05D083B0-A1C0-4407-81A3-6E587BC8FE21}" type="pres">
      <dgm:prSet presAssocID="{0CEA6AEC-E11B-4EA3-98EB-7240B3F1A4DB}" presName="conn2-1" presStyleLbl="parChTrans1D3" presStyleIdx="1" presStyleCnt="9"/>
      <dgm:spPr/>
    </dgm:pt>
    <dgm:pt modelId="{768A2E9F-6559-4AE5-A9D3-512981CA9FC4}" type="pres">
      <dgm:prSet presAssocID="{0CEA6AEC-E11B-4EA3-98EB-7240B3F1A4DB}" presName="connTx" presStyleLbl="parChTrans1D3" presStyleIdx="1" presStyleCnt="9"/>
      <dgm:spPr/>
    </dgm:pt>
    <dgm:pt modelId="{0ECC9FED-82BD-4D12-B9D1-441C6D4DD25D}" type="pres">
      <dgm:prSet presAssocID="{35FD26F3-73AA-453A-9F71-4FE0DA391156}" presName="root2" presStyleCnt="0"/>
      <dgm:spPr/>
    </dgm:pt>
    <dgm:pt modelId="{ADE21B6C-325F-4181-9735-D720CB04460D}" type="pres">
      <dgm:prSet presAssocID="{35FD26F3-73AA-453A-9F71-4FE0DA391156}" presName="LevelTwoTextNode" presStyleLbl="node3" presStyleIdx="1" presStyleCnt="9" custLinFactNeighborX="41513" custLinFactNeighborY="-508">
        <dgm:presLayoutVars>
          <dgm:chPref val="3"/>
        </dgm:presLayoutVars>
      </dgm:prSet>
      <dgm:spPr/>
    </dgm:pt>
    <dgm:pt modelId="{35BF42D9-6231-482D-9D24-9659C0EEAB1A}" type="pres">
      <dgm:prSet presAssocID="{35FD26F3-73AA-453A-9F71-4FE0DA391156}" presName="level3hierChild" presStyleCnt="0"/>
      <dgm:spPr/>
    </dgm:pt>
    <dgm:pt modelId="{5EF16985-7551-4121-8D20-129ADDBAA190}" type="pres">
      <dgm:prSet presAssocID="{D738A611-67C3-47DE-A8C4-A2DF8BB6D366}" presName="conn2-1" presStyleLbl="parChTrans1D3" presStyleIdx="2" presStyleCnt="9"/>
      <dgm:spPr/>
    </dgm:pt>
    <dgm:pt modelId="{22EDF914-DE41-4F24-A3C1-43F475A71AB3}" type="pres">
      <dgm:prSet presAssocID="{D738A611-67C3-47DE-A8C4-A2DF8BB6D366}" presName="connTx" presStyleLbl="parChTrans1D3" presStyleIdx="2" presStyleCnt="9"/>
      <dgm:spPr/>
    </dgm:pt>
    <dgm:pt modelId="{15E1859C-0F50-4847-BB0C-B9F067AAD0D9}" type="pres">
      <dgm:prSet presAssocID="{76E8C636-8600-40D6-A975-1D736E84E9C6}" presName="root2" presStyleCnt="0"/>
      <dgm:spPr/>
    </dgm:pt>
    <dgm:pt modelId="{DCE1B515-DA72-4086-8C88-37496C069FEB}" type="pres">
      <dgm:prSet presAssocID="{76E8C636-8600-40D6-A975-1D736E84E9C6}" presName="LevelTwoTextNode" presStyleLbl="node3" presStyleIdx="2" presStyleCnt="9" custLinFactNeighborX="41513" custLinFactNeighborY="-508">
        <dgm:presLayoutVars>
          <dgm:chPref val="3"/>
        </dgm:presLayoutVars>
      </dgm:prSet>
      <dgm:spPr/>
    </dgm:pt>
    <dgm:pt modelId="{5ADDA63C-771F-4E1E-B541-F94D7372A5E7}" type="pres">
      <dgm:prSet presAssocID="{76E8C636-8600-40D6-A975-1D736E84E9C6}" presName="level3hierChild" presStyleCnt="0"/>
      <dgm:spPr/>
    </dgm:pt>
    <dgm:pt modelId="{277902AC-0410-4884-985D-65477514B5E8}" type="pres">
      <dgm:prSet presAssocID="{3CAF8A93-F57B-4547-946F-A2C70C7199B9}" presName="conn2-1" presStyleLbl="parChTrans1D2" presStyleIdx="2" presStyleCnt="5"/>
      <dgm:spPr/>
    </dgm:pt>
    <dgm:pt modelId="{2AADDD31-978A-4417-B83B-C0B34F61577A}" type="pres">
      <dgm:prSet presAssocID="{3CAF8A93-F57B-4547-946F-A2C70C7199B9}" presName="connTx" presStyleLbl="parChTrans1D2" presStyleIdx="2" presStyleCnt="5"/>
      <dgm:spPr/>
    </dgm:pt>
    <dgm:pt modelId="{293485A7-A0D7-45B2-BCF1-BBD77796E7BC}" type="pres">
      <dgm:prSet presAssocID="{1F68C1A1-C4AC-46D2-9E67-F985E98D6F17}" presName="root2" presStyleCnt="0"/>
      <dgm:spPr/>
    </dgm:pt>
    <dgm:pt modelId="{4EE2BBD2-A6D5-48C6-98D9-79DB4359A504}" type="pres">
      <dgm:prSet presAssocID="{1F68C1A1-C4AC-46D2-9E67-F985E98D6F17}" presName="LevelTwoTextNode" presStyleLbl="node2" presStyleIdx="2" presStyleCnt="5">
        <dgm:presLayoutVars>
          <dgm:chPref val="3"/>
        </dgm:presLayoutVars>
      </dgm:prSet>
      <dgm:spPr/>
    </dgm:pt>
    <dgm:pt modelId="{6AE267D2-CF2E-41F5-B857-BB6C5C4395CB}" type="pres">
      <dgm:prSet presAssocID="{1F68C1A1-C4AC-46D2-9E67-F985E98D6F17}" presName="level3hierChild" presStyleCnt="0"/>
      <dgm:spPr/>
    </dgm:pt>
    <dgm:pt modelId="{51695196-478A-43C6-A71C-515E4234DB27}" type="pres">
      <dgm:prSet presAssocID="{30C28E55-D1F6-4E6A-A12C-A45A7EA40145}" presName="conn2-1" presStyleLbl="parChTrans1D3" presStyleIdx="3" presStyleCnt="9"/>
      <dgm:spPr/>
    </dgm:pt>
    <dgm:pt modelId="{2CD07A4F-C22D-4594-B692-5DF505B13679}" type="pres">
      <dgm:prSet presAssocID="{30C28E55-D1F6-4E6A-A12C-A45A7EA40145}" presName="connTx" presStyleLbl="parChTrans1D3" presStyleIdx="3" presStyleCnt="9"/>
      <dgm:spPr/>
    </dgm:pt>
    <dgm:pt modelId="{B56C5166-11AD-41CC-A80D-88788CC47763}" type="pres">
      <dgm:prSet presAssocID="{B115D2BF-2C33-42E9-85B6-459DAC6A7E1C}" presName="root2" presStyleCnt="0"/>
      <dgm:spPr/>
    </dgm:pt>
    <dgm:pt modelId="{31E40B47-2AB5-4571-9458-3D8620A885DB}" type="pres">
      <dgm:prSet presAssocID="{B115D2BF-2C33-42E9-85B6-459DAC6A7E1C}" presName="LevelTwoTextNode" presStyleLbl="node3" presStyleIdx="3" presStyleCnt="9" custLinFactNeighborX="41513" custLinFactNeighborY="-508">
        <dgm:presLayoutVars>
          <dgm:chPref val="3"/>
        </dgm:presLayoutVars>
      </dgm:prSet>
      <dgm:spPr/>
    </dgm:pt>
    <dgm:pt modelId="{EC82A592-9485-4518-BBE0-17CF4247C48F}" type="pres">
      <dgm:prSet presAssocID="{B115D2BF-2C33-42E9-85B6-459DAC6A7E1C}" presName="level3hierChild" presStyleCnt="0"/>
      <dgm:spPr/>
    </dgm:pt>
    <dgm:pt modelId="{6E3BD811-D236-418C-A2CC-597687A6029E}" type="pres">
      <dgm:prSet presAssocID="{795E0D00-24AA-45CE-8E68-7D7FAB663DC6}" presName="conn2-1" presStyleLbl="parChTrans1D2" presStyleIdx="3" presStyleCnt="5"/>
      <dgm:spPr/>
    </dgm:pt>
    <dgm:pt modelId="{B66BDDDD-34F4-46B3-99FF-A1722CF2EC45}" type="pres">
      <dgm:prSet presAssocID="{795E0D00-24AA-45CE-8E68-7D7FAB663DC6}" presName="connTx" presStyleLbl="parChTrans1D2" presStyleIdx="3" presStyleCnt="5"/>
      <dgm:spPr/>
    </dgm:pt>
    <dgm:pt modelId="{A5AF2CA5-9703-44DC-BD9D-022876AEB4A8}" type="pres">
      <dgm:prSet presAssocID="{34287F86-A46B-42D9-A0D4-C85BB1393850}" presName="root2" presStyleCnt="0"/>
      <dgm:spPr/>
    </dgm:pt>
    <dgm:pt modelId="{061A3F62-211F-4CAD-986C-43717037600D}" type="pres">
      <dgm:prSet presAssocID="{34287F86-A46B-42D9-A0D4-C85BB1393850}" presName="LevelTwoTextNode" presStyleLbl="node2" presStyleIdx="3" presStyleCnt="5">
        <dgm:presLayoutVars>
          <dgm:chPref val="3"/>
        </dgm:presLayoutVars>
      </dgm:prSet>
      <dgm:spPr/>
    </dgm:pt>
    <dgm:pt modelId="{325931D4-1FDA-4513-94E9-20F9A353DE9B}" type="pres">
      <dgm:prSet presAssocID="{34287F86-A46B-42D9-A0D4-C85BB1393850}" presName="level3hierChild" presStyleCnt="0"/>
      <dgm:spPr/>
    </dgm:pt>
    <dgm:pt modelId="{28A5EAD7-4960-4895-BCA7-11ABF493BC64}" type="pres">
      <dgm:prSet presAssocID="{B52AAF3C-04FA-49FC-BEC1-9E29253D9655}" presName="conn2-1" presStyleLbl="parChTrans1D3" presStyleIdx="4" presStyleCnt="9"/>
      <dgm:spPr/>
    </dgm:pt>
    <dgm:pt modelId="{DF93E6AF-C76B-49B5-8832-2FDAF8D8115F}" type="pres">
      <dgm:prSet presAssocID="{B52AAF3C-04FA-49FC-BEC1-9E29253D9655}" presName="connTx" presStyleLbl="parChTrans1D3" presStyleIdx="4" presStyleCnt="9"/>
      <dgm:spPr/>
    </dgm:pt>
    <dgm:pt modelId="{44820FEE-57EB-4A04-A81B-3F80FC9C8E25}" type="pres">
      <dgm:prSet presAssocID="{01AD5DF3-FF6B-437B-A089-40F6C069694A}" presName="root2" presStyleCnt="0"/>
      <dgm:spPr/>
    </dgm:pt>
    <dgm:pt modelId="{9A569654-6A85-40D9-A36F-951E0DE622CF}" type="pres">
      <dgm:prSet presAssocID="{01AD5DF3-FF6B-437B-A089-40F6C069694A}" presName="LevelTwoTextNode" presStyleLbl="node3" presStyleIdx="4" presStyleCnt="9" custLinFactNeighborX="41513" custLinFactNeighborY="-508">
        <dgm:presLayoutVars>
          <dgm:chPref val="3"/>
        </dgm:presLayoutVars>
      </dgm:prSet>
      <dgm:spPr/>
    </dgm:pt>
    <dgm:pt modelId="{6A214882-A22F-42D4-A52B-5AB5920E8982}" type="pres">
      <dgm:prSet presAssocID="{01AD5DF3-FF6B-437B-A089-40F6C069694A}" presName="level3hierChild" presStyleCnt="0"/>
      <dgm:spPr/>
    </dgm:pt>
    <dgm:pt modelId="{C67873CF-FB36-40C7-BCFE-951B7663A7C6}" type="pres">
      <dgm:prSet presAssocID="{3EC90F85-DD8F-4724-847D-5CD12D967AA5}" presName="conn2-1" presStyleLbl="parChTrans1D3" presStyleIdx="5" presStyleCnt="9"/>
      <dgm:spPr/>
    </dgm:pt>
    <dgm:pt modelId="{AD36DF82-578A-4C5E-B284-A4424C6208CE}" type="pres">
      <dgm:prSet presAssocID="{3EC90F85-DD8F-4724-847D-5CD12D967AA5}" presName="connTx" presStyleLbl="parChTrans1D3" presStyleIdx="5" presStyleCnt="9"/>
      <dgm:spPr/>
    </dgm:pt>
    <dgm:pt modelId="{56765B7F-4D87-4389-9641-56656490844A}" type="pres">
      <dgm:prSet presAssocID="{4ADAFE44-E248-4A89-9D73-24724BCAC552}" presName="root2" presStyleCnt="0"/>
      <dgm:spPr/>
    </dgm:pt>
    <dgm:pt modelId="{C8DE1ED2-B067-464E-AE89-A2F9DB1F5377}" type="pres">
      <dgm:prSet presAssocID="{4ADAFE44-E248-4A89-9D73-24724BCAC552}" presName="LevelTwoTextNode" presStyleLbl="node3" presStyleIdx="5" presStyleCnt="9" custLinFactNeighborX="41513" custLinFactNeighborY="-508">
        <dgm:presLayoutVars>
          <dgm:chPref val="3"/>
        </dgm:presLayoutVars>
      </dgm:prSet>
      <dgm:spPr/>
    </dgm:pt>
    <dgm:pt modelId="{7786CDF1-A983-42D0-8632-552CD8BE9A82}" type="pres">
      <dgm:prSet presAssocID="{4ADAFE44-E248-4A89-9D73-24724BCAC552}" presName="level3hierChild" presStyleCnt="0"/>
      <dgm:spPr/>
    </dgm:pt>
    <dgm:pt modelId="{EC9A441E-959A-4F6C-A66C-535F03FABB7D}" type="pres">
      <dgm:prSet presAssocID="{6B6EC3D3-6F12-47DC-8DCD-93A3F7389406}" presName="conn2-1" presStyleLbl="parChTrans1D3" presStyleIdx="6" presStyleCnt="9"/>
      <dgm:spPr/>
    </dgm:pt>
    <dgm:pt modelId="{5D09E406-F1D7-427B-87F4-FDEFC7D69822}" type="pres">
      <dgm:prSet presAssocID="{6B6EC3D3-6F12-47DC-8DCD-93A3F7389406}" presName="connTx" presStyleLbl="parChTrans1D3" presStyleIdx="6" presStyleCnt="9"/>
      <dgm:spPr/>
    </dgm:pt>
    <dgm:pt modelId="{3020F037-1E54-41CD-9AC4-FF63A7CBD322}" type="pres">
      <dgm:prSet presAssocID="{5C5D8E62-5A11-4EB4-8883-935FD7FF864B}" presName="root2" presStyleCnt="0"/>
      <dgm:spPr/>
    </dgm:pt>
    <dgm:pt modelId="{88ACF684-989F-4760-BF9B-4D0A4C5365E7}" type="pres">
      <dgm:prSet presAssocID="{5C5D8E62-5A11-4EB4-8883-935FD7FF864B}" presName="LevelTwoTextNode" presStyleLbl="node3" presStyleIdx="6" presStyleCnt="9" custLinFactNeighborX="41513" custLinFactNeighborY="-508">
        <dgm:presLayoutVars>
          <dgm:chPref val="3"/>
        </dgm:presLayoutVars>
      </dgm:prSet>
      <dgm:spPr/>
    </dgm:pt>
    <dgm:pt modelId="{46BDF334-8176-460F-83DF-CF1D72A27927}" type="pres">
      <dgm:prSet presAssocID="{5C5D8E62-5A11-4EB4-8883-935FD7FF864B}" presName="level3hierChild" presStyleCnt="0"/>
      <dgm:spPr/>
    </dgm:pt>
    <dgm:pt modelId="{F3AF75BB-0F94-4E0C-86D6-BC4B0C044822}" type="pres">
      <dgm:prSet presAssocID="{01E9EDCB-D86A-49F0-8DAC-EF01B433BEC5}" presName="conn2-1" presStyleLbl="parChTrans1D2" presStyleIdx="4" presStyleCnt="5"/>
      <dgm:spPr/>
    </dgm:pt>
    <dgm:pt modelId="{DCA64A66-7067-495D-B876-2D540744714D}" type="pres">
      <dgm:prSet presAssocID="{01E9EDCB-D86A-49F0-8DAC-EF01B433BEC5}" presName="connTx" presStyleLbl="parChTrans1D2" presStyleIdx="4" presStyleCnt="5"/>
      <dgm:spPr/>
    </dgm:pt>
    <dgm:pt modelId="{EAED30BD-2EF5-42C1-9EBF-79B2AB69270E}" type="pres">
      <dgm:prSet presAssocID="{8D8EC341-8B72-4249-9A56-08679DC41CDC}" presName="root2" presStyleCnt="0"/>
      <dgm:spPr/>
    </dgm:pt>
    <dgm:pt modelId="{1B2A6E29-5055-43F9-8791-B767058015DB}" type="pres">
      <dgm:prSet presAssocID="{8D8EC341-8B72-4249-9A56-08679DC41CDC}" presName="LevelTwoTextNode" presStyleLbl="node2" presStyleIdx="4" presStyleCnt="5">
        <dgm:presLayoutVars>
          <dgm:chPref val="3"/>
        </dgm:presLayoutVars>
      </dgm:prSet>
      <dgm:spPr/>
    </dgm:pt>
    <dgm:pt modelId="{21EC7AB9-6027-4068-B4AB-FCFF39885253}" type="pres">
      <dgm:prSet presAssocID="{8D8EC341-8B72-4249-9A56-08679DC41CDC}" presName="level3hierChild" presStyleCnt="0"/>
      <dgm:spPr/>
    </dgm:pt>
    <dgm:pt modelId="{F8CC76E8-D38F-46FD-88A1-2875988467AE}" type="pres">
      <dgm:prSet presAssocID="{2051ED08-B82D-4BD4-B380-A09D88DCB2BD}" presName="conn2-1" presStyleLbl="parChTrans1D3" presStyleIdx="7" presStyleCnt="9"/>
      <dgm:spPr/>
    </dgm:pt>
    <dgm:pt modelId="{2C34AEC2-A66E-4F78-81F9-F1CA3BAAD492}" type="pres">
      <dgm:prSet presAssocID="{2051ED08-B82D-4BD4-B380-A09D88DCB2BD}" presName="connTx" presStyleLbl="parChTrans1D3" presStyleIdx="7" presStyleCnt="9"/>
      <dgm:spPr/>
    </dgm:pt>
    <dgm:pt modelId="{D81D5686-5E02-4433-A1B0-A0C6227E450D}" type="pres">
      <dgm:prSet presAssocID="{19921CC8-5DE4-48CE-8751-C55DECE29C9C}" presName="root2" presStyleCnt="0"/>
      <dgm:spPr/>
    </dgm:pt>
    <dgm:pt modelId="{8E740587-F93E-4EEB-9A2C-869A2614C5C1}" type="pres">
      <dgm:prSet presAssocID="{19921CC8-5DE4-48CE-8751-C55DECE29C9C}" presName="LevelTwoTextNode" presStyleLbl="node3" presStyleIdx="7" presStyleCnt="9" custLinFactNeighborX="42888" custLinFactNeighborY="-508">
        <dgm:presLayoutVars>
          <dgm:chPref val="3"/>
        </dgm:presLayoutVars>
      </dgm:prSet>
      <dgm:spPr/>
    </dgm:pt>
    <dgm:pt modelId="{86FF5F24-C8C4-4732-BFE3-1BB97C38C871}" type="pres">
      <dgm:prSet presAssocID="{19921CC8-5DE4-48CE-8751-C55DECE29C9C}" presName="level3hierChild" presStyleCnt="0"/>
      <dgm:spPr/>
    </dgm:pt>
    <dgm:pt modelId="{877D8292-7A1C-46F2-9D61-4ACFB61DC6FB}" type="pres">
      <dgm:prSet presAssocID="{6B2DD182-EA56-42B3-9176-F3DC01CE1B74}" presName="conn2-1" presStyleLbl="parChTrans1D3" presStyleIdx="8" presStyleCnt="9"/>
      <dgm:spPr/>
    </dgm:pt>
    <dgm:pt modelId="{D4259CF3-8F4F-45DB-98C4-B92124BF9776}" type="pres">
      <dgm:prSet presAssocID="{6B2DD182-EA56-42B3-9176-F3DC01CE1B74}" presName="connTx" presStyleLbl="parChTrans1D3" presStyleIdx="8" presStyleCnt="9"/>
      <dgm:spPr/>
    </dgm:pt>
    <dgm:pt modelId="{1AAD0004-524A-4C8D-BF59-B2977EEB9180}" type="pres">
      <dgm:prSet presAssocID="{14F20BCC-9A89-4939-85B1-F07C4F86E1B2}" presName="root2" presStyleCnt="0"/>
      <dgm:spPr/>
    </dgm:pt>
    <dgm:pt modelId="{A0FFD0C6-1D13-406C-887F-F53DFF056D04}" type="pres">
      <dgm:prSet presAssocID="{14F20BCC-9A89-4939-85B1-F07C4F86E1B2}" presName="LevelTwoTextNode" presStyleLbl="node3" presStyleIdx="8" presStyleCnt="9" custLinFactNeighborX="42888" custLinFactNeighborY="-508">
        <dgm:presLayoutVars>
          <dgm:chPref val="3"/>
        </dgm:presLayoutVars>
      </dgm:prSet>
      <dgm:spPr/>
    </dgm:pt>
    <dgm:pt modelId="{A7A35075-383F-45B3-9079-20048BDD0A75}" type="pres">
      <dgm:prSet presAssocID="{14F20BCC-9A89-4939-85B1-F07C4F86E1B2}" presName="level3hierChild" presStyleCnt="0"/>
      <dgm:spPr/>
    </dgm:pt>
  </dgm:ptLst>
  <dgm:cxnLst>
    <dgm:cxn modelId="{D331D101-3C8A-417E-9497-8833B107395E}" type="presOf" srcId="{6B6EC3D3-6F12-47DC-8DCD-93A3F7389406}" destId="{EC9A441E-959A-4F6C-A66C-535F03FABB7D}" srcOrd="0" destOrd="0" presId="urn:microsoft.com/office/officeart/2008/layout/HorizontalMultiLevelHierarchy"/>
    <dgm:cxn modelId="{16A2A804-3945-4BA3-A3C2-2A0049A4326D}" type="presOf" srcId="{3EC90F85-DD8F-4724-847D-5CD12D967AA5}" destId="{AD36DF82-578A-4C5E-B284-A4424C6208CE}" srcOrd="1" destOrd="0" presId="urn:microsoft.com/office/officeart/2008/layout/HorizontalMultiLevelHierarchy"/>
    <dgm:cxn modelId="{6CBBD410-29A7-41FD-A02A-420077DA80B5}" type="presOf" srcId="{795E0D00-24AA-45CE-8E68-7D7FAB663DC6}" destId="{B66BDDDD-34F4-46B3-99FF-A1722CF2EC45}" srcOrd="1" destOrd="0" presId="urn:microsoft.com/office/officeart/2008/layout/HorizontalMultiLevelHierarchy"/>
    <dgm:cxn modelId="{377AFC11-F113-4CEA-9057-9FBCBCBFB69E}" type="presOf" srcId="{1F68C1A1-C4AC-46D2-9E67-F985E98D6F17}" destId="{4EE2BBD2-A6D5-48C6-98D9-79DB4359A504}" srcOrd="0" destOrd="0" presId="urn:microsoft.com/office/officeart/2008/layout/HorizontalMultiLevelHierarchy"/>
    <dgm:cxn modelId="{C543031F-9D99-4E91-979D-76AE911DA47D}" srcId="{20C3E222-4721-4036-8CD5-860630C7D384}" destId="{5559E304-62F1-4132-8A52-E24CD3D244E6}" srcOrd="1" destOrd="0" parTransId="{3FE9E3A6-270C-4589-B575-4D3BBEE3B5C4}" sibTransId="{D7C68AD1-0117-4A52-A374-35D855458B0D}"/>
    <dgm:cxn modelId="{CCDB9424-84DB-44F6-A456-A84B787BEB53}" type="presOf" srcId="{6B2DD182-EA56-42B3-9176-F3DC01CE1B74}" destId="{877D8292-7A1C-46F2-9D61-4ACFB61DC6FB}" srcOrd="0" destOrd="0" presId="urn:microsoft.com/office/officeart/2008/layout/HorizontalMultiLevelHierarchy"/>
    <dgm:cxn modelId="{76FDDF26-5CFD-4499-A8F1-0FBE6BC6FA5F}" type="presOf" srcId="{76E8C636-8600-40D6-A975-1D736E84E9C6}" destId="{DCE1B515-DA72-4086-8C88-37496C069FEB}" srcOrd="0" destOrd="0" presId="urn:microsoft.com/office/officeart/2008/layout/HorizontalMultiLevelHierarchy"/>
    <dgm:cxn modelId="{7BF1F427-0AE0-4565-A9AC-5F7409122B95}" type="presOf" srcId="{3CAF8A93-F57B-4547-946F-A2C70C7199B9}" destId="{277902AC-0410-4884-985D-65477514B5E8}" srcOrd="0" destOrd="0" presId="urn:microsoft.com/office/officeart/2008/layout/HorizontalMultiLevelHierarchy"/>
    <dgm:cxn modelId="{6B276F34-8ABE-4CB1-B7A2-BD183EB5D87D}" type="presOf" srcId="{01E9EDCB-D86A-49F0-8DAC-EF01B433BEC5}" destId="{DCA64A66-7067-495D-B876-2D540744714D}" srcOrd="1" destOrd="0" presId="urn:microsoft.com/office/officeart/2008/layout/HorizontalMultiLevelHierarchy"/>
    <dgm:cxn modelId="{15CA5238-E3A8-43B7-BD4C-8F0BDE9EDCFB}" type="presOf" srcId="{3FE9E3A6-270C-4589-B575-4D3BBEE3B5C4}" destId="{7F97DE84-2F5D-4BB4-9AD5-68E09EA96148}" srcOrd="1" destOrd="0" presId="urn:microsoft.com/office/officeart/2008/layout/HorizontalMultiLevelHierarchy"/>
    <dgm:cxn modelId="{0B40A63F-530F-4523-8883-EEF697A1A6B3}" type="presOf" srcId="{4ADAFE44-E248-4A89-9D73-24724BCAC552}" destId="{C8DE1ED2-B067-464E-AE89-A2F9DB1F5377}" srcOrd="0" destOrd="0" presId="urn:microsoft.com/office/officeart/2008/layout/HorizontalMultiLevelHierarchy"/>
    <dgm:cxn modelId="{7893305B-7887-48B2-AE1A-FDB804CB2A29}" type="presOf" srcId="{B52AAF3C-04FA-49FC-BEC1-9E29253D9655}" destId="{28A5EAD7-4960-4895-BCA7-11ABF493BC64}" srcOrd="0" destOrd="0" presId="urn:microsoft.com/office/officeart/2008/layout/HorizontalMultiLevelHierarchy"/>
    <dgm:cxn modelId="{D01D185D-09BB-47D9-9BB1-077A724DA841}" type="presOf" srcId="{1EDE0734-9BDC-4110-8CF7-0FE15880D55C}" destId="{58C31716-32D3-48EF-9CEE-2849350C3457}" srcOrd="0" destOrd="0" presId="urn:microsoft.com/office/officeart/2008/layout/HorizontalMultiLevelHierarchy"/>
    <dgm:cxn modelId="{5FD9525D-AEA7-4863-8E00-CFD4C4BB1096}" type="presOf" srcId="{19921CC8-5DE4-48CE-8751-C55DECE29C9C}" destId="{8E740587-F93E-4EEB-9A2C-869A2614C5C1}" srcOrd="0" destOrd="0" presId="urn:microsoft.com/office/officeart/2008/layout/HorizontalMultiLevelHierarchy"/>
    <dgm:cxn modelId="{07A85462-F1E4-4743-B650-5F5ECD16C47A}" srcId="{34287F86-A46B-42D9-A0D4-C85BB1393850}" destId="{5C5D8E62-5A11-4EB4-8883-935FD7FF864B}" srcOrd="2" destOrd="0" parTransId="{6B6EC3D3-6F12-47DC-8DCD-93A3F7389406}" sibTransId="{BEC53000-DE03-499C-9AD6-910CC92FDFAE}"/>
    <dgm:cxn modelId="{16DC1363-1BD5-4A91-8E7D-C2DABDA13441}" type="presOf" srcId="{B52AAF3C-04FA-49FC-BEC1-9E29253D9655}" destId="{DF93E6AF-C76B-49B5-8832-2FDAF8D8115F}" srcOrd="1" destOrd="0" presId="urn:microsoft.com/office/officeart/2008/layout/HorizontalMultiLevelHierarchy"/>
    <dgm:cxn modelId="{7E558164-9B8E-4780-BD11-9159070092D4}" type="presOf" srcId="{0CEA6AEC-E11B-4EA3-98EB-7240B3F1A4DB}" destId="{768A2E9F-6559-4AE5-A9D3-512981CA9FC4}" srcOrd="1" destOrd="0" presId="urn:microsoft.com/office/officeart/2008/layout/HorizontalMultiLevelHierarchy"/>
    <dgm:cxn modelId="{DE5A654A-2329-4F0B-B065-5E7D22D5A438}" type="presOf" srcId="{B115D2BF-2C33-42E9-85B6-459DAC6A7E1C}" destId="{31E40B47-2AB5-4571-9458-3D8620A885DB}" srcOrd="0" destOrd="0" presId="urn:microsoft.com/office/officeart/2008/layout/HorizontalMultiLevelHierarchy"/>
    <dgm:cxn modelId="{9D2FB64A-E33A-49D6-A04F-1D7EE61C2050}" type="presOf" srcId="{6B2DD182-EA56-42B3-9176-F3DC01CE1B74}" destId="{D4259CF3-8F4F-45DB-98C4-B92124BF9776}" srcOrd="1" destOrd="0" presId="urn:microsoft.com/office/officeart/2008/layout/HorizontalMultiLevelHierarchy"/>
    <dgm:cxn modelId="{AEAAB64F-5A3C-4A11-8028-9584D04A8847}" type="presOf" srcId="{3FE9E3A6-270C-4589-B575-4D3BBEE3B5C4}" destId="{EB43D170-A887-4ACE-A579-EAD93DA3D8E5}" srcOrd="0" destOrd="0" presId="urn:microsoft.com/office/officeart/2008/layout/HorizontalMultiLevelHierarchy"/>
    <dgm:cxn modelId="{95630370-3BAB-49CA-9285-7D41CE02DE0B}" srcId="{20C3E222-4721-4036-8CD5-860630C7D384}" destId="{F85CD54F-1171-4C17-A003-12504380CA16}" srcOrd="0" destOrd="0" parTransId="{16BF8AA2-87AA-4426-B153-627280DC8B4A}" sibTransId="{B4D2745E-6ED4-4EF6-A8AD-1C729DA128DE}"/>
    <dgm:cxn modelId="{41C67151-D72E-4F59-B9AC-1FF714E5A6AB}" srcId="{5559E304-62F1-4132-8A52-E24CD3D244E6}" destId="{1EDE0734-9BDC-4110-8CF7-0FE15880D55C}" srcOrd="0" destOrd="0" parTransId="{511AFB04-914F-4917-A100-9B2395861B29}" sibTransId="{859A7DE7-4BDE-4607-9996-69871946C818}"/>
    <dgm:cxn modelId="{5C4AFC71-C24A-460F-9E49-4C7CB6E54F1D}" type="presOf" srcId="{511AFB04-914F-4917-A100-9B2395861B29}" destId="{2C10A58F-656E-4860-BA13-D38535F3BCE7}" srcOrd="0" destOrd="0" presId="urn:microsoft.com/office/officeart/2008/layout/HorizontalMultiLevelHierarchy"/>
    <dgm:cxn modelId="{79A47C72-AC78-4634-B879-8D1D1DFE1856}" type="presOf" srcId="{14F20BCC-9A89-4939-85B1-F07C4F86E1B2}" destId="{A0FFD0C6-1D13-406C-887F-F53DFF056D04}" srcOrd="0" destOrd="0" presId="urn:microsoft.com/office/officeart/2008/layout/HorizontalMultiLevelHierarchy"/>
    <dgm:cxn modelId="{33FDB573-C172-4E6E-B091-A799A36DD847}" srcId="{8D8EC341-8B72-4249-9A56-08679DC41CDC}" destId="{14F20BCC-9A89-4939-85B1-F07C4F86E1B2}" srcOrd="1" destOrd="0" parTransId="{6B2DD182-EA56-42B3-9176-F3DC01CE1B74}" sibTransId="{4B3678AA-0495-462F-8EDA-26E0D7EF1F46}"/>
    <dgm:cxn modelId="{D5BF2E75-5893-4B9C-86A5-1A3B709A0289}" type="presOf" srcId="{2051ED08-B82D-4BD4-B380-A09D88DCB2BD}" destId="{F8CC76E8-D38F-46FD-88A1-2875988467AE}" srcOrd="0" destOrd="0" presId="urn:microsoft.com/office/officeart/2008/layout/HorizontalMultiLevelHierarchy"/>
    <dgm:cxn modelId="{D1EC1558-82C4-4642-B4D3-B37A9B894BE2}" type="presOf" srcId="{795E0D00-24AA-45CE-8E68-7D7FAB663DC6}" destId="{6E3BD811-D236-418C-A2CC-597687A6029E}" srcOrd="0" destOrd="0" presId="urn:microsoft.com/office/officeart/2008/layout/HorizontalMultiLevelHierarchy"/>
    <dgm:cxn modelId="{6766977A-0A49-494C-BED8-4EA7B8BC8582}" type="presOf" srcId="{20C3E222-4721-4036-8CD5-860630C7D384}" destId="{1385E499-D7CA-4938-AA1E-626963270502}" srcOrd="0" destOrd="0" presId="urn:microsoft.com/office/officeart/2008/layout/HorizontalMultiLevelHierarchy"/>
    <dgm:cxn modelId="{7EBBF57A-9D4C-4C29-8E7F-26A9C535E205}" srcId="{5559E304-62F1-4132-8A52-E24CD3D244E6}" destId="{76E8C636-8600-40D6-A975-1D736E84E9C6}" srcOrd="2" destOrd="0" parTransId="{D738A611-67C3-47DE-A8C4-A2DF8BB6D366}" sibTransId="{DDEB1556-1041-48D3-8107-D4575F8D2853}"/>
    <dgm:cxn modelId="{7B73047D-441D-45A2-99ED-B153417E67C3}" type="presOf" srcId="{35FD26F3-73AA-453A-9F71-4FE0DA391156}" destId="{ADE21B6C-325F-4181-9735-D720CB04460D}" srcOrd="0" destOrd="0" presId="urn:microsoft.com/office/officeart/2008/layout/HorizontalMultiLevelHierarchy"/>
    <dgm:cxn modelId="{42C9DD83-CCDB-4374-958B-A43C0797B88C}" type="presOf" srcId="{5559E304-62F1-4132-8A52-E24CD3D244E6}" destId="{C9EE0EF0-FC02-4FDA-9521-383851394D88}" srcOrd="0" destOrd="0" presId="urn:microsoft.com/office/officeart/2008/layout/HorizontalMultiLevelHierarchy"/>
    <dgm:cxn modelId="{5FDA5987-0F9D-4962-8642-B693D1110865}" srcId="{5559E304-62F1-4132-8A52-E24CD3D244E6}" destId="{35FD26F3-73AA-453A-9F71-4FE0DA391156}" srcOrd="1" destOrd="0" parTransId="{0CEA6AEC-E11B-4EA3-98EB-7240B3F1A4DB}" sibTransId="{8C92345F-CB8C-485F-8940-079ADED8A580}"/>
    <dgm:cxn modelId="{C2A33789-D013-4B46-8CBE-673143E4CF0C}" type="presOf" srcId="{F85CD54F-1171-4C17-A003-12504380CA16}" destId="{0632C5A8-CD5C-434F-BBAB-9B1A03860B7B}" srcOrd="0" destOrd="0" presId="urn:microsoft.com/office/officeart/2008/layout/HorizontalMultiLevelHierarchy"/>
    <dgm:cxn modelId="{DA86B48A-AB77-48C3-8F02-7162EDBE4191}" type="presOf" srcId="{01AD5DF3-FF6B-437B-A089-40F6C069694A}" destId="{9A569654-6A85-40D9-A36F-951E0DE622CF}" srcOrd="0" destOrd="0" presId="urn:microsoft.com/office/officeart/2008/layout/HorizontalMultiLevelHierarchy"/>
    <dgm:cxn modelId="{F101368D-3CBF-40C5-B153-A50D11BA4952}" type="presOf" srcId="{6B6EC3D3-6F12-47DC-8DCD-93A3F7389406}" destId="{5D09E406-F1D7-427B-87F4-FDEFC7D69822}" srcOrd="1" destOrd="0" presId="urn:microsoft.com/office/officeart/2008/layout/HorizontalMultiLevelHierarchy"/>
    <dgm:cxn modelId="{12AFAD97-6056-48AA-A033-25665D1E255D}" type="presOf" srcId="{3EC90F85-DD8F-4724-847D-5CD12D967AA5}" destId="{C67873CF-FB36-40C7-BCFE-951B7663A7C6}" srcOrd="0" destOrd="0" presId="urn:microsoft.com/office/officeart/2008/layout/HorizontalMultiLevelHierarchy"/>
    <dgm:cxn modelId="{CF4C739E-52C0-46C0-8FE4-659535669F1A}" srcId="{20C3E222-4721-4036-8CD5-860630C7D384}" destId="{1F68C1A1-C4AC-46D2-9E67-F985E98D6F17}" srcOrd="2" destOrd="0" parTransId="{3CAF8A93-F57B-4547-946F-A2C70C7199B9}" sibTransId="{0C7A2086-E9C6-4374-BCB0-8F91092AB93F}"/>
    <dgm:cxn modelId="{2CE2F2AA-7287-465C-8195-78B3CA2714B4}" srcId="{1F68C1A1-C4AC-46D2-9E67-F985E98D6F17}" destId="{B115D2BF-2C33-42E9-85B6-459DAC6A7E1C}" srcOrd="0" destOrd="0" parTransId="{30C28E55-D1F6-4E6A-A12C-A45A7EA40145}" sibTransId="{3B1819E2-4677-4A9B-B91F-F2220E8ACCF2}"/>
    <dgm:cxn modelId="{430188AC-EFF1-44EC-ABF0-DA8A6D96680D}" srcId="{20C3E222-4721-4036-8CD5-860630C7D384}" destId="{8D8EC341-8B72-4249-9A56-08679DC41CDC}" srcOrd="4" destOrd="0" parTransId="{01E9EDCB-D86A-49F0-8DAC-EF01B433BEC5}" sibTransId="{16DF70C0-5122-45F0-80D3-146AC1E8220B}"/>
    <dgm:cxn modelId="{AC8E3BAD-F8C1-487A-AE51-BD8A6A3DBC2F}" type="presOf" srcId="{8CDED7AC-685E-4B67-9E74-EDF28CF15449}" destId="{44017D75-F3B0-4035-B2F2-0232F27B1435}" srcOrd="0" destOrd="0" presId="urn:microsoft.com/office/officeart/2008/layout/HorizontalMultiLevelHierarchy"/>
    <dgm:cxn modelId="{286801B4-1D2C-4637-8966-B477EC1295A3}" type="presOf" srcId="{16BF8AA2-87AA-4426-B153-627280DC8B4A}" destId="{D85AAC49-12AA-4DB9-A83E-168EFE0BDDD7}" srcOrd="0" destOrd="0" presId="urn:microsoft.com/office/officeart/2008/layout/HorizontalMultiLevelHierarchy"/>
    <dgm:cxn modelId="{3BC358B4-D8BA-4AAA-A933-68906883F071}" srcId="{20C3E222-4721-4036-8CD5-860630C7D384}" destId="{34287F86-A46B-42D9-A0D4-C85BB1393850}" srcOrd="3" destOrd="0" parTransId="{795E0D00-24AA-45CE-8E68-7D7FAB663DC6}" sibTransId="{1F000988-D7C1-4C6C-A72C-F52174085B16}"/>
    <dgm:cxn modelId="{EED38DB4-CA48-4283-A5A4-C89E9D8FE57D}" type="presOf" srcId="{34287F86-A46B-42D9-A0D4-C85BB1393850}" destId="{061A3F62-211F-4CAD-986C-43717037600D}" srcOrd="0" destOrd="0" presId="urn:microsoft.com/office/officeart/2008/layout/HorizontalMultiLevelHierarchy"/>
    <dgm:cxn modelId="{1CB76BB7-84E8-496C-A28D-F9E560817EFF}" type="presOf" srcId="{511AFB04-914F-4917-A100-9B2395861B29}" destId="{C419AB70-C12D-47E1-805F-BB458B7FC069}" srcOrd="1" destOrd="0" presId="urn:microsoft.com/office/officeart/2008/layout/HorizontalMultiLevelHierarchy"/>
    <dgm:cxn modelId="{D1E056BA-3C75-4192-8851-9E2119814E5F}" srcId="{8D8EC341-8B72-4249-9A56-08679DC41CDC}" destId="{19921CC8-5DE4-48CE-8751-C55DECE29C9C}" srcOrd="0" destOrd="0" parTransId="{2051ED08-B82D-4BD4-B380-A09D88DCB2BD}" sibTransId="{BF9C6825-CC65-430B-AB4D-F45855BBC48E}"/>
    <dgm:cxn modelId="{B703A0BC-42CB-4CB9-ADCF-BF3BB7C3BAA7}" srcId="{34287F86-A46B-42D9-A0D4-C85BB1393850}" destId="{4ADAFE44-E248-4A89-9D73-24724BCAC552}" srcOrd="1" destOrd="0" parTransId="{3EC90F85-DD8F-4724-847D-5CD12D967AA5}" sibTransId="{9744C047-0B3D-4688-8DC0-0102D63077FF}"/>
    <dgm:cxn modelId="{A70166C6-06C9-40BA-A072-065D6CE545D0}" type="presOf" srcId="{30C28E55-D1F6-4E6A-A12C-A45A7EA40145}" destId="{2CD07A4F-C22D-4594-B692-5DF505B13679}" srcOrd="1" destOrd="0" presId="urn:microsoft.com/office/officeart/2008/layout/HorizontalMultiLevelHierarchy"/>
    <dgm:cxn modelId="{BDDEE5D1-2BC8-4A60-B944-ECA619BEF04C}" type="presOf" srcId="{D738A611-67C3-47DE-A8C4-A2DF8BB6D366}" destId="{22EDF914-DE41-4F24-A3C1-43F475A71AB3}" srcOrd="1" destOrd="0" presId="urn:microsoft.com/office/officeart/2008/layout/HorizontalMultiLevelHierarchy"/>
    <dgm:cxn modelId="{E03BB6D6-CBA4-48BC-9426-892B579C358D}" type="presOf" srcId="{30C28E55-D1F6-4E6A-A12C-A45A7EA40145}" destId="{51695196-478A-43C6-A71C-515E4234DB27}" srcOrd="0" destOrd="0" presId="urn:microsoft.com/office/officeart/2008/layout/HorizontalMultiLevelHierarchy"/>
    <dgm:cxn modelId="{9DA5AAD7-8335-4BF0-A242-82532208FB57}" type="presOf" srcId="{3CAF8A93-F57B-4547-946F-A2C70C7199B9}" destId="{2AADDD31-978A-4417-B83B-C0B34F61577A}" srcOrd="1" destOrd="0" presId="urn:microsoft.com/office/officeart/2008/layout/HorizontalMultiLevelHierarchy"/>
    <dgm:cxn modelId="{7E64ABDB-8D79-4E7D-A23B-4CA2DEB97A76}" type="presOf" srcId="{01E9EDCB-D86A-49F0-8DAC-EF01B433BEC5}" destId="{F3AF75BB-0F94-4E0C-86D6-BC4B0C044822}" srcOrd="0" destOrd="0" presId="urn:microsoft.com/office/officeart/2008/layout/HorizontalMultiLevelHierarchy"/>
    <dgm:cxn modelId="{BEE305DD-F962-4E11-9A77-E9B34048934A}" type="presOf" srcId="{2051ED08-B82D-4BD4-B380-A09D88DCB2BD}" destId="{2C34AEC2-A66E-4F78-81F9-F1CA3BAAD492}" srcOrd="1" destOrd="0" presId="urn:microsoft.com/office/officeart/2008/layout/HorizontalMultiLevelHierarchy"/>
    <dgm:cxn modelId="{739062DE-841E-4E3A-88C8-80419A5B8053}" srcId="{8CDED7AC-685E-4B67-9E74-EDF28CF15449}" destId="{20C3E222-4721-4036-8CD5-860630C7D384}" srcOrd="0" destOrd="0" parTransId="{36DDD338-FDA1-4AF7-959D-C17A54509956}" sibTransId="{8EBFA7C6-3EC0-4844-BA37-0DE7D224C001}"/>
    <dgm:cxn modelId="{3F0209F5-6FE4-4553-9D18-911D76EF0311}" type="presOf" srcId="{D738A611-67C3-47DE-A8C4-A2DF8BB6D366}" destId="{5EF16985-7551-4121-8D20-129ADDBAA190}" srcOrd="0" destOrd="0" presId="urn:microsoft.com/office/officeart/2008/layout/HorizontalMultiLevelHierarchy"/>
    <dgm:cxn modelId="{28D978F7-923E-457D-9ADB-212CA55256DF}" type="presOf" srcId="{16BF8AA2-87AA-4426-B153-627280DC8B4A}" destId="{46102367-EFBE-440F-9678-675F63F2818F}" srcOrd="1" destOrd="0" presId="urn:microsoft.com/office/officeart/2008/layout/HorizontalMultiLevelHierarchy"/>
    <dgm:cxn modelId="{8CD09CF9-E2B4-424C-A7B5-60C741294C14}" type="presOf" srcId="{5C5D8E62-5A11-4EB4-8883-935FD7FF864B}" destId="{88ACF684-989F-4760-BF9B-4D0A4C5365E7}" srcOrd="0" destOrd="0" presId="urn:microsoft.com/office/officeart/2008/layout/HorizontalMultiLevelHierarchy"/>
    <dgm:cxn modelId="{45BDB2FA-8496-498E-B666-18DD3E816770}" type="presOf" srcId="{8D8EC341-8B72-4249-9A56-08679DC41CDC}" destId="{1B2A6E29-5055-43F9-8791-B767058015DB}" srcOrd="0" destOrd="0" presId="urn:microsoft.com/office/officeart/2008/layout/HorizontalMultiLevelHierarchy"/>
    <dgm:cxn modelId="{DD46E0FE-B066-4211-B3F6-9D7DDE5933FB}" srcId="{34287F86-A46B-42D9-A0D4-C85BB1393850}" destId="{01AD5DF3-FF6B-437B-A089-40F6C069694A}" srcOrd="0" destOrd="0" parTransId="{B52AAF3C-04FA-49FC-BEC1-9E29253D9655}" sibTransId="{671AE110-3A84-4803-BC56-33885C4A2488}"/>
    <dgm:cxn modelId="{FFD527FF-7576-48F3-9873-DF20BDD253D6}" type="presOf" srcId="{0CEA6AEC-E11B-4EA3-98EB-7240B3F1A4DB}" destId="{05D083B0-A1C0-4407-81A3-6E587BC8FE21}" srcOrd="0" destOrd="0" presId="urn:microsoft.com/office/officeart/2008/layout/HorizontalMultiLevelHierarchy"/>
    <dgm:cxn modelId="{A2BDF80A-A703-4E47-872F-4953ECFA00B4}" type="presParOf" srcId="{44017D75-F3B0-4035-B2F2-0232F27B1435}" destId="{48601150-DBEA-4956-ACCB-82F417CEDA50}" srcOrd="0" destOrd="0" presId="urn:microsoft.com/office/officeart/2008/layout/HorizontalMultiLevelHierarchy"/>
    <dgm:cxn modelId="{33BC4235-761B-4C3C-B416-FD4D9E467AA9}" type="presParOf" srcId="{48601150-DBEA-4956-ACCB-82F417CEDA50}" destId="{1385E499-D7CA-4938-AA1E-626963270502}" srcOrd="0" destOrd="0" presId="urn:microsoft.com/office/officeart/2008/layout/HorizontalMultiLevelHierarchy"/>
    <dgm:cxn modelId="{7348970A-5864-47DF-AABA-0582FD8734B3}" type="presParOf" srcId="{48601150-DBEA-4956-ACCB-82F417CEDA50}" destId="{AFBB9CF9-8ED4-4F65-8249-02DD6134A499}" srcOrd="1" destOrd="0" presId="urn:microsoft.com/office/officeart/2008/layout/HorizontalMultiLevelHierarchy"/>
    <dgm:cxn modelId="{034961E5-E18C-4E28-996D-136B4378906C}" type="presParOf" srcId="{AFBB9CF9-8ED4-4F65-8249-02DD6134A499}" destId="{D85AAC49-12AA-4DB9-A83E-168EFE0BDDD7}" srcOrd="0" destOrd="0" presId="urn:microsoft.com/office/officeart/2008/layout/HorizontalMultiLevelHierarchy"/>
    <dgm:cxn modelId="{DAD2783B-6E41-4A7C-B5E6-8A4279CCE5FE}" type="presParOf" srcId="{D85AAC49-12AA-4DB9-A83E-168EFE0BDDD7}" destId="{46102367-EFBE-440F-9678-675F63F2818F}" srcOrd="0" destOrd="0" presId="urn:microsoft.com/office/officeart/2008/layout/HorizontalMultiLevelHierarchy"/>
    <dgm:cxn modelId="{BFF43328-0B52-49F5-A9AA-C4DF063C798C}" type="presParOf" srcId="{AFBB9CF9-8ED4-4F65-8249-02DD6134A499}" destId="{46A50F63-9596-4660-A903-655068844FB9}" srcOrd="1" destOrd="0" presId="urn:microsoft.com/office/officeart/2008/layout/HorizontalMultiLevelHierarchy"/>
    <dgm:cxn modelId="{8EA1B798-B6FD-44A4-A8AC-6ABC37E97722}" type="presParOf" srcId="{46A50F63-9596-4660-A903-655068844FB9}" destId="{0632C5A8-CD5C-434F-BBAB-9B1A03860B7B}" srcOrd="0" destOrd="0" presId="urn:microsoft.com/office/officeart/2008/layout/HorizontalMultiLevelHierarchy"/>
    <dgm:cxn modelId="{DA371789-9217-40EA-AFA8-9255BF95348B}" type="presParOf" srcId="{46A50F63-9596-4660-A903-655068844FB9}" destId="{42680750-EF90-435C-9708-4B07B79EBD88}" srcOrd="1" destOrd="0" presId="urn:microsoft.com/office/officeart/2008/layout/HorizontalMultiLevelHierarchy"/>
    <dgm:cxn modelId="{47D1C059-4B90-4AD6-83FD-13FACF331BA1}" type="presParOf" srcId="{AFBB9CF9-8ED4-4F65-8249-02DD6134A499}" destId="{EB43D170-A887-4ACE-A579-EAD93DA3D8E5}" srcOrd="2" destOrd="0" presId="urn:microsoft.com/office/officeart/2008/layout/HorizontalMultiLevelHierarchy"/>
    <dgm:cxn modelId="{A9E8D305-150B-49D3-B924-9DC04695611F}" type="presParOf" srcId="{EB43D170-A887-4ACE-A579-EAD93DA3D8E5}" destId="{7F97DE84-2F5D-4BB4-9AD5-68E09EA96148}" srcOrd="0" destOrd="0" presId="urn:microsoft.com/office/officeart/2008/layout/HorizontalMultiLevelHierarchy"/>
    <dgm:cxn modelId="{DD4C2CD4-40A8-4E36-91D2-3717B4C1D24C}" type="presParOf" srcId="{AFBB9CF9-8ED4-4F65-8249-02DD6134A499}" destId="{5C9C0E92-81A2-43D1-A504-5F6B1FBC07BF}" srcOrd="3" destOrd="0" presId="urn:microsoft.com/office/officeart/2008/layout/HorizontalMultiLevelHierarchy"/>
    <dgm:cxn modelId="{BF3AE8D9-1786-4E3C-B29E-B380747D8CEE}" type="presParOf" srcId="{5C9C0E92-81A2-43D1-A504-5F6B1FBC07BF}" destId="{C9EE0EF0-FC02-4FDA-9521-383851394D88}" srcOrd="0" destOrd="0" presId="urn:microsoft.com/office/officeart/2008/layout/HorizontalMultiLevelHierarchy"/>
    <dgm:cxn modelId="{5C05BA1C-8B1A-4478-93A2-FE34E7FF9094}" type="presParOf" srcId="{5C9C0E92-81A2-43D1-A504-5F6B1FBC07BF}" destId="{A6A2D3EA-787B-4054-BE0B-E02E8B489E52}" srcOrd="1" destOrd="0" presId="urn:microsoft.com/office/officeart/2008/layout/HorizontalMultiLevelHierarchy"/>
    <dgm:cxn modelId="{17929DE1-A06E-4EF2-A65E-DEA84205168E}" type="presParOf" srcId="{A6A2D3EA-787B-4054-BE0B-E02E8B489E52}" destId="{2C10A58F-656E-4860-BA13-D38535F3BCE7}" srcOrd="0" destOrd="0" presId="urn:microsoft.com/office/officeart/2008/layout/HorizontalMultiLevelHierarchy"/>
    <dgm:cxn modelId="{618CC025-8691-41D1-8915-F53606391455}" type="presParOf" srcId="{2C10A58F-656E-4860-BA13-D38535F3BCE7}" destId="{C419AB70-C12D-47E1-805F-BB458B7FC069}" srcOrd="0" destOrd="0" presId="urn:microsoft.com/office/officeart/2008/layout/HorizontalMultiLevelHierarchy"/>
    <dgm:cxn modelId="{CAD99FCC-9228-473D-9266-A600D2391AFF}" type="presParOf" srcId="{A6A2D3EA-787B-4054-BE0B-E02E8B489E52}" destId="{8A317A4C-AC85-4161-8CA3-81868578DF1C}" srcOrd="1" destOrd="0" presId="urn:microsoft.com/office/officeart/2008/layout/HorizontalMultiLevelHierarchy"/>
    <dgm:cxn modelId="{C1D5BD29-0712-49C5-AEC2-281AF93BBE7C}" type="presParOf" srcId="{8A317A4C-AC85-4161-8CA3-81868578DF1C}" destId="{58C31716-32D3-48EF-9CEE-2849350C3457}" srcOrd="0" destOrd="0" presId="urn:microsoft.com/office/officeart/2008/layout/HorizontalMultiLevelHierarchy"/>
    <dgm:cxn modelId="{0B7150DC-226D-4E93-9B9E-3B1B195E21D2}" type="presParOf" srcId="{8A317A4C-AC85-4161-8CA3-81868578DF1C}" destId="{DA0C48FF-A6BB-4DE8-B9D4-21327B24A148}" srcOrd="1" destOrd="0" presId="urn:microsoft.com/office/officeart/2008/layout/HorizontalMultiLevelHierarchy"/>
    <dgm:cxn modelId="{73A460F6-C29B-4904-BECC-7EE41BF38D1C}" type="presParOf" srcId="{A6A2D3EA-787B-4054-BE0B-E02E8B489E52}" destId="{05D083B0-A1C0-4407-81A3-6E587BC8FE21}" srcOrd="2" destOrd="0" presId="urn:microsoft.com/office/officeart/2008/layout/HorizontalMultiLevelHierarchy"/>
    <dgm:cxn modelId="{B754B09E-B015-4226-9DFB-5FDDB645AA59}" type="presParOf" srcId="{05D083B0-A1C0-4407-81A3-6E587BC8FE21}" destId="{768A2E9F-6559-4AE5-A9D3-512981CA9FC4}" srcOrd="0" destOrd="0" presId="urn:microsoft.com/office/officeart/2008/layout/HorizontalMultiLevelHierarchy"/>
    <dgm:cxn modelId="{43BB05AF-9B7D-4848-9852-49BA466ECB8A}" type="presParOf" srcId="{A6A2D3EA-787B-4054-BE0B-E02E8B489E52}" destId="{0ECC9FED-82BD-4D12-B9D1-441C6D4DD25D}" srcOrd="3" destOrd="0" presId="urn:microsoft.com/office/officeart/2008/layout/HorizontalMultiLevelHierarchy"/>
    <dgm:cxn modelId="{3651923D-0C47-45DC-A1C2-F6FFC553C79D}" type="presParOf" srcId="{0ECC9FED-82BD-4D12-B9D1-441C6D4DD25D}" destId="{ADE21B6C-325F-4181-9735-D720CB04460D}" srcOrd="0" destOrd="0" presId="urn:microsoft.com/office/officeart/2008/layout/HorizontalMultiLevelHierarchy"/>
    <dgm:cxn modelId="{C42EF6D9-170B-440E-B0B9-FC14955DF701}" type="presParOf" srcId="{0ECC9FED-82BD-4D12-B9D1-441C6D4DD25D}" destId="{35BF42D9-6231-482D-9D24-9659C0EEAB1A}" srcOrd="1" destOrd="0" presId="urn:microsoft.com/office/officeart/2008/layout/HorizontalMultiLevelHierarchy"/>
    <dgm:cxn modelId="{24CBE467-3677-4218-8E2A-AF451614B607}" type="presParOf" srcId="{A6A2D3EA-787B-4054-BE0B-E02E8B489E52}" destId="{5EF16985-7551-4121-8D20-129ADDBAA190}" srcOrd="4" destOrd="0" presId="urn:microsoft.com/office/officeart/2008/layout/HorizontalMultiLevelHierarchy"/>
    <dgm:cxn modelId="{492C9DA5-3C97-4BCB-B16B-C20126017B4E}" type="presParOf" srcId="{5EF16985-7551-4121-8D20-129ADDBAA190}" destId="{22EDF914-DE41-4F24-A3C1-43F475A71AB3}" srcOrd="0" destOrd="0" presId="urn:microsoft.com/office/officeart/2008/layout/HorizontalMultiLevelHierarchy"/>
    <dgm:cxn modelId="{77DAC437-33A5-4872-B119-4724F222ECA9}" type="presParOf" srcId="{A6A2D3EA-787B-4054-BE0B-E02E8B489E52}" destId="{15E1859C-0F50-4847-BB0C-B9F067AAD0D9}" srcOrd="5" destOrd="0" presId="urn:microsoft.com/office/officeart/2008/layout/HorizontalMultiLevelHierarchy"/>
    <dgm:cxn modelId="{AC58D840-7F37-4BD0-8C09-697ACCE55631}" type="presParOf" srcId="{15E1859C-0F50-4847-BB0C-B9F067AAD0D9}" destId="{DCE1B515-DA72-4086-8C88-37496C069FEB}" srcOrd="0" destOrd="0" presId="urn:microsoft.com/office/officeart/2008/layout/HorizontalMultiLevelHierarchy"/>
    <dgm:cxn modelId="{1810A920-2F98-47FF-A93F-7C35FEE39F45}" type="presParOf" srcId="{15E1859C-0F50-4847-BB0C-B9F067AAD0D9}" destId="{5ADDA63C-771F-4E1E-B541-F94D7372A5E7}" srcOrd="1" destOrd="0" presId="urn:microsoft.com/office/officeart/2008/layout/HorizontalMultiLevelHierarchy"/>
    <dgm:cxn modelId="{C9442ED2-10B1-439A-B308-8392175B1EA6}" type="presParOf" srcId="{AFBB9CF9-8ED4-4F65-8249-02DD6134A499}" destId="{277902AC-0410-4884-985D-65477514B5E8}" srcOrd="4" destOrd="0" presId="urn:microsoft.com/office/officeart/2008/layout/HorizontalMultiLevelHierarchy"/>
    <dgm:cxn modelId="{93C94BE9-874E-4D13-A05D-BD4D59EE49C0}" type="presParOf" srcId="{277902AC-0410-4884-985D-65477514B5E8}" destId="{2AADDD31-978A-4417-B83B-C0B34F61577A}" srcOrd="0" destOrd="0" presId="urn:microsoft.com/office/officeart/2008/layout/HorizontalMultiLevelHierarchy"/>
    <dgm:cxn modelId="{14C0B71A-6EFF-40FB-82F7-A45E43D21D38}" type="presParOf" srcId="{AFBB9CF9-8ED4-4F65-8249-02DD6134A499}" destId="{293485A7-A0D7-45B2-BCF1-BBD77796E7BC}" srcOrd="5" destOrd="0" presId="urn:microsoft.com/office/officeart/2008/layout/HorizontalMultiLevelHierarchy"/>
    <dgm:cxn modelId="{DD319446-94DB-44E2-BF51-9E21888BF60C}" type="presParOf" srcId="{293485A7-A0D7-45B2-BCF1-BBD77796E7BC}" destId="{4EE2BBD2-A6D5-48C6-98D9-79DB4359A504}" srcOrd="0" destOrd="0" presId="urn:microsoft.com/office/officeart/2008/layout/HorizontalMultiLevelHierarchy"/>
    <dgm:cxn modelId="{33B710E3-9A60-418C-91B0-87F19645CD6C}" type="presParOf" srcId="{293485A7-A0D7-45B2-BCF1-BBD77796E7BC}" destId="{6AE267D2-CF2E-41F5-B857-BB6C5C4395CB}" srcOrd="1" destOrd="0" presId="urn:microsoft.com/office/officeart/2008/layout/HorizontalMultiLevelHierarchy"/>
    <dgm:cxn modelId="{E81E0A60-B4D7-4083-B2B6-F7EA628E5A48}" type="presParOf" srcId="{6AE267D2-CF2E-41F5-B857-BB6C5C4395CB}" destId="{51695196-478A-43C6-A71C-515E4234DB27}" srcOrd="0" destOrd="0" presId="urn:microsoft.com/office/officeart/2008/layout/HorizontalMultiLevelHierarchy"/>
    <dgm:cxn modelId="{F8A3FAAD-19A6-4C0D-9F35-53B97629DADF}" type="presParOf" srcId="{51695196-478A-43C6-A71C-515E4234DB27}" destId="{2CD07A4F-C22D-4594-B692-5DF505B13679}" srcOrd="0" destOrd="0" presId="urn:microsoft.com/office/officeart/2008/layout/HorizontalMultiLevelHierarchy"/>
    <dgm:cxn modelId="{56EFCDC6-D57D-4902-B341-3A61118E068D}" type="presParOf" srcId="{6AE267D2-CF2E-41F5-B857-BB6C5C4395CB}" destId="{B56C5166-11AD-41CC-A80D-88788CC47763}" srcOrd="1" destOrd="0" presId="urn:microsoft.com/office/officeart/2008/layout/HorizontalMultiLevelHierarchy"/>
    <dgm:cxn modelId="{197BCD9B-1717-40C9-9159-79AF005BC61C}" type="presParOf" srcId="{B56C5166-11AD-41CC-A80D-88788CC47763}" destId="{31E40B47-2AB5-4571-9458-3D8620A885DB}" srcOrd="0" destOrd="0" presId="urn:microsoft.com/office/officeart/2008/layout/HorizontalMultiLevelHierarchy"/>
    <dgm:cxn modelId="{3C646FF9-AA2F-47C2-9E83-5E1C3FADE9FE}" type="presParOf" srcId="{B56C5166-11AD-41CC-A80D-88788CC47763}" destId="{EC82A592-9485-4518-BBE0-17CF4247C48F}" srcOrd="1" destOrd="0" presId="urn:microsoft.com/office/officeart/2008/layout/HorizontalMultiLevelHierarchy"/>
    <dgm:cxn modelId="{5A86A80F-1EC9-4722-A170-09BD33141D32}" type="presParOf" srcId="{AFBB9CF9-8ED4-4F65-8249-02DD6134A499}" destId="{6E3BD811-D236-418C-A2CC-597687A6029E}" srcOrd="6" destOrd="0" presId="urn:microsoft.com/office/officeart/2008/layout/HorizontalMultiLevelHierarchy"/>
    <dgm:cxn modelId="{DA471F8F-2EC3-4CC3-9A2B-51981BF0B6C1}" type="presParOf" srcId="{6E3BD811-D236-418C-A2CC-597687A6029E}" destId="{B66BDDDD-34F4-46B3-99FF-A1722CF2EC45}" srcOrd="0" destOrd="0" presId="urn:microsoft.com/office/officeart/2008/layout/HorizontalMultiLevelHierarchy"/>
    <dgm:cxn modelId="{7A8E674A-00C3-4A68-8293-A0DD8D17BE93}" type="presParOf" srcId="{AFBB9CF9-8ED4-4F65-8249-02DD6134A499}" destId="{A5AF2CA5-9703-44DC-BD9D-022876AEB4A8}" srcOrd="7" destOrd="0" presId="urn:microsoft.com/office/officeart/2008/layout/HorizontalMultiLevelHierarchy"/>
    <dgm:cxn modelId="{03B54403-85E4-462C-A484-C082FE75BD07}" type="presParOf" srcId="{A5AF2CA5-9703-44DC-BD9D-022876AEB4A8}" destId="{061A3F62-211F-4CAD-986C-43717037600D}" srcOrd="0" destOrd="0" presId="urn:microsoft.com/office/officeart/2008/layout/HorizontalMultiLevelHierarchy"/>
    <dgm:cxn modelId="{79159CDD-FEA3-461B-8AD4-9D8270498139}" type="presParOf" srcId="{A5AF2CA5-9703-44DC-BD9D-022876AEB4A8}" destId="{325931D4-1FDA-4513-94E9-20F9A353DE9B}" srcOrd="1" destOrd="0" presId="urn:microsoft.com/office/officeart/2008/layout/HorizontalMultiLevelHierarchy"/>
    <dgm:cxn modelId="{B677EDE8-10E5-4FB0-A951-9FCA21F6EF9E}" type="presParOf" srcId="{325931D4-1FDA-4513-94E9-20F9A353DE9B}" destId="{28A5EAD7-4960-4895-BCA7-11ABF493BC64}" srcOrd="0" destOrd="0" presId="urn:microsoft.com/office/officeart/2008/layout/HorizontalMultiLevelHierarchy"/>
    <dgm:cxn modelId="{8988FB6E-E3C6-4B77-ADB9-B84228E492DB}" type="presParOf" srcId="{28A5EAD7-4960-4895-BCA7-11ABF493BC64}" destId="{DF93E6AF-C76B-49B5-8832-2FDAF8D8115F}" srcOrd="0" destOrd="0" presId="urn:microsoft.com/office/officeart/2008/layout/HorizontalMultiLevelHierarchy"/>
    <dgm:cxn modelId="{43D33355-A115-4DB5-B287-3D098FFCF53D}" type="presParOf" srcId="{325931D4-1FDA-4513-94E9-20F9A353DE9B}" destId="{44820FEE-57EB-4A04-A81B-3F80FC9C8E25}" srcOrd="1" destOrd="0" presId="urn:microsoft.com/office/officeart/2008/layout/HorizontalMultiLevelHierarchy"/>
    <dgm:cxn modelId="{EFBA2A86-46C3-4C59-86D4-46804DE12735}" type="presParOf" srcId="{44820FEE-57EB-4A04-A81B-3F80FC9C8E25}" destId="{9A569654-6A85-40D9-A36F-951E0DE622CF}" srcOrd="0" destOrd="0" presId="urn:microsoft.com/office/officeart/2008/layout/HorizontalMultiLevelHierarchy"/>
    <dgm:cxn modelId="{2D6380BC-5B80-4B3D-A9FC-6BDF672613FD}" type="presParOf" srcId="{44820FEE-57EB-4A04-A81B-3F80FC9C8E25}" destId="{6A214882-A22F-42D4-A52B-5AB5920E8982}" srcOrd="1" destOrd="0" presId="urn:microsoft.com/office/officeart/2008/layout/HorizontalMultiLevelHierarchy"/>
    <dgm:cxn modelId="{81B20273-FBB8-4223-A79A-C4828E28A301}" type="presParOf" srcId="{325931D4-1FDA-4513-94E9-20F9A353DE9B}" destId="{C67873CF-FB36-40C7-BCFE-951B7663A7C6}" srcOrd="2" destOrd="0" presId="urn:microsoft.com/office/officeart/2008/layout/HorizontalMultiLevelHierarchy"/>
    <dgm:cxn modelId="{172E3FF5-6390-4C9E-9E7D-1390371E7520}" type="presParOf" srcId="{C67873CF-FB36-40C7-BCFE-951B7663A7C6}" destId="{AD36DF82-578A-4C5E-B284-A4424C6208CE}" srcOrd="0" destOrd="0" presId="urn:microsoft.com/office/officeart/2008/layout/HorizontalMultiLevelHierarchy"/>
    <dgm:cxn modelId="{4D12D378-E377-43B0-847A-6C906A20FCF9}" type="presParOf" srcId="{325931D4-1FDA-4513-94E9-20F9A353DE9B}" destId="{56765B7F-4D87-4389-9641-56656490844A}" srcOrd="3" destOrd="0" presId="urn:microsoft.com/office/officeart/2008/layout/HorizontalMultiLevelHierarchy"/>
    <dgm:cxn modelId="{933B7CB5-849E-4FC4-9E0C-FC6CAB35C476}" type="presParOf" srcId="{56765B7F-4D87-4389-9641-56656490844A}" destId="{C8DE1ED2-B067-464E-AE89-A2F9DB1F5377}" srcOrd="0" destOrd="0" presId="urn:microsoft.com/office/officeart/2008/layout/HorizontalMultiLevelHierarchy"/>
    <dgm:cxn modelId="{49F4CE80-DEB2-4844-8754-AD858036935D}" type="presParOf" srcId="{56765B7F-4D87-4389-9641-56656490844A}" destId="{7786CDF1-A983-42D0-8632-552CD8BE9A82}" srcOrd="1" destOrd="0" presId="urn:microsoft.com/office/officeart/2008/layout/HorizontalMultiLevelHierarchy"/>
    <dgm:cxn modelId="{6AC3466B-4688-4917-BDFD-392ADC20CC21}" type="presParOf" srcId="{325931D4-1FDA-4513-94E9-20F9A353DE9B}" destId="{EC9A441E-959A-4F6C-A66C-535F03FABB7D}" srcOrd="4" destOrd="0" presId="urn:microsoft.com/office/officeart/2008/layout/HorizontalMultiLevelHierarchy"/>
    <dgm:cxn modelId="{4402FC82-F4F5-40C0-8C06-5304FECE9126}" type="presParOf" srcId="{EC9A441E-959A-4F6C-A66C-535F03FABB7D}" destId="{5D09E406-F1D7-427B-87F4-FDEFC7D69822}" srcOrd="0" destOrd="0" presId="urn:microsoft.com/office/officeart/2008/layout/HorizontalMultiLevelHierarchy"/>
    <dgm:cxn modelId="{49C4B8B4-E532-4583-B5CB-F5BCF2B8C333}" type="presParOf" srcId="{325931D4-1FDA-4513-94E9-20F9A353DE9B}" destId="{3020F037-1E54-41CD-9AC4-FF63A7CBD322}" srcOrd="5" destOrd="0" presId="urn:microsoft.com/office/officeart/2008/layout/HorizontalMultiLevelHierarchy"/>
    <dgm:cxn modelId="{5C91EFD1-3E91-4C8E-844A-C1EEE8C6355D}" type="presParOf" srcId="{3020F037-1E54-41CD-9AC4-FF63A7CBD322}" destId="{88ACF684-989F-4760-BF9B-4D0A4C5365E7}" srcOrd="0" destOrd="0" presId="urn:microsoft.com/office/officeart/2008/layout/HorizontalMultiLevelHierarchy"/>
    <dgm:cxn modelId="{00423BDA-59AD-4A27-8B23-9B80CD04D41B}" type="presParOf" srcId="{3020F037-1E54-41CD-9AC4-FF63A7CBD322}" destId="{46BDF334-8176-460F-83DF-CF1D72A27927}" srcOrd="1" destOrd="0" presId="urn:microsoft.com/office/officeart/2008/layout/HorizontalMultiLevelHierarchy"/>
    <dgm:cxn modelId="{0A8029A3-8A4A-479F-884D-8D3B707B2CDC}" type="presParOf" srcId="{AFBB9CF9-8ED4-4F65-8249-02DD6134A499}" destId="{F3AF75BB-0F94-4E0C-86D6-BC4B0C044822}" srcOrd="8" destOrd="0" presId="urn:microsoft.com/office/officeart/2008/layout/HorizontalMultiLevelHierarchy"/>
    <dgm:cxn modelId="{8F60F492-E072-4E05-989E-88170FE4AF88}" type="presParOf" srcId="{F3AF75BB-0F94-4E0C-86D6-BC4B0C044822}" destId="{DCA64A66-7067-495D-B876-2D540744714D}" srcOrd="0" destOrd="0" presId="urn:microsoft.com/office/officeart/2008/layout/HorizontalMultiLevelHierarchy"/>
    <dgm:cxn modelId="{C451D7F4-699D-445A-AB10-04F80915DD00}" type="presParOf" srcId="{AFBB9CF9-8ED4-4F65-8249-02DD6134A499}" destId="{EAED30BD-2EF5-42C1-9EBF-79B2AB69270E}" srcOrd="9" destOrd="0" presId="urn:microsoft.com/office/officeart/2008/layout/HorizontalMultiLevelHierarchy"/>
    <dgm:cxn modelId="{01F58612-D351-4D11-87FE-F4A29E078F12}" type="presParOf" srcId="{EAED30BD-2EF5-42C1-9EBF-79B2AB69270E}" destId="{1B2A6E29-5055-43F9-8791-B767058015DB}" srcOrd="0" destOrd="0" presId="urn:microsoft.com/office/officeart/2008/layout/HorizontalMultiLevelHierarchy"/>
    <dgm:cxn modelId="{858EC293-CD30-4D4B-9621-D9099F4B1571}" type="presParOf" srcId="{EAED30BD-2EF5-42C1-9EBF-79B2AB69270E}" destId="{21EC7AB9-6027-4068-B4AB-FCFF39885253}" srcOrd="1" destOrd="0" presId="urn:microsoft.com/office/officeart/2008/layout/HorizontalMultiLevelHierarchy"/>
    <dgm:cxn modelId="{6A6EFF07-9443-40A1-9E28-68F5EC3AA19B}" type="presParOf" srcId="{21EC7AB9-6027-4068-B4AB-FCFF39885253}" destId="{F8CC76E8-D38F-46FD-88A1-2875988467AE}" srcOrd="0" destOrd="0" presId="urn:microsoft.com/office/officeart/2008/layout/HorizontalMultiLevelHierarchy"/>
    <dgm:cxn modelId="{5A2CD690-3A03-48F3-B6BB-67BCB6B41ACD}" type="presParOf" srcId="{F8CC76E8-D38F-46FD-88A1-2875988467AE}" destId="{2C34AEC2-A66E-4F78-81F9-F1CA3BAAD492}" srcOrd="0" destOrd="0" presId="urn:microsoft.com/office/officeart/2008/layout/HorizontalMultiLevelHierarchy"/>
    <dgm:cxn modelId="{F987AC26-D20C-427B-9ECE-6FFB439692BF}" type="presParOf" srcId="{21EC7AB9-6027-4068-B4AB-FCFF39885253}" destId="{D81D5686-5E02-4433-A1B0-A0C6227E450D}" srcOrd="1" destOrd="0" presId="urn:microsoft.com/office/officeart/2008/layout/HorizontalMultiLevelHierarchy"/>
    <dgm:cxn modelId="{FBB98C8F-6299-4EA8-8BE4-7DDD523F865A}" type="presParOf" srcId="{D81D5686-5E02-4433-A1B0-A0C6227E450D}" destId="{8E740587-F93E-4EEB-9A2C-869A2614C5C1}" srcOrd="0" destOrd="0" presId="urn:microsoft.com/office/officeart/2008/layout/HorizontalMultiLevelHierarchy"/>
    <dgm:cxn modelId="{03BE2A47-1DA1-47A9-A2F0-6E045F64F226}" type="presParOf" srcId="{D81D5686-5E02-4433-A1B0-A0C6227E450D}" destId="{86FF5F24-C8C4-4732-BFE3-1BB97C38C871}" srcOrd="1" destOrd="0" presId="urn:microsoft.com/office/officeart/2008/layout/HorizontalMultiLevelHierarchy"/>
    <dgm:cxn modelId="{8C13C1B1-0CB4-402B-B61D-684FF995514E}" type="presParOf" srcId="{21EC7AB9-6027-4068-B4AB-FCFF39885253}" destId="{877D8292-7A1C-46F2-9D61-4ACFB61DC6FB}" srcOrd="2" destOrd="0" presId="urn:microsoft.com/office/officeart/2008/layout/HorizontalMultiLevelHierarchy"/>
    <dgm:cxn modelId="{D3AEE323-10ED-40E3-9174-68538B652B83}" type="presParOf" srcId="{877D8292-7A1C-46F2-9D61-4ACFB61DC6FB}" destId="{D4259CF3-8F4F-45DB-98C4-B92124BF9776}" srcOrd="0" destOrd="0" presId="urn:microsoft.com/office/officeart/2008/layout/HorizontalMultiLevelHierarchy"/>
    <dgm:cxn modelId="{AB0DC69B-20C9-4AA6-A795-22BC7BB844EB}" type="presParOf" srcId="{21EC7AB9-6027-4068-B4AB-FCFF39885253}" destId="{1AAD0004-524A-4C8D-BF59-B2977EEB9180}" srcOrd="3" destOrd="0" presId="urn:microsoft.com/office/officeart/2008/layout/HorizontalMultiLevelHierarchy"/>
    <dgm:cxn modelId="{3FBF688D-5A29-4A36-87E6-754F7CFEBC6B}" type="presParOf" srcId="{1AAD0004-524A-4C8D-BF59-B2977EEB9180}" destId="{A0FFD0C6-1D13-406C-887F-F53DFF056D04}" srcOrd="0" destOrd="0" presId="urn:microsoft.com/office/officeart/2008/layout/HorizontalMultiLevelHierarchy"/>
    <dgm:cxn modelId="{BD8E4AC8-4C16-4F21-84C4-9674B6885D25}" type="presParOf" srcId="{1AAD0004-524A-4C8D-BF59-B2977EEB9180}" destId="{A7A35075-383F-45B3-9079-20048BDD0A7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AC7E2-19FC-4387-B77A-1653C73A55AC}">
      <dsp:nvSpPr>
        <dsp:cNvPr id="0" name=""/>
        <dsp:cNvSpPr/>
      </dsp:nvSpPr>
      <dsp:spPr>
        <a:xfrm>
          <a:off x="3881" y="600"/>
          <a:ext cx="10507836" cy="1330047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i="1" kern="1200" dirty="0"/>
            <a:t>To prepare the financial items of a signature-ready contract to commonly fund and build ET</a:t>
          </a:r>
          <a:endParaRPr lang="en-US" sz="3500" kern="1200" dirty="0"/>
        </a:p>
      </dsp:txBody>
      <dsp:txXfrm>
        <a:off x="42837" y="39556"/>
        <a:ext cx="10429924" cy="1252135"/>
      </dsp:txXfrm>
    </dsp:sp>
    <dsp:sp modelId="{11D4A3DB-5B62-4434-8215-7CB87EF2493C}">
      <dsp:nvSpPr>
        <dsp:cNvPr id="0" name=""/>
        <dsp:cNvSpPr/>
      </dsp:nvSpPr>
      <dsp:spPr>
        <a:xfrm>
          <a:off x="3881" y="1510645"/>
          <a:ext cx="2521074" cy="133004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US" sz="1900" kern="1200" dirty="0"/>
            <a:t>Handbooks for design and construction phase and for operating phase</a:t>
          </a:r>
        </a:p>
      </dsp:txBody>
      <dsp:txXfrm>
        <a:off x="42837" y="1549601"/>
        <a:ext cx="2443162" cy="1252135"/>
      </dsp:txXfrm>
    </dsp:sp>
    <dsp:sp modelId="{A053F022-7736-468C-B038-F0CA9C24FD90}">
      <dsp:nvSpPr>
        <dsp:cNvPr id="0" name=""/>
        <dsp:cNvSpPr/>
      </dsp:nvSpPr>
      <dsp:spPr>
        <a:xfrm>
          <a:off x="3881" y="3020690"/>
          <a:ext cx="2521074" cy="133004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US" sz="1200" i="1" kern="1200" dirty="0"/>
            <a:t>define guidelines with a fair sharing of costs and scientific, industrial and socio-economic returns among all participating parties in the ET collaboration;</a:t>
          </a:r>
          <a:endParaRPr lang="en-US" sz="1200" kern="1200" dirty="0"/>
        </a:p>
      </dsp:txBody>
      <dsp:txXfrm>
        <a:off x="42837" y="3059646"/>
        <a:ext cx="2443162" cy="1252135"/>
      </dsp:txXfrm>
    </dsp:sp>
    <dsp:sp modelId="{1DBE10C0-668D-47AF-9041-B551B96C0161}">
      <dsp:nvSpPr>
        <dsp:cNvPr id="0" name=""/>
        <dsp:cNvSpPr/>
      </dsp:nvSpPr>
      <dsp:spPr>
        <a:xfrm>
          <a:off x="2736725" y="1510645"/>
          <a:ext cx="7774992" cy="133004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Financial plan and Scenario analysis</a:t>
          </a:r>
        </a:p>
      </dsp:txBody>
      <dsp:txXfrm>
        <a:off x="2775681" y="1549601"/>
        <a:ext cx="7697080" cy="1252135"/>
      </dsp:txXfrm>
    </dsp:sp>
    <dsp:sp modelId="{0C375066-DBF1-42B4-A618-11DD7AD02029}">
      <dsp:nvSpPr>
        <dsp:cNvPr id="0" name=""/>
        <dsp:cNvSpPr/>
      </dsp:nvSpPr>
      <dsp:spPr>
        <a:xfrm>
          <a:off x="2736725" y="3020690"/>
          <a:ext cx="2521074" cy="133004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US" sz="1200" i="1" kern="1200"/>
            <a:t>investigate all aspects of the funding architecture required to ensure the construction, operation, and eventual decommissioning of the ET even with different alternatives in construction and legal settings;</a:t>
          </a:r>
          <a:endParaRPr lang="en-US" sz="1200" kern="1200" dirty="0"/>
        </a:p>
      </dsp:txBody>
      <dsp:txXfrm>
        <a:off x="2775681" y="3059646"/>
        <a:ext cx="2443162" cy="1252135"/>
      </dsp:txXfrm>
    </dsp:sp>
    <dsp:sp modelId="{FF9955CF-AEDD-47B0-BBE0-A57F97F5D97B}">
      <dsp:nvSpPr>
        <dsp:cNvPr id="0" name=""/>
        <dsp:cNvSpPr/>
      </dsp:nvSpPr>
      <dsp:spPr>
        <a:xfrm>
          <a:off x="5363685" y="3020690"/>
          <a:ext cx="2521074" cy="133004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US" sz="1200" i="1" kern="1200" dirty="0"/>
            <a:t>identify risks (price, time, technological, legal, etc.);</a:t>
          </a:r>
          <a:endParaRPr lang="it-IT" sz="1200" kern="1200" dirty="0"/>
        </a:p>
      </dsp:txBody>
      <dsp:txXfrm>
        <a:off x="5402641" y="3059646"/>
        <a:ext cx="2443162" cy="1252135"/>
      </dsp:txXfrm>
    </dsp:sp>
    <dsp:sp modelId="{04C1180A-B83C-4D4D-B1FE-F517139235E3}">
      <dsp:nvSpPr>
        <dsp:cNvPr id="0" name=""/>
        <dsp:cNvSpPr/>
      </dsp:nvSpPr>
      <dsp:spPr>
        <a:xfrm>
          <a:off x="7990644" y="3020690"/>
          <a:ext cx="2521074" cy="133004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US" sz="1200" i="1" kern="1200" dirty="0"/>
            <a:t>set a strong financial model and a common tool for all financial data.</a:t>
          </a:r>
          <a:endParaRPr lang="it-IT" sz="1200" kern="1200" dirty="0"/>
        </a:p>
      </dsp:txBody>
      <dsp:txXfrm>
        <a:off x="8029600" y="3059646"/>
        <a:ext cx="2443162" cy="12521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C51F4-0C6F-441E-B3C9-2453CEA168AD}">
      <dsp:nvSpPr>
        <dsp:cNvPr id="0" name=""/>
        <dsp:cNvSpPr/>
      </dsp:nvSpPr>
      <dsp:spPr>
        <a:xfrm>
          <a:off x="0" y="644669"/>
          <a:ext cx="10711296" cy="859559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69083-04B7-481A-8C2C-792812B52E50}">
      <dsp:nvSpPr>
        <dsp:cNvPr id="0" name=""/>
        <dsp:cNvSpPr/>
      </dsp:nvSpPr>
      <dsp:spPr>
        <a:xfrm>
          <a:off x="4824" y="0"/>
          <a:ext cx="2320606" cy="859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1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 err="1"/>
            <a:t>Constitution</a:t>
          </a:r>
          <a:r>
            <a:rPr lang="it-IT" sz="1400" kern="1200" dirty="0"/>
            <a:t> / first meeting of the resource board</a:t>
          </a:r>
          <a:endParaRPr lang="it-IT" sz="14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M1 – Month 3</a:t>
          </a:r>
        </a:p>
      </dsp:txBody>
      <dsp:txXfrm>
        <a:off x="4824" y="0"/>
        <a:ext cx="2320606" cy="859559"/>
      </dsp:txXfrm>
    </dsp:sp>
    <dsp:sp modelId="{5CE3F58A-EB47-467C-B653-6AEE43A5ED81}">
      <dsp:nvSpPr>
        <dsp:cNvPr id="0" name=""/>
        <dsp:cNvSpPr/>
      </dsp:nvSpPr>
      <dsp:spPr>
        <a:xfrm>
          <a:off x="1057683" y="967004"/>
          <a:ext cx="214889" cy="2148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CBB1D-BD5F-40ED-B7EB-ABCF2074D7F2}">
      <dsp:nvSpPr>
        <dsp:cNvPr id="0" name=""/>
        <dsp:cNvSpPr/>
      </dsp:nvSpPr>
      <dsp:spPr>
        <a:xfrm>
          <a:off x="2441461" y="1289338"/>
          <a:ext cx="2320606" cy="859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1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effectLst/>
            </a:rPr>
            <a:t>Handbook for design and construction phase</a:t>
          </a:r>
          <a:endParaRPr lang="it-IT" sz="14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D1 – Month 36</a:t>
          </a:r>
        </a:p>
      </dsp:txBody>
      <dsp:txXfrm>
        <a:off x="2441461" y="1289338"/>
        <a:ext cx="2320606" cy="859559"/>
      </dsp:txXfrm>
    </dsp:sp>
    <dsp:sp modelId="{7E649C66-1596-42F4-A301-101AF185F2C6}">
      <dsp:nvSpPr>
        <dsp:cNvPr id="0" name=""/>
        <dsp:cNvSpPr/>
      </dsp:nvSpPr>
      <dsp:spPr>
        <a:xfrm>
          <a:off x="3494319" y="967004"/>
          <a:ext cx="214889" cy="214889"/>
        </a:xfrm>
        <a:prstGeom prst="ellips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53DD1A-CD88-4328-B85A-DA59E6CC0D59}">
      <dsp:nvSpPr>
        <dsp:cNvPr id="0" name=""/>
        <dsp:cNvSpPr/>
      </dsp:nvSpPr>
      <dsp:spPr>
        <a:xfrm>
          <a:off x="4878098" y="0"/>
          <a:ext cx="2320606" cy="859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1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Handbook for operating phase</a:t>
          </a:r>
          <a:endParaRPr lang="it-IT" sz="14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D2 – Month 42</a:t>
          </a:r>
        </a:p>
      </dsp:txBody>
      <dsp:txXfrm>
        <a:off x="4878098" y="0"/>
        <a:ext cx="2320606" cy="859559"/>
      </dsp:txXfrm>
    </dsp:sp>
    <dsp:sp modelId="{A265B357-276E-4E6C-AA3A-5501DD811165}">
      <dsp:nvSpPr>
        <dsp:cNvPr id="0" name=""/>
        <dsp:cNvSpPr/>
      </dsp:nvSpPr>
      <dsp:spPr>
        <a:xfrm>
          <a:off x="5930956" y="967004"/>
          <a:ext cx="214889" cy="214889"/>
        </a:xfrm>
        <a:prstGeom prst="ellips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255BF-2FF8-46C0-AEE2-4A9E8766DDF7}">
      <dsp:nvSpPr>
        <dsp:cNvPr id="0" name=""/>
        <dsp:cNvSpPr/>
      </dsp:nvSpPr>
      <dsp:spPr>
        <a:xfrm>
          <a:off x="7314735" y="1289338"/>
          <a:ext cx="2320606" cy="859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1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Financial plan and Scenario analysis</a:t>
          </a:r>
          <a:endParaRPr lang="it-IT" sz="14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D3 – Month 47</a:t>
          </a:r>
        </a:p>
      </dsp:txBody>
      <dsp:txXfrm>
        <a:off x="7314735" y="1289338"/>
        <a:ext cx="2320606" cy="859559"/>
      </dsp:txXfrm>
    </dsp:sp>
    <dsp:sp modelId="{6DA04837-3B2B-445B-B615-7E26C87CB64F}">
      <dsp:nvSpPr>
        <dsp:cNvPr id="0" name=""/>
        <dsp:cNvSpPr/>
      </dsp:nvSpPr>
      <dsp:spPr>
        <a:xfrm>
          <a:off x="8367593" y="967004"/>
          <a:ext cx="214889" cy="214889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7D8292-7A1C-46F2-9D61-4ACFB61DC6FB}">
      <dsp:nvSpPr>
        <dsp:cNvPr id="0" name=""/>
        <dsp:cNvSpPr/>
      </dsp:nvSpPr>
      <dsp:spPr>
        <a:xfrm>
          <a:off x="5330134" y="5753147"/>
          <a:ext cx="1201120" cy="360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0560" y="0"/>
              </a:lnTo>
              <a:lnTo>
                <a:pt x="600560" y="360977"/>
              </a:lnTo>
              <a:lnTo>
                <a:pt x="1201120" y="36097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99340" y="5902282"/>
        <a:ext cx="62709" cy="62709"/>
      </dsp:txXfrm>
    </dsp:sp>
    <dsp:sp modelId="{F8CC76E8-D38F-46FD-88A1-2875988467AE}">
      <dsp:nvSpPr>
        <dsp:cNvPr id="0" name=""/>
        <dsp:cNvSpPr/>
      </dsp:nvSpPr>
      <dsp:spPr>
        <a:xfrm>
          <a:off x="5330134" y="5386253"/>
          <a:ext cx="1201120" cy="366894"/>
        </a:xfrm>
        <a:custGeom>
          <a:avLst/>
          <a:gdLst/>
          <a:ahLst/>
          <a:cxnLst/>
          <a:rect l="0" t="0" r="0" b="0"/>
          <a:pathLst>
            <a:path>
              <a:moveTo>
                <a:pt x="0" y="366894"/>
              </a:moveTo>
              <a:lnTo>
                <a:pt x="600560" y="366894"/>
              </a:lnTo>
              <a:lnTo>
                <a:pt x="600560" y="0"/>
              </a:lnTo>
              <a:lnTo>
                <a:pt x="1201120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99297" y="5538303"/>
        <a:ext cx="62795" cy="62795"/>
      </dsp:txXfrm>
    </dsp:sp>
    <dsp:sp modelId="{F3AF75BB-0F94-4E0C-86D6-BC4B0C044822}">
      <dsp:nvSpPr>
        <dsp:cNvPr id="0" name=""/>
        <dsp:cNvSpPr/>
      </dsp:nvSpPr>
      <dsp:spPr>
        <a:xfrm>
          <a:off x="3038210" y="3023627"/>
          <a:ext cx="381987" cy="2729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993" y="0"/>
              </a:lnTo>
              <a:lnTo>
                <a:pt x="190993" y="2729520"/>
              </a:lnTo>
              <a:lnTo>
                <a:pt x="381987" y="27295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160301" y="4319484"/>
        <a:ext cx="137805" cy="137805"/>
      </dsp:txXfrm>
    </dsp:sp>
    <dsp:sp modelId="{EC9A441E-959A-4F6C-A66C-535F03FABB7D}">
      <dsp:nvSpPr>
        <dsp:cNvPr id="0" name=""/>
        <dsp:cNvSpPr/>
      </dsp:nvSpPr>
      <dsp:spPr>
        <a:xfrm>
          <a:off x="5330134" y="3933467"/>
          <a:ext cx="1174859" cy="724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7429" y="0"/>
              </a:lnTo>
              <a:lnTo>
                <a:pt x="587429" y="724914"/>
              </a:lnTo>
              <a:lnTo>
                <a:pt x="1174859" y="72491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/>
        </a:p>
      </dsp:txBody>
      <dsp:txXfrm>
        <a:off x="5883051" y="4261411"/>
        <a:ext cx="69025" cy="69025"/>
      </dsp:txXfrm>
    </dsp:sp>
    <dsp:sp modelId="{C67873CF-FB36-40C7-BCFE-951B7663A7C6}">
      <dsp:nvSpPr>
        <dsp:cNvPr id="0" name=""/>
        <dsp:cNvSpPr/>
      </dsp:nvSpPr>
      <dsp:spPr>
        <a:xfrm>
          <a:off x="5330134" y="3884789"/>
          <a:ext cx="11748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8678"/>
              </a:moveTo>
              <a:lnTo>
                <a:pt x="587429" y="48678"/>
              </a:lnTo>
              <a:lnTo>
                <a:pt x="587429" y="45720"/>
              </a:lnTo>
              <a:lnTo>
                <a:pt x="1174859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/>
        </a:p>
      </dsp:txBody>
      <dsp:txXfrm>
        <a:off x="5888192" y="3901137"/>
        <a:ext cx="58743" cy="58743"/>
      </dsp:txXfrm>
    </dsp:sp>
    <dsp:sp modelId="{28A5EAD7-4960-4895-BCA7-11ABF493BC64}">
      <dsp:nvSpPr>
        <dsp:cNvPr id="0" name=""/>
        <dsp:cNvSpPr/>
      </dsp:nvSpPr>
      <dsp:spPr>
        <a:xfrm>
          <a:off x="5330134" y="3202637"/>
          <a:ext cx="1174859" cy="730830"/>
        </a:xfrm>
        <a:custGeom>
          <a:avLst/>
          <a:gdLst/>
          <a:ahLst/>
          <a:cxnLst/>
          <a:rect l="0" t="0" r="0" b="0"/>
          <a:pathLst>
            <a:path>
              <a:moveTo>
                <a:pt x="0" y="730830"/>
              </a:moveTo>
              <a:lnTo>
                <a:pt x="587429" y="730830"/>
              </a:lnTo>
              <a:lnTo>
                <a:pt x="587429" y="0"/>
              </a:lnTo>
              <a:lnTo>
                <a:pt x="1174859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/>
        </a:p>
      </dsp:txBody>
      <dsp:txXfrm>
        <a:off x="5882973" y="3533461"/>
        <a:ext cx="69181" cy="69181"/>
      </dsp:txXfrm>
    </dsp:sp>
    <dsp:sp modelId="{6E3BD811-D236-418C-A2CC-597687A6029E}">
      <dsp:nvSpPr>
        <dsp:cNvPr id="0" name=""/>
        <dsp:cNvSpPr/>
      </dsp:nvSpPr>
      <dsp:spPr>
        <a:xfrm>
          <a:off x="3038210" y="3023627"/>
          <a:ext cx="381987" cy="909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993" y="0"/>
              </a:lnTo>
              <a:lnTo>
                <a:pt x="190993" y="909840"/>
              </a:lnTo>
              <a:lnTo>
                <a:pt x="381987" y="90984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/>
        </a:p>
      </dsp:txBody>
      <dsp:txXfrm>
        <a:off x="3204535" y="3453878"/>
        <a:ext cx="49338" cy="49338"/>
      </dsp:txXfrm>
    </dsp:sp>
    <dsp:sp modelId="{51695196-478A-43C6-A71C-515E4234DB27}">
      <dsp:nvSpPr>
        <dsp:cNvPr id="0" name=""/>
        <dsp:cNvSpPr/>
      </dsp:nvSpPr>
      <dsp:spPr>
        <a:xfrm>
          <a:off x="5330134" y="2429045"/>
          <a:ext cx="11748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8678"/>
              </a:moveTo>
              <a:lnTo>
                <a:pt x="587429" y="48678"/>
              </a:lnTo>
              <a:lnTo>
                <a:pt x="587429" y="45720"/>
              </a:lnTo>
              <a:lnTo>
                <a:pt x="1174859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/>
        </a:p>
      </dsp:txBody>
      <dsp:txXfrm>
        <a:off x="5888192" y="2445393"/>
        <a:ext cx="58743" cy="58743"/>
      </dsp:txXfrm>
    </dsp:sp>
    <dsp:sp modelId="{277902AC-0410-4884-985D-65477514B5E8}">
      <dsp:nvSpPr>
        <dsp:cNvPr id="0" name=""/>
        <dsp:cNvSpPr/>
      </dsp:nvSpPr>
      <dsp:spPr>
        <a:xfrm>
          <a:off x="3038210" y="2477723"/>
          <a:ext cx="381987" cy="545904"/>
        </a:xfrm>
        <a:custGeom>
          <a:avLst/>
          <a:gdLst/>
          <a:ahLst/>
          <a:cxnLst/>
          <a:rect l="0" t="0" r="0" b="0"/>
          <a:pathLst>
            <a:path>
              <a:moveTo>
                <a:pt x="0" y="545904"/>
              </a:moveTo>
              <a:lnTo>
                <a:pt x="190993" y="545904"/>
              </a:lnTo>
              <a:lnTo>
                <a:pt x="190993" y="0"/>
              </a:lnTo>
              <a:lnTo>
                <a:pt x="381987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/>
        </a:p>
      </dsp:txBody>
      <dsp:txXfrm>
        <a:off x="3212547" y="2734018"/>
        <a:ext cx="33313" cy="33313"/>
      </dsp:txXfrm>
    </dsp:sp>
    <dsp:sp modelId="{5EF16985-7551-4121-8D20-129ADDBAA190}">
      <dsp:nvSpPr>
        <dsp:cNvPr id="0" name=""/>
        <dsp:cNvSpPr/>
      </dsp:nvSpPr>
      <dsp:spPr>
        <a:xfrm>
          <a:off x="5330134" y="1021979"/>
          <a:ext cx="1174859" cy="724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7429" y="0"/>
              </a:lnTo>
              <a:lnTo>
                <a:pt x="587429" y="724914"/>
              </a:lnTo>
              <a:lnTo>
                <a:pt x="1174859" y="72491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83051" y="1349923"/>
        <a:ext cx="69025" cy="69025"/>
      </dsp:txXfrm>
    </dsp:sp>
    <dsp:sp modelId="{05D083B0-A1C0-4407-81A3-6E587BC8FE21}">
      <dsp:nvSpPr>
        <dsp:cNvPr id="0" name=""/>
        <dsp:cNvSpPr/>
      </dsp:nvSpPr>
      <dsp:spPr>
        <a:xfrm>
          <a:off x="5330134" y="973301"/>
          <a:ext cx="11748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8678"/>
              </a:moveTo>
              <a:lnTo>
                <a:pt x="587429" y="48678"/>
              </a:lnTo>
              <a:lnTo>
                <a:pt x="587429" y="45720"/>
              </a:lnTo>
              <a:lnTo>
                <a:pt x="1174859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/>
        </a:p>
      </dsp:txBody>
      <dsp:txXfrm>
        <a:off x="5888192" y="989649"/>
        <a:ext cx="58743" cy="58743"/>
      </dsp:txXfrm>
    </dsp:sp>
    <dsp:sp modelId="{2C10A58F-656E-4860-BA13-D38535F3BCE7}">
      <dsp:nvSpPr>
        <dsp:cNvPr id="0" name=""/>
        <dsp:cNvSpPr/>
      </dsp:nvSpPr>
      <dsp:spPr>
        <a:xfrm>
          <a:off x="5330134" y="291149"/>
          <a:ext cx="1174859" cy="730830"/>
        </a:xfrm>
        <a:custGeom>
          <a:avLst/>
          <a:gdLst/>
          <a:ahLst/>
          <a:cxnLst/>
          <a:rect l="0" t="0" r="0" b="0"/>
          <a:pathLst>
            <a:path>
              <a:moveTo>
                <a:pt x="0" y="730830"/>
              </a:moveTo>
              <a:lnTo>
                <a:pt x="587429" y="730830"/>
              </a:lnTo>
              <a:lnTo>
                <a:pt x="587429" y="0"/>
              </a:lnTo>
              <a:lnTo>
                <a:pt x="1174859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/>
        </a:p>
      </dsp:txBody>
      <dsp:txXfrm>
        <a:off x="5882973" y="621973"/>
        <a:ext cx="69181" cy="69181"/>
      </dsp:txXfrm>
    </dsp:sp>
    <dsp:sp modelId="{EB43D170-A887-4ACE-A579-EAD93DA3D8E5}">
      <dsp:nvSpPr>
        <dsp:cNvPr id="0" name=""/>
        <dsp:cNvSpPr/>
      </dsp:nvSpPr>
      <dsp:spPr>
        <a:xfrm>
          <a:off x="3038210" y="1021979"/>
          <a:ext cx="381987" cy="2001648"/>
        </a:xfrm>
        <a:custGeom>
          <a:avLst/>
          <a:gdLst/>
          <a:ahLst/>
          <a:cxnLst/>
          <a:rect l="0" t="0" r="0" b="0"/>
          <a:pathLst>
            <a:path>
              <a:moveTo>
                <a:pt x="0" y="2001648"/>
              </a:moveTo>
              <a:lnTo>
                <a:pt x="190993" y="2001648"/>
              </a:lnTo>
              <a:lnTo>
                <a:pt x="190993" y="0"/>
              </a:lnTo>
              <a:lnTo>
                <a:pt x="381987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3178260" y="1971859"/>
        <a:ext cx="101888" cy="101888"/>
      </dsp:txXfrm>
    </dsp:sp>
    <dsp:sp modelId="{D85AAC49-12AA-4DB9-A83E-168EFE0BDDD7}">
      <dsp:nvSpPr>
        <dsp:cNvPr id="0" name=""/>
        <dsp:cNvSpPr/>
      </dsp:nvSpPr>
      <dsp:spPr>
        <a:xfrm>
          <a:off x="3038210" y="294107"/>
          <a:ext cx="381987" cy="2729520"/>
        </a:xfrm>
        <a:custGeom>
          <a:avLst/>
          <a:gdLst/>
          <a:ahLst/>
          <a:cxnLst/>
          <a:rect l="0" t="0" r="0" b="0"/>
          <a:pathLst>
            <a:path>
              <a:moveTo>
                <a:pt x="0" y="2729520"/>
              </a:moveTo>
              <a:lnTo>
                <a:pt x="190993" y="2729520"/>
              </a:lnTo>
              <a:lnTo>
                <a:pt x="190993" y="0"/>
              </a:lnTo>
              <a:lnTo>
                <a:pt x="381987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b="1" kern="1200"/>
        </a:p>
      </dsp:txBody>
      <dsp:txXfrm>
        <a:off x="3160301" y="1589964"/>
        <a:ext cx="137805" cy="137805"/>
      </dsp:txXfrm>
    </dsp:sp>
    <dsp:sp modelId="{1385E499-D7CA-4938-AA1E-626963270502}">
      <dsp:nvSpPr>
        <dsp:cNvPr id="0" name=""/>
        <dsp:cNvSpPr/>
      </dsp:nvSpPr>
      <dsp:spPr>
        <a:xfrm rot="16200000">
          <a:off x="984107" y="2501885"/>
          <a:ext cx="3064724" cy="104348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WP 3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Financial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 architecture</a:t>
          </a:r>
        </a:p>
      </dsp:txBody>
      <dsp:txXfrm>
        <a:off x="984107" y="2501885"/>
        <a:ext cx="3064724" cy="1043483"/>
      </dsp:txXfrm>
    </dsp:sp>
    <dsp:sp modelId="{0632C5A8-CD5C-434F-BBAB-9B1A03860B7B}">
      <dsp:nvSpPr>
        <dsp:cNvPr id="0" name=""/>
        <dsp:cNvSpPr/>
      </dsp:nvSpPr>
      <dsp:spPr>
        <a:xfrm>
          <a:off x="3420198" y="2958"/>
          <a:ext cx="1909936" cy="5822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WP1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Coordination and Management</a:t>
          </a:r>
        </a:p>
      </dsp:txBody>
      <dsp:txXfrm>
        <a:off x="3420198" y="2958"/>
        <a:ext cx="1909936" cy="582297"/>
      </dsp:txXfrm>
    </dsp:sp>
    <dsp:sp modelId="{C9EE0EF0-FC02-4FDA-9521-383851394D88}">
      <dsp:nvSpPr>
        <dsp:cNvPr id="0" name=""/>
        <dsp:cNvSpPr/>
      </dsp:nvSpPr>
      <dsp:spPr>
        <a:xfrm>
          <a:off x="3420198" y="730830"/>
          <a:ext cx="1909936" cy="5822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WP2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Organization, Governance and Legal Aspects</a:t>
          </a:r>
        </a:p>
      </dsp:txBody>
      <dsp:txXfrm>
        <a:off x="3420198" y="730830"/>
        <a:ext cx="1909936" cy="582297"/>
      </dsp:txXfrm>
    </dsp:sp>
    <dsp:sp modelId="{58C31716-32D3-48EF-9CEE-2849350C3457}">
      <dsp:nvSpPr>
        <dsp:cNvPr id="0" name=""/>
        <dsp:cNvSpPr/>
      </dsp:nvSpPr>
      <dsp:spPr>
        <a:xfrm>
          <a:off x="6504993" y="0"/>
          <a:ext cx="1909936" cy="5822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Legal framework</a:t>
          </a:r>
        </a:p>
      </dsp:txBody>
      <dsp:txXfrm>
        <a:off x="6504993" y="0"/>
        <a:ext cx="1909936" cy="582297"/>
      </dsp:txXfrm>
    </dsp:sp>
    <dsp:sp modelId="{ADE21B6C-325F-4181-9735-D720CB04460D}">
      <dsp:nvSpPr>
        <dsp:cNvPr id="0" name=""/>
        <dsp:cNvSpPr/>
      </dsp:nvSpPr>
      <dsp:spPr>
        <a:xfrm>
          <a:off x="6504993" y="727872"/>
          <a:ext cx="1909936" cy="5822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Enlargement of the ET Consortium</a:t>
          </a:r>
        </a:p>
      </dsp:txBody>
      <dsp:txXfrm>
        <a:off x="6504993" y="727872"/>
        <a:ext cx="1909936" cy="582297"/>
      </dsp:txXfrm>
    </dsp:sp>
    <dsp:sp modelId="{DCE1B515-DA72-4086-8C88-37496C069FEB}">
      <dsp:nvSpPr>
        <dsp:cNvPr id="0" name=""/>
        <dsp:cNvSpPr/>
      </dsp:nvSpPr>
      <dsp:spPr>
        <a:xfrm>
          <a:off x="6504993" y="1455744"/>
          <a:ext cx="1909936" cy="5822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RI layout, Strategic Issues and international networking</a:t>
          </a:r>
        </a:p>
      </dsp:txBody>
      <dsp:txXfrm>
        <a:off x="6504993" y="1455744"/>
        <a:ext cx="1909936" cy="582297"/>
      </dsp:txXfrm>
    </dsp:sp>
    <dsp:sp modelId="{4EE2BBD2-A6D5-48C6-98D9-79DB4359A504}">
      <dsp:nvSpPr>
        <dsp:cNvPr id="0" name=""/>
        <dsp:cNvSpPr/>
      </dsp:nvSpPr>
      <dsp:spPr>
        <a:xfrm>
          <a:off x="3420198" y="2186574"/>
          <a:ext cx="1909936" cy="5822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WP4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Site Selection</a:t>
          </a:r>
        </a:p>
      </dsp:txBody>
      <dsp:txXfrm>
        <a:off x="3420198" y="2186574"/>
        <a:ext cx="1909936" cy="582297"/>
      </dsp:txXfrm>
    </dsp:sp>
    <dsp:sp modelId="{31E40B47-2AB5-4571-9458-3D8620A885DB}">
      <dsp:nvSpPr>
        <dsp:cNvPr id="0" name=""/>
        <dsp:cNvSpPr/>
      </dsp:nvSpPr>
      <dsp:spPr>
        <a:xfrm>
          <a:off x="6504993" y="2183616"/>
          <a:ext cx="1909936" cy="5822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Legal/Financial aspects of the RI implementation</a:t>
          </a:r>
        </a:p>
      </dsp:txBody>
      <dsp:txXfrm>
        <a:off x="6504993" y="2183616"/>
        <a:ext cx="1909936" cy="582297"/>
      </dsp:txXfrm>
    </dsp:sp>
    <dsp:sp modelId="{061A3F62-211F-4CAD-986C-43717037600D}">
      <dsp:nvSpPr>
        <dsp:cNvPr id="0" name=""/>
        <dsp:cNvSpPr/>
      </dsp:nvSpPr>
      <dsp:spPr>
        <a:xfrm>
          <a:off x="3420198" y="3642318"/>
          <a:ext cx="1909936" cy="5822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WP5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Project Office</a:t>
          </a:r>
        </a:p>
      </dsp:txBody>
      <dsp:txXfrm>
        <a:off x="3420198" y="3642318"/>
        <a:ext cx="1909936" cy="582297"/>
      </dsp:txXfrm>
    </dsp:sp>
    <dsp:sp modelId="{9A569654-6A85-40D9-A36F-951E0DE622CF}">
      <dsp:nvSpPr>
        <dsp:cNvPr id="0" name=""/>
        <dsp:cNvSpPr/>
      </dsp:nvSpPr>
      <dsp:spPr>
        <a:xfrm>
          <a:off x="6504993" y="2911488"/>
          <a:ext cx="1909936" cy="5822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Strategic decisions making process</a:t>
          </a:r>
        </a:p>
      </dsp:txBody>
      <dsp:txXfrm>
        <a:off x="6504993" y="2911488"/>
        <a:ext cx="1909936" cy="582297"/>
      </dsp:txXfrm>
    </dsp:sp>
    <dsp:sp modelId="{C8DE1ED2-B067-464E-AE89-A2F9DB1F5377}">
      <dsp:nvSpPr>
        <dsp:cNvPr id="0" name=""/>
        <dsp:cNvSpPr/>
      </dsp:nvSpPr>
      <dsp:spPr>
        <a:xfrm>
          <a:off x="6504993" y="3639360"/>
          <a:ext cx="1909936" cy="5822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Planning</a:t>
          </a:r>
        </a:p>
      </dsp:txBody>
      <dsp:txXfrm>
        <a:off x="6504993" y="3639360"/>
        <a:ext cx="1909936" cy="582297"/>
      </dsp:txXfrm>
    </dsp:sp>
    <dsp:sp modelId="{88ACF684-989F-4760-BF9B-4D0A4C5365E7}">
      <dsp:nvSpPr>
        <dsp:cNvPr id="0" name=""/>
        <dsp:cNvSpPr/>
      </dsp:nvSpPr>
      <dsp:spPr>
        <a:xfrm>
          <a:off x="6504993" y="4367232"/>
          <a:ext cx="1909936" cy="5822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Risk management</a:t>
          </a:r>
        </a:p>
      </dsp:txBody>
      <dsp:txXfrm>
        <a:off x="6504993" y="4367232"/>
        <a:ext cx="1909936" cy="582297"/>
      </dsp:txXfrm>
    </dsp:sp>
    <dsp:sp modelId="{1B2A6E29-5055-43F9-8791-B767058015DB}">
      <dsp:nvSpPr>
        <dsp:cNvPr id="0" name=""/>
        <dsp:cNvSpPr/>
      </dsp:nvSpPr>
      <dsp:spPr>
        <a:xfrm>
          <a:off x="3420198" y="5461998"/>
          <a:ext cx="1909936" cy="5822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WP7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Transfer Of Technology</a:t>
          </a:r>
        </a:p>
      </dsp:txBody>
      <dsp:txXfrm>
        <a:off x="3420198" y="5461998"/>
        <a:ext cx="1909936" cy="582297"/>
      </dsp:txXfrm>
    </dsp:sp>
    <dsp:sp modelId="{8E740587-F93E-4EEB-9A2C-869A2614C5C1}">
      <dsp:nvSpPr>
        <dsp:cNvPr id="0" name=""/>
        <dsp:cNvSpPr/>
      </dsp:nvSpPr>
      <dsp:spPr>
        <a:xfrm>
          <a:off x="6531255" y="5095104"/>
          <a:ext cx="1909936" cy="5822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Liaison with industries</a:t>
          </a:r>
        </a:p>
      </dsp:txBody>
      <dsp:txXfrm>
        <a:off x="6531255" y="5095104"/>
        <a:ext cx="1909936" cy="582297"/>
      </dsp:txXfrm>
    </dsp:sp>
    <dsp:sp modelId="{A0FFD0C6-1D13-406C-887F-F53DFF056D04}">
      <dsp:nvSpPr>
        <dsp:cNvPr id="0" name=""/>
        <dsp:cNvSpPr/>
      </dsp:nvSpPr>
      <dsp:spPr>
        <a:xfrm>
          <a:off x="6531255" y="5822976"/>
          <a:ext cx="1909936" cy="5822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Intellectual property</a:t>
          </a:r>
        </a:p>
      </dsp:txBody>
      <dsp:txXfrm>
        <a:off x="6531255" y="5822976"/>
        <a:ext cx="1909936" cy="582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B5D66E-91AF-4973-A9AE-57FC5739C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D4D86D-39A1-49F9-9E21-66B496CCB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885DCC-71DB-43DF-8FA0-AA3238258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32B8D2-77C0-40E9-A385-2B0392444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8AA39F-786F-49F3-B17F-958F951CB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0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746E62-1C8B-4025-95EA-2305CB530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CC868F-EC35-437E-88E7-565BB2312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8B8DC7-F4D4-4699-B6FB-5EA51F641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5801C9-870B-487B-B45A-310CB7532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3FBE21-CC75-486D-B681-CA520F41B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0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451AA01-D01D-49BC-91F8-D0A416A30B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F478F87-BF4F-43F4-8028-6F4D68D90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EC114A-C104-4691-BE83-28FE899A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B27D0B-657B-48F6-AD56-CA12627D2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284ECD-8CA4-4296-9EAA-4633E3A83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8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61253C-5D44-4101-8799-EF12BDEDE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18C86-8E9E-49D8-ADB6-59E08F231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D9D8FE-516D-4BC7-8000-63A1B81C3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C1F7DC-6B16-4C54-BBE4-69BBDF6CD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45370F-CF92-48FF-AA4E-B7196D092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5AD665-3A09-4CA7-8586-2CEBE89D9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ADFD802-2E6C-48E6-8AB7-84A8291FE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BA2726-CCB3-48EB-8011-0DBA1B5EA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2AF115-5705-42B4-94DC-57F4933F1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3C88BB-6C24-46AF-98EE-49D4C8AD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0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0A693-E88A-478B-A2F1-97B984603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5DE27E-E1E6-4C6A-ACD8-E13A016781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496B873-913B-4270-882F-4F656225A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16786E-654D-4E83-AA01-68A7B345E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D25217-2D76-4563-9426-EACF3F9F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80B8E14-202C-47E8-8C3B-B047E03D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781C95-0796-43D7-91D0-B36F68A59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1F491C9-D87E-47B7-BB60-A5144EC11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09205B6-DFCA-4518-8BE5-1593DB153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4A1710E-A4CE-460D-8E5A-3F2D5343A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30EDDEB-3561-4A16-AFFC-481A082A7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3924055-AB6A-4DC5-9617-BE793F319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B8F7294-2C3F-442C-986D-CF56492FA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67B4839-9FCC-40B6-9042-A56BBE309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9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687CDA-CD17-43F2-A005-526BC01EF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76F7769-1A74-463D-BADA-09EDA67BC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E1ACC31-6E56-4800-8574-284AA1529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D294749-8D1F-4921-9FF1-FC98389B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55F5688-DB75-4971-9601-3261C7C1E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B19A40E-C82A-439D-A2F4-068CEAD9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AA7CC2D-BF55-4B04-8A48-1793C887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3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BB532B-DBB6-4071-93D1-0A2823EF4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4831A0-2DFE-4580-AE69-DF0B8236A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0E54F21-CAFE-4B5C-A8F0-9C9DF1FDF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AC6CA59-205D-42AE-AC4D-23DD547A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76168B-0656-4F6D-9144-5544613D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854976D-FC11-44A4-AB31-D142C852B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8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41739E-98B6-4272-A2AC-5396CA51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F81724A-1AA9-4530-8C69-11B89315CD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23DAC4E-683D-43CA-AF7B-E600471E5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4554BE-9F38-46FF-9057-58F24621A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C352-7F08-43AE-8BFC-DDAE6E69DE12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531710C-49DC-4938-8258-04860AA6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F0862F9-B698-4579-A5C9-79B5AAB2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7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14AA63F-150B-4E99-A047-B47131FEB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4D3561-1F72-431B-B4FC-6ECBB2BB2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84F1AA-2CBE-4219-9F4F-06154B7E8E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7C352-7F08-43AE-8BFC-DDAE6E69DE12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61CE5F-BD26-4248-9723-AE016F8896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8AA4CA-FE2A-45EE-B571-EC4A647D6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92433-2742-4D24-B5E9-E01FCB76731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77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305F5A-A32A-4123-A518-76D39B995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14011"/>
            <a:ext cx="9144000" cy="179549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ET INFRA-DEV Kick off meeting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WP3 – Financial Architecture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ACC788B-E68F-4405-BAEA-0E5720C89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9907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Barcelona</a:t>
            </a:r>
          </a:p>
          <a:p>
            <a:r>
              <a:rPr lang="en-US" dirty="0"/>
              <a:t>19-20</a:t>
            </a:r>
            <a:r>
              <a:rPr lang="en-US" baseline="30000" dirty="0"/>
              <a:t>th</a:t>
            </a:r>
            <a:r>
              <a:rPr lang="en-US" dirty="0"/>
              <a:t> July 2022</a:t>
            </a:r>
          </a:p>
          <a:p>
            <a:endParaRPr lang="en-US" dirty="0"/>
          </a:p>
          <a:p>
            <a:r>
              <a:rPr lang="en-US" b="1" dirty="0"/>
              <a:t>Chiara Arina - Thomas </a:t>
            </a:r>
            <a:r>
              <a:rPr lang="en-US" b="1" dirty="0" err="1"/>
              <a:t>Berghöfer</a:t>
            </a:r>
            <a:r>
              <a:rPr lang="en-US" b="1" dirty="0"/>
              <a:t> – Lisa Kamlade - Attilio Sequi</a:t>
            </a:r>
            <a:endParaRPr lang="en-US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7A23DD1-9EDC-494B-A152-DEB7B33CC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62" y="51585"/>
            <a:ext cx="3739793" cy="115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57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3E3398-5808-46D1-B0BA-1575ECBC6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C00000"/>
                </a:solidFill>
              </a:rPr>
              <a:t>What</a:t>
            </a:r>
            <a:r>
              <a:rPr lang="it-IT" b="1" dirty="0">
                <a:solidFill>
                  <a:srgbClr val="C00000"/>
                </a:solidFill>
              </a:rPr>
              <a:t> inside WP 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B806640-365F-4448-93FA-39E7BD5E922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838200" y="1829666"/>
            <a:ext cx="8934450" cy="3001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Cost 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Cost sharing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In-kind contributions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Industrial returns</a:t>
            </a:r>
          </a:p>
        </p:txBody>
      </p:sp>
    </p:spTree>
    <p:extLst>
      <p:ext uri="{BB962C8B-B14F-4D97-AF65-F5344CB8AC3E}">
        <p14:creationId xmlns:p14="http://schemas.microsoft.com/office/powerpoint/2010/main" val="190542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3E5D98-9271-4937-AC27-ECEEFE456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err="1">
                <a:solidFill>
                  <a:srgbClr val="C00000"/>
                </a:solidFill>
              </a:rPr>
              <a:t>Objectives</a:t>
            </a:r>
            <a:r>
              <a:rPr lang="it-IT" sz="3600" b="1" dirty="0">
                <a:solidFill>
                  <a:srgbClr val="C00000"/>
                </a:solidFill>
              </a:rPr>
              <a:t>/deliverables</a:t>
            </a:r>
            <a:br>
              <a:rPr lang="it-IT" sz="3600" b="1" dirty="0">
                <a:solidFill>
                  <a:srgbClr val="C00000"/>
                </a:solidFill>
              </a:rPr>
            </a:br>
            <a:endParaRPr lang="en-US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2665F31A-58FB-4887-8B8E-B7285FD4F3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757306"/>
              </p:ext>
            </p:extLst>
          </p:nvPr>
        </p:nvGraphicFramePr>
        <p:xfrm>
          <a:off x="874569" y="226204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CBE28A61-9E35-4EF3-A227-CCB1D9F9F52D}"/>
              </a:ext>
            </a:extLst>
          </p:cNvPr>
          <p:cNvSpPr txBox="1"/>
          <p:nvPr/>
        </p:nvSpPr>
        <p:spPr>
          <a:xfrm>
            <a:off x="874569" y="1652155"/>
            <a:ext cx="10479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/>
              <a:t>Funds come to the project timely and in due amount so to match the project’s needs</a:t>
            </a:r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0406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3E5D98-9271-4937-AC27-ECEEFE456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err="1">
                <a:solidFill>
                  <a:srgbClr val="C00000"/>
                </a:solidFill>
              </a:rPr>
              <a:t>Objectives</a:t>
            </a:r>
            <a:r>
              <a:rPr lang="it-IT" sz="3600" b="1" dirty="0">
                <a:solidFill>
                  <a:srgbClr val="C00000"/>
                </a:solidFill>
              </a:rPr>
              <a:t>/deliverables</a:t>
            </a:r>
            <a:br>
              <a:rPr lang="it-IT" sz="3600" dirty="0"/>
            </a:br>
            <a:endParaRPr lang="en-US" sz="3600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7FA64A91-BCDF-409F-897C-9AC7C7FA1A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148367"/>
              </p:ext>
            </p:extLst>
          </p:nvPr>
        </p:nvGraphicFramePr>
        <p:xfrm>
          <a:off x="1593215" y="1248995"/>
          <a:ext cx="9005570" cy="288658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286109">
                  <a:extLst>
                    <a:ext uri="{9D8B030D-6E8A-4147-A177-3AD203B41FA5}">
                      <a16:colId xmlns:a16="http://schemas.microsoft.com/office/drawing/2014/main" val="183610608"/>
                    </a:ext>
                  </a:extLst>
                </a:gridCol>
                <a:gridCol w="2334044">
                  <a:extLst>
                    <a:ext uri="{9D8B030D-6E8A-4147-A177-3AD203B41FA5}">
                      <a16:colId xmlns:a16="http://schemas.microsoft.com/office/drawing/2014/main" val="364863033"/>
                    </a:ext>
                  </a:extLst>
                </a:gridCol>
                <a:gridCol w="925999">
                  <a:extLst>
                    <a:ext uri="{9D8B030D-6E8A-4147-A177-3AD203B41FA5}">
                      <a16:colId xmlns:a16="http://schemas.microsoft.com/office/drawing/2014/main" val="1577821893"/>
                    </a:ext>
                  </a:extLst>
                </a:gridCol>
                <a:gridCol w="1186196">
                  <a:extLst>
                    <a:ext uri="{9D8B030D-6E8A-4147-A177-3AD203B41FA5}">
                      <a16:colId xmlns:a16="http://schemas.microsoft.com/office/drawing/2014/main" val="1078222646"/>
                    </a:ext>
                  </a:extLst>
                </a:gridCol>
                <a:gridCol w="699134">
                  <a:extLst>
                    <a:ext uri="{9D8B030D-6E8A-4147-A177-3AD203B41FA5}">
                      <a16:colId xmlns:a16="http://schemas.microsoft.com/office/drawing/2014/main" val="3756458253"/>
                    </a:ext>
                  </a:extLst>
                </a:gridCol>
                <a:gridCol w="1287044">
                  <a:extLst>
                    <a:ext uri="{9D8B030D-6E8A-4147-A177-3AD203B41FA5}">
                      <a16:colId xmlns:a16="http://schemas.microsoft.com/office/drawing/2014/main" val="3204308271"/>
                    </a:ext>
                  </a:extLst>
                </a:gridCol>
                <a:gridCol w="1287044">
                  <a:extLst>
                    <a:ext uri="{9D8B030D-6E8A-4147-A177-3AD203B41FA5}">
                      <a16:colId xmlns:a16="http://schemas.microsoft.com/office/drawing/2014/main" val="1317150968"/>
                    </a:ext>
                  </a:extLst>
                </a:gridCol>
              </a:tblGrid>
              <a:tr h="1034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Deliverable (Number)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Deliverable name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Work package number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Short name of lead participant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Type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Dissemination level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Delivery date (in months)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9239961"/>
                  </a:ext>
                </a:extLst>
              </a:tr>
              <a:tr h="5679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Handbook for design and construction phase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PU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9066346"/>
                  </a:ext>
                </a:extLst>
              </a:tr>
              <a:tr h="5113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Handbook for operating phase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PU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9692282"/>
                  </a:ext>
                </a:extLst>
              </a:tr>
              <a:tr h="7728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Financial plan and Scenario analysis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R, OTHER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PU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9170547"/>
                  </a:ext>
                </a:extLst>
              </a:tr>
            </a:tbl>
          </a:graphicData>
        </a:graphic>
      </p:graphicFrame>
      <p:graphicFrame>
        <p:nvGraphicFramePr>
          <p:cNvPr id="5" name="Segnaposto contenuto 3">
            <a:extLst>
              <a:ext uri="{FF2B5EF4-FFF2-40B4-BE49-F238E27FC236}">
                <a16:creationId xmlns:a16="http://schemas.microsoft.com/office/drawing/2014/main" id="{7E2DAE2F-811B-4372-A680-7680E25BBD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159438"/>
              </p:ext>
            </p:extLst>
          </p:nvPr>
        </p:nvGraphicFramePr>
        <p:xfrm>
          <a:off x="838200" y="4210338"/>
          <a:ext cx="10711296" cy="2148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467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692518-E148-4A75-A1A3-E02DA7842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Personnel</a:t>
            </a:r>
            <a:r>
              <a:rPr lang="it-IT" sz="3600" b="1" dirty="0">
                <a:solidFill>
                  <a:srgbClr val="C00000"/>
                </a:solidFill>
              </a:rPr>
              <a:t> </a:t>
            </a:r>
            <a:r>
              <a:rPr lang="en-GB" sz="3600" b="1" dirty="0">
                <a:solidFill>
                  <a:srgbClr val="C00000"/>
                </a:solidFill>
              </a:rPr>
              <a:t>funded</a:t>
            </a:r>
            <a:r>
              <a:rPr lang="it-IT" sz="3600" b="1" dirty="0">
                <a:solidFill>
                  <a:srgbClr val="C00000"/>
                </a:solidFill>
              </a:rPr>
              <a:t> by INFRA-DEV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63F90F-D92B-4A53-8B9C-C2B793AF9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financial manager / officer</a:t>
            </a:r>
          </a:p>
        </p:txBody>
      </p:sp>
    </p:spTree>
    <p:extLst>
      <p:ext uri="{BB962C8B-B14F-4D97-AF65-F5344CB8AC3E}">
        <p14:creationId xmlns:p14="http://schemas.microsoft.com/office/powerpoint/2010/main" val="229693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95E5E3-116C-45E5-B816-1E5607911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646" y="290945"/>
            <a:ext cx="3926032" cy="118831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z="3600" b="1" dirty="0">
                <a:solidFill>
                  <a:srgbClr val="C00000"/>
                </a:solidFill>
              </a:rPr>
              <a:t>Interaction </a:t>
            </a:r>
            <a:br>
              <a:rPr lang="it-IT" sz="3600" b="1" dirty="0">
                <a:solidFill>
                  <a:srgbClr val="C00000"/>
                </a:solidFill>
              </a:rPr>
            </a:br>
            <a:r>
              <a:rPr lang="it-IT" sz="3600" b="1" dirty="0">
                <a:solidFill>
                  <a:srgbClr val="C00000"/>
                </a:solidFill>
              </a:rPr>
              <a:t>with the other </a:t>
            </a:r>
            <a:r>
              <a:rPr lang="it-IT" sz="3600" b="1" dirty="0" err="1">
                <a:solidFill>
                  <a:srgbClr val="C00000"/>
                </a:solidFill>
              </a:rPr>
              <a:t>WPs</a:t>
            </a:r>
            <a:r>
              <a:rPr lang="it-IT" sz="3600" b="1" dirty="0">
                <a:solidFill>
                  <a:srgbClr val="C00000"/>
                </a:solidFill>
              </a:rPr>
              <a:t>  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Segnaposto contenuto 3">
            <a:extLst>
              <a:ext uri="{FF2B5EF4-FFF2-40B4-BE49-F238E27FC236}">
                <a16:creationId xmlns:a16="http://schemas.microsoft.com/office/drawing/2014/main" id="{04AC406A-BE5E-4004-814A-7E0B54A351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677094"/>
              </p:ext>
            </p:extLst>
          </p:nvPr>
        </p:nvGraphicFramePr>
        <p:xfrm>
          <a:off x="2161309" y="290944"/>
          <a:ext cx="9616786" cy="6411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8600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3E3398-5808-46D1-B0BA-1575ECBC6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Items to be </a:t>
            </a:r>
            <a:r>
              <a:rPr lang="it-IT" b="1" dirty="0" err="1">
                <a:solidFill>
                  <a:srgbClr val="C00000"/>
                </a:solidFill>
              </a:rPr>
              <a:t>discussed</a:t>
            </a:r>
            <a:r>
              <a:rPr lang="it-IT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B806640-365F-4448-93FA-39E7BD5E922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838199" y="1475510"/>
            <a:ext cx="10451524" cy="52422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WP2 </a:t>
            </a:r>
            <a:endParaRPr lang="it-IT" dirty="0"/>
          </a:p>
          <a:p>
            <a:pPr lvl="0"/>
            <a:r>
              <a:rPr lang="en-US" dirty="0"/>
              <a:t>WP3 - Definition of the Financial Board and its role in ET Directorate</a:t>
            </a:r>
            <a:endParaRPr lang="it-IT" dirty="0"/>
          </a:p>
          <a:p>
            <a:pPr lvl="0"/>
            <a:r>
              <a:rPr lang="en-US" dirty="0"/>
              <a:t>WP3 - ET Legal Architecture vs fair-share industrial returns</a:t>
            </a:r>
          </a:p>
          <a:p>
            <a:pPr lvl="0"/>
            <a:endParaRPr lang="en-US" dirty="0"/>
          </a:p>
          <a:p>
            <a:pPr marL="0" indent="0">
              <a:buNone/>
            </a:pPr>
            <a:r>
              <a:rPr lang="en-US" b="1" dirty="0"/>
              <a:t>WP3</a:t>
            </a:r>
            <a:endParaRPr lang="it-IT" dirty="0"/>
          </a:p>
          <a:p>
            <a:pPr lvl="0"/>
            <a:r>
              <a:rPr lang="en-US" dirty="0"/>
              <a:t>WP2 - Legal and Financial Framework</a:t>
            </a:r>
            <a:endParaRPr lang="it-IT" dirty="0"/>
          </a:p>
          <a:p>
            <a:pPr lvl="0"/>
            <a:r>
              <a:rPr lang="en-US" dirty="0"/>
              <a:t>WP5 - Methodology for financial planning in Project Office</a:t>
            </a:r>
            <a:endParaRPr lang="it-IT" dirty="0"/>
          </a:p>
          <a:p>
            <a:pPr lvl="0"/>
            <a:endParaRPr lang="it-IT" dirty="0"/>
          </a:p>
          <a:p>
            <a:pPr marL="0" indent="0">
              <a:buNone/>
            </a:pPr>
            <a:r>
              <a:rPr lang="en-US" b="1" dirty="0"/>
              <a:t>WP4</a:t>
            </a:r>
            <a:endParaRPr lang="it-IT" dirty="0"/>
          </a:p>
          <a:p>
            <a:pPr lvl="0"/>
            <a:r>
              <a:rPr lang="en-US" dirty="0"/>
              <a:t>WP3 - Cost estimates for excavation</a:t>
            </a:r>
          </a:p>
          <a:p>
            <a:pPr lvl="0"/>
            <a:endParaRPr lang="en-US" dirty="0"/>
          </a:p>
          <a:p>
            <a:pPr marL="0" indent="0">
              <a:buNone/>
            </a:pPr>
            <a:r>
              <a:rPr lang="en-US" b="1" dirty="0"/>
              <a:t>WP7</a:t>
            </a:r>
            <a:endParaRPr lang="it-IT" dirty="0"/>
          </a:p>
          <a:p>
            <a:pPr lvl="0"/>
            <a:r>
              <a:rPr lang="en-US" dirty="0"/>
              <a:t>WP3 - Balanced industrial returns model implementation</a:t>
            </a:r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916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692518-E148-4A75-A1A3-E02DA7842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it-IT" sz="3600" b="1" dirty="0" err="1">
                <a:solidFill>
                  <a:srgbClr val="C00000"/>
                </a:solidFill>
              </a:rPr>
              <a:t>Ongoing</a:t>
            </a:r>
            <a:r>
              <a:rPr lang="it-IT" sz="3600" b="1" dirty="0">
                <a:solidFill>
                  <a:srgbClr val="C00000"/>
                </a:solidFill>
              </a:rPr>
              <a:t> and </a:t>
            </a:r>
            <a:r>
              <a:rPr lang="it-IT" sz="3600" b="1" dirty="0" err="1">
                <a:solidFill>
                  <a:srgbClr val="C00000"/>
                </a:solidFill>
              </a:rPr>
              <a:t>next</a:t>
            </a:r>
            <a:r>
              <a:rPr lang="it-IT" sz="3600" b="1" dirty="0">
                <a:solidFill>
                  <a:srgbClr val="C00000"/>
                </a:solidFill>
              </a:rPr>
              <a:t> steps – </a:t>
            </a:r>
            <a:r>
              <a:rPr lang="it-IT" sz="3600" b="1" dirty="0" err="1">
                <a:solidFill>
                  <a:srgbClr val="C00000"/>
                </a:solidFill>
              </a:rPr>
              <a:t>main</a:t>
            </a:r>
            <a:r>
              <a:rPr lang="it-IT" sz="3600" b="1" dirty="0">
                <a:solidFill>
                  <a:srgbClr val="C00000"/>
                </a:solidFill>
              </a:rPr>
              <a:t> points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63F90F-D92B-4A53-8B9C-C2B793AF9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Collect projects similar to ET-PP INFRA-DEV to find inspiration for the financial modeling, rules and procedures;</a:t>
            </a:r>
          </a:p>
          <a:p>
            <a:endParaRPr lang="en-US" dirty="0"/>
          </a:p>
          <a:p>
            <a:r>
              <a:rPr lang="en-US" dirty="0"/>
              <a:t>Define a professional profile for financial manager;</a:t>
            </a:r>
          </a:p>
          <a:p>
            <a:endParaRPr lang="en-US" dirty="0"/>
          </a:p>
          <a:p>
            <a:r>
              <a:rPr lang="en-US" dirty="0"/>
              <a:t>Set a strong collaboration with WP2 coordinators for pursuing the common objective;</a:t>
            </a:r>
          </a:p>
          <a:p>
            <a:endParaRPr lang="en-US" dirty="0"/>
          </a:p>
          <a:p>
            <a:r>
              <a:rPr lang="en-US" dirty="0"/>
              <a:t>Set a strong collaboration with WP5 coordinators, particularly the engineering activities, for setting rules and process for evaluation and planning</a:t>
            </a:r>
          </a:p>
        </p:txBody>
      </p:sp>
    </p:spTree>
    <p:extLst>
      <p:ext uri="{BB962C8B-B14F-4D97-AF65-F5344CB8AC3E}">
        <p14:creationId xmlns:p14="http://schemas.microsoft.com/office/powerpoint/2010/main" val="13134461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DA5F704C8D1874B8247646F2F6507ED" ma:contentTypeVersion="15" ma:contentTypeDescription="Creare un nuovo documento." ma:contentTypeScope="" ma:versionID="3247ee60ab3c814cba6cc64c1a4345df">
  <xsd:schema xmlns:xsd="http://www.w3.org/2001/XMLSchema" xmlns:xs="http://www.w3.org/2001/XMLSchema" xmlns:p="http://schemas.microsoft.com/office/2006/metadata/properties" xmlns:ns2="f49a68c0-bd65-4a03-855d-80a483eb358a" xmlns:ns3="122738ae-e766-42d6-8181-9005cece844c" targetNamespace="http://schemas.microsoft.com/office/2006/metadata/properties" ma:root="true" ma:fieldsID="28eaad7bf7425c45729fdc0468f2c031" ns2:_="" ns3:_="">
    <xsd:import namespace="f49a68c0-bd65-4a03-855d-80a483eb358a"/>
    <xsd:import namespace="122738ae-e766-42d6-8181-9005cece84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9a68c0-bd65-4a03-855d-80a483eb35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Tag immagine" ma:readOnly="false" ma:fieldId="{5cf76f15-5ced-4ddc-b409-7134ff3c332f}" ma:taxonomyMulti="true" ma:sspId="5655b07b-e106-434b-8e42-295331486e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2738ae-e766-42d6-8181-9005cece844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ae14cec-7b7c-4297-ba98-81cded354293}" ma:internalName="TaxCatchAll" ma:showField="CatchAllData" ma:web="122738ae-e766-42d6-8181-9005cece84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49a68c0-bd65-4a03-855d-80a483eb358a">
      <Terms xmlns="http://schemas.microsoft.com/office/infopath/2007/PartnerControls"/>
    </lcf76f155ced4ddcb4097134ff3c332f>
    <TaxCatchAll xmlns="122738ae-e766-42d6-8181-9005cece844c" xsi:nil="true"/>
  </documentManagement>
</p:properties>
</file>

<file path=customXml/itemProps1.xml><?xml version="1.0" encoding="utf-8"?>
<ds:datastoreItem xmlns:ds="http://schemas.openxmlformats.org/officeDocument/2006/customXml" ds:itemID="{629167A5-C9E4-456E-8C9A-97075FEFEB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9a68c0-bd65-4a03-855d-80a483eb358a"/>
    <ds:schemaRef ds:uri="122738ae-e766-42d6-8181-9005cece84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7C41AC-0CC7-4C8F-81D9-FC5C200AFE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D8B71E-63A9-4BE1-ACB5-5C59CC4910B1}">
  <ds:schemaRefs>
    <ds:schemaRef ds:uri="http://schemas.microsoft.com/office/2006/metadata/properties"/>
    <ds:schemaRef ds:uri="http://schemas.openxmlformats.org/package/2006/metadata/core-properties"/>
    <ds:schemaRef ds:uri="122738ae-e766-42d6-8181-9005cece844c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f49a68c0-bd65-4a03-855d-80a483eb358a"/>
    <ds:schemaRef ds:uri="http://purl.org/dc/dcmitype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TM02900771[[fn=Sezione]]</Template>
  <TotalTime>1153</TotalTime>
  <Words>475</Words>
  <Application>Microsoft Office PowerPoint</Application>
  <PresentationFormat>Widescreen</PresentationFormat>
  <Paragraphs>104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Tema di Office</vt:lpstr>
      <vt:lpstr>ET INFRA-DEV Kick off meeting WP3 – Financial Architecture</vt:lpstr>
      <vt:lpstr>What inside WP 3</vt:lpstr>
      <vt:lpstr>Objectives/deliverables </vt:lpstr>
      <vt:lpstr>Objectives/deliverables </vt:lpstr>
      <vt:lpstr>Personnel funded by INFRA-DEV </vt:lpstr>
      <vt:lpstr>Interaction  with the other WPs   </vt:lpstr>
      <vt:lpstr>Items to be discussed </vt:lpstr>
      <vt:lpstr>Ongoing and next steps – main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WP-coordinators INFRA-DEV meeting</dc:title>
  <dc:creator>Attilio Gaetano Sequi</dc:creator>
  <cp:lastModifiedBy>Attilio Gaetano Sequi</cp:lastModifiedBy>
  <cp:revision>15</cp:revision>
  <dcterms:created xsi:type="dcterms:W3CDTF">2021-11-18T15:09:17Z</dcterms:created>
  <dcterms:modified xsi:type="dcterms:W3CDTF">2022-07-20T10:03:02Z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0x0101001DA5F704C8D1874B8247646F2F6507ED</vt:lpwstr>
  </property>
  <property fmtid="{D5CDD505-2E9C-101B-9397-08002B2CF9AE}" pid="3" name="MediaServiceImageTags">
    <vt:lpwstr/>
  </property>
</Properties>
</file>