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30"/>
  </p:notesMasterIdLst>
  <p:sldIdLst>
    <p:sldId id="256" r:id="rId8"/>
    <p:sldId id="430" r:id="rId9"/>
    <p:sldId id="431" r:id="rId10"/>
    <p:sldId id="432" r:id="rId11"/>
    <p:sldId id="257" r:id="rId12"/>
    <p:sldId id="258" r:id="rId13"/>
    <p:sldId id="259" r:id="rId14"/>
    <p:sldId id="260" r:id="rId15"/>
    <p:sldId id="276" r:id="rId16"/>
    <p:sldId id="992" r:id="rId17"/>
    <p:sldId id="262" r:id="rId18"/>
    <p:sldId id="993" r:id="rId19"/>
    <p:sldId id="994" r:id="rId20"/>
    <p:sldId id="995" r:id="rId21"/>
    <p:sldId id="996" r:id="rId22"/>
    <p:sldId id="261" r:id="rId23"/>
    <p:sldId id="997" r:id="rId24"/>
    <p:sldId id="998" r:id="rId25"/>
    <p:sldId id="999" r:id="rId26"/>
    <p:sldId id="1000" r:id="rId27"/>
    <p:sldId id="1001" r:id="rId28"/>
    <p:sldId id="10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Punturo" userId="e328f7b4a8cd076a" providerId="LiveId" clId="{7E1978D9-246E-4E30-8C76-B5EAB751679B}"/>
    <pc:docChg chg="custSel modSld">
      <pc:chgData name="Michele Punturo" userId="e328f7b4a8cd076a" providerId="LiveId" clId="{7E1978D9-246E-4E30-8C76-B5EAB751679B}" dt="2022-07-20T10:20:20.667" v="16" actId="20577"/>
      <pc:docMkLst>
        <pc:docMk/>
      </pc:docMkLst>
      <pc:sldChg chg="modSp mod">
        <pc:chgData name="Michele Punturo" userId="e328f7b4a8cd076a" providerId="LiveId" clId="{7E1978D9-246E-4E30-8C76-B5EAB751679B}" dt="2022-07-20T10:20:20.667" v="16" actId="20577"/>
        <pc:sldMkLst>
          <pc:docMk/>
          <pc:sldMk cId="675996792" sldId="256"/>
        </pc:sldMkLst>
        <pc:spChg chg="mod">
          <ac:chgData name="Michele Punturo" userId="e328f7b4a8cd076a" providerId="LiveId" clId="{7E1978D9-246E-4E30-8C76-B5EAB751679B}" dt="2022-07-20T10:20:20.667" v="16" actId="20577"/>
          <ac:spMkLst>
            <pc:docMk/>
            <pc:sldMk cId="675996792" sldId="256"/>
            <ac:spMk id="3" creationId="{6D91650F-7FEF-EF2E-A3B0-28118A7D98A0}"/>
          </ac:spMkLst>
        </pc:spChg>
      </pc:sldChg>
    </pc:docChg>
  </pc:docChgLst>
  <pc:docChgLst>
    <pc:chgData name="Michele Punturo" userId="86b18cf8-2a0e-4c57-888a-300064038c87" providerId="ADAL" clId="{76B92471-6483-45CB-B2C5-4B6590446044}"/>
    <pc:docChg chg="modSld">
      <pc:chgData name="Michele Punturo" userId="86b18cf8-2a0e-4c57-888a-300064038c87" providerId="ADAL" clId="{76B92471-6483-45CB-B2C5-4B6590446044}" dt="2022-07-19T08:15:27.459" v="3" actId="1076"/>
      <pc:docMkLst>
        <pc:docMk/>
      </pc:docMkLst>
      <pc:sldChg chg="addSp modSp mod">
        <pc:chgData name="Michele Punturo" userId="86b18cf8-2a0e-4c57-888a-300064038c87" providerId="ADAL" clId="{76B92471-6483-45CB-B2C5-4B6590446044}" dt="2022-07-19T08:15:27.459" v="3" actId="1076"/>
        <pc:sldMkLst>
          <pc:docMk/>
          <pc:sldMk cId="675996792" sldId="256"/>
        </pc:sldMkLst>
        <pc:spChg chg="add mod">
          <ac:chgData name="Michele Punturo" userId="86b18cf8-2a0e-4c57-888a-300064038c87" providerId="ADAL" clId="{76B92471-6483-45CB-B2C5-4B6590446044}" dt="2022-07-19T08:15:27.459" v="3" actId="1076"/>
          <ac:spMkLst>
            <pc:docMk/>
            <pc:sldMk cId="675996792" sldId="256"/>
            <ac:spMk id="4" creationId="{BA5B4C57-1C74-1EF5-2364-44B445D48D21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1F977-3E8E-401E-ABDF-C1F7DD68C8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B9FD75-D0E0-4389-AA29-31CAE28AC97C}">
      <dgm:prSet phldrT="[Testo]"/>
      <dgm:spPr/>
      <dgm:t>
        <a:bodyPr/>
        <a:lstStyle/>
        <a:p>
          <a:r>
            <a:rPr lang="it-IT"/>
            <a:t>EB</a:t>
          </a:r>
          <a:endParaRPr lang="en-US"/>
        </a:p>
      </dgm:t>
    </dgm:pt>
    <dgm:pt modelId="{682DFB4C-FFE6-4C8E-AA86-5A99F97A084C}" type="parTrans" cxnId="{EC47C755-BFDE-4E1A-A48A-D19855D0C620}">
      <dgm:prSet/>
      <dgm:spPr/>
      <dgm:t>
        <a:bodyPr/>
        <a:lstStyle/>
        <a:p>
          <a:endParaRPr lang="en-US"/>
        </a:p>
      </dgm:t>
    </dgm:pt>
    <dgm:pt modelId="{C3D177B8-D306-4E8E-9C5E-AEB6E4FFA329}" type="sibTrans" cxnId="{EC47C755-BFDE-4E1A-A48A-D19855D0C620}">
      <dgm:prSet/>
      <dgm:spPr/>
      <dgm:t>
        <a:bodyPr/>
        <a:lstStyle/>
        <a:p>
          <a:endParaRPr lang="en-US"/>
        </a:p>
      </dgm:t>
    </dgm:pt>
    <dgm:pt modelId="{4EC789C9-2C1A-44A1-8169-AC088AD14685}">
      <dgm:prSet phldrT="[Testo]"/>
      <dgm:spPr/>
      <dgm:t>
        <a:bodyPr/>
        <a:lstStyle/>
        <a:p>
          <a:r>
            <a:rPr lang="it-IT"/>
            <a:t>ISB</a:t>
          </a:r>
          <a:endParaRPr lang="en-US"/>
        </a:p>
      </dgm:t>
    </dgm:pt>
    <dgm:pt modelId="{AE3FFE9C-FDD8-45E3-A5B2-65E84EAF4D3D}" type="parTrans" cxnId="{EEEF2B26-20BE-4086-AF26-1C96B39965EB}">
      <dgm:prSet/>
      <dgm:spPr/>
      <dgm:t>
        <a:bodyPr/>
        <a:lstStyle/>
        <a:p>
          <a:endParaRPr lang="en-US"/>
        </a:p>
      </dgm:t>
    </dgm:pt>
    <dgm:pt modelId="{8563B7D5-7907-42A0-8D63-81722E1439A0}" type="sibTrans" cxnId="{EEEF2B26-20BE-4086-AF26-1C96B39965EB}">
      <dgm:prSet/>
      <dgm:spPr/>
      <dgm:t>
        <a:bodyPr/>
        <a:lstStyle/>
        <a:p>
          <a:endParaRPr lang="en-US"/>
        </a:p>
      </dgm:t>
    </dgm:pt>
    <dgm:pt modelId="{18CED1E3-02C4-489D-99A9-9553EE87E08B}">
      <dgm:prSet phldrT="[Testo]"/>
      <dgm:spPr/>
      <dgm:t>
        <a:bodyPr/>
        <a:lstStyle/>
        <a:p>
          <a:r>
            <a:rPr lang="it-IT"/>
            <a:t>SPB</a:t>
          </a:r>
          <a:endParaRPr lang="en-US"/>
        </a:p>
      </dgm:t>
    </dgm:pt>
    <dgm:pt modelId="{87844726-3292-4A43-98F6-39357EF75AFD}" type="parTrans" cxnId="{99EAB8AE-5E7B-46A4-9229-036820F9FD66}">
      <dgm:prSet/>
      <dgm:spPr/>
      <dgm:t>
        <a:bodyPr/>
        <a:lstStyle/>
        <a:p>
          <a:endParaRPr lang="en-US"/>
        </a:p>
      </dgm:t>
    </dgm:pt>
    <dgm:pt modelId="{F627A569-92AE-4BC3-9038-97C9E7E64C1B}" type="sibTrans" cxnId="{99EAB8AE-5E7B-46A4-9229-036820F9FD66}">
      <dgm:prSet/>
      <dgm:spPr/>
      <dgm:t>
        <a:bodyPr/>
        <a:lstStyle/>
        <a:p>
          <a:endParaRPr lang="en-US"/>
        </a:p>
      </dgm:t>
    </dgm:pt>
    <dgm:pt modelId="{D9CBCEE6-2E2B-4D1B-9C20-78D44F51AF73}">
      <dgm:prSet phldrT="[Testo]"/>
      <dgm:spPr/>
      <dgm:t>
        <a:bodyPr/>
        <a:lstStyle/>
        <a:p>
          <a:r>
            <a:rPr lang="it-IT"/>
            <a:t>EIB</a:t>
          </a:r>
          <a:endParaRPr lang="en-US"/>
        </a:p>
      </dgm:t>
    </dgm:pt>
    <dgm:pt modelId="{60C5EEA8-9FEC-414D-92B2-911DE32D00B2}" type="parTrans" cxnId="{FFC273D2-0B08-45E2-ACB1-8ACB368D9821}">
      <dgm:prSet/>
      <dgm:spPr/>
      <dgm:t>
        <a:bodyPr/>
        <a:lstStyle/>
        <a:p>
          <a:endParaRPr lang="en-US"/>
        </a:p>
      </dgm:t>
    </dgm:pt>
    <dgm:pt modelId="{F6F514B7-1913-4194-9A30-0AC0DD5D0EEF}" type="sibTrans" cxnId="{FFC273D2-0B08-45E2-ACB1-8ACB368D9821}">
      <dgm:prSet/>
      <dgm:spPr/>
      <dgm:t>
        <a:bodyPr/>
        <a:lstStyle/>
        <a:p>
          <a:endParaRPr lang="en-US"/>
        </a:p>
      </dgm:t>
    </dgm:pt>
    <dgm:pt modelId="{1F01CCA5-57EF-42E3-B444-1484DB554F3A}">
      <dgm:prSet/>
      <dgm:spPr/>
      <dgm:t>
        <a:bodyPr/>
        <a:lstStyle/>
        <a:p>
          <a:r>
            <a:rPr lang="it-IT"/>
            <a:t>OSB</a:t>
          </a:r>
          <a:endParaRPr lang="en-US"/>
        </a:p>
      </dgm:t>
    </dgm:pt>
    <dgm:pt modelId="{49C2DF2B-5A5E-4838-B935-AB1FAA3F755D}" type="parTrans" cxnId="{3958C426-CF91-4D32-A27E-2D7629F10BB8}">
      <dgm:prSet/>
      <dgm:spPr/>
      <dgm:t>
        <a:bodyPr/>
        <a:lstStyle/>
        <a:p>
          <a:endParaRPr lang="en-US"/>
        </a:p>
      </dgm:t>
    </dgm:pt>
    <dgm:pt modelId="{2C724988-8155-4A94-A5AD-59A02166868D}" type="sibTrans" cxnId="{3958C426-CF91-4D32-A27E-2D7629F10BB8}">
      <dgm:prSet/>
      <dgm:spPr/>
      <dgm:t>
        <a:bodyPr/>
        <a:lstStyle/>
        <a:p>
          <a:endParaRPr lang="en-US"/>
        </a:p>
      </dgm:t>
    </dgm:pt>
    <dgm:pt modelId="{4F8E3987-A1E6-4C07-B23D-CDAA04FDE29C}">
      <dgm:prSet/>
      <dgm:spPr/>
      <dgm:t>
        <a:bodyPr/>
        <a:lstStyle/>
        <a:p>
          <a:r>
            <a:rPr lang="it-IT"/>
            <a:t>Div1</a:t>
          </a:r>
          <a:endParaRPr lang="en-US"/>
        </a:p>
      </dgm:t>
    </dgm:pt>
    <dgm:pt modelId="{96E749F9-5B63-4A11-8DE8-A0A220877A83}" type="parTrans" cxnId="{C807BF29-AFBE-446A-A379-604FBB78F465}">
      <dgm:prSet/>
      <dgm:spPr/>
      <dgm:t>
        <a:bodyPr/>
        <a:lstStyle/>
        <a:p>
          <a:endParaRPr lang="en-US"/>
        </a:p>
      </dgm:t>
    </dgm:pt>
    <dgm:pt modelId="{6CC12AD8-75FB-44A8-BB4E-91CD154EBC8E}" type="sibTrans" cxnId="{C807BF29-AFBE-446A-A379-604FBB78F465}">
      <dgm:prSet/>
      <dgm:spPr/>
      <dgm:t>
        <a:bodyPr/>
        <a:lstStyle/>
        <a:p>
          <a:endParaRPr lang="en-US"/>
        </a:p>
      </dgm:t>
    </dgm:pt>
    <dgm:pt modelId="{78C8C3F0-4FB6-4354-BC68-5382800815BA}">
      <dgm:prSet/>
      <dgm:spPr/>
      <dgm:t>
        <a:bodyPr/>
        <a:lstStyle/>
        <a:p>
          <a:r>
            <a:rPr lang="it-IT"/>
            <a:t>Div2</a:t>
          </a:r>
          <a:endParaRPr lang="en-US"/>
        </a:p>
      </dgm:t>
    </dgm:pt>
    <dgm:pt modelId="{978B4780-2A89-4D81-8D32-185CAC130AFF}" type="parTrans" cxnId="{1AEB1CD6-D756-4922-A98A-C4F89AF41430}">
      <dgm:prSet/>
      <dgm:spPr/>
      <dgm:t>
        <a:bodyPr/>
        <a:lstStyle/>
        <a:p>
          <a:endParaRPr lang="en-US"/>
        </a:p>
      </dgm:t>
    </dgm:pt>
    <dgm:pt modelId="{A60BDF08-8585-4BAF-B53C-E5412298B0B3}" type="sibTrans" cxnId="{1AEB1CD6-D756-4922-A98A-C4F89AF41430}">
      <dgm:prSet/>
      <dgm:spPr/>
      <dgm:t>
        <a:bodyPr/>
        <a:lstStyle/>
        <a:p>
          <a:endParaRPr lang="en-US"/>
        </a:p>
      </dgm:t>
    </dgm:pt>
    <dgm:pt modelId="{8F560F27-B086-4F34-A4D9-B12D810E6801}">
      <dgm:prSet/>
      <dgm:spPr/>
      <dgm:t>
        <a:bodyPr/>
        <a:lstStyle/>
        <a:p>
          <a:r>
            <a:rPr lang="it-IT"/>
            <a:t>Div3</a:t>
          </a:r>
          <a:endParaRPr lang="en-US"/>
        </a:p>
      </dgm:t>
    </dgm:pt>
    <dgm:pt modelId="{68EA42E5-350C-4D0F-987E-2D86DB4A0285}" type="parTrans" cxnId="{D517959A-A577-4888-9F4F-B7B388D1D6FA}">
      <dgm:prSet/>
      <dgm:spPr/>
      <dgm:t>
        <a:bodyPr/>
        <a:lstStyle/>
        <a:p>
          <a:endParaRPr lang="en-US"/>
        </a:p>
      </dgm:t>
    </dgm:pt>
    <dgm:pt modelId="{8DE376F2-FD74-452F-B925-19CAC7C26AAC}" type="sibTrans" cxnId="{D517959A-A577-4888-9F4F-B7B388D1D6FA}">
      <dgm:prSet/>
      <dgm:spPr/>
      <dgm:t>
        <a:bodyPr/>
        <a:lstStyle/>
        <a:p>
          <a:endParaRPr lang="en-US"/>
        </a:p>
      </dgm:t>
    </dgm:pt>
    <dgm:pt modelId="{7CCD1679-FB16-478D-ADEE-33773C14FEF7}">
      <dgm:prSet/>
      <dgm:spPr/>
      <dgm:t>
        <a:bodyPr/>
        <a:lstStyle/>
        <a:p>
          <a:r>
            <a:rPr lang="it-IT"/>
            <a:t>…</a:t>
          </a:r>
          <a:endParaRPr lang="en-US"/>
        </a:p>
      </dgm:t>
    </dgm:pt>
    <dgm:pt modelId="{AB4B07D3-B6B4-4471-A9AC-D8BE27BCE5AD}" type="parTrans" cxnId="{025B41E5-EFE9-4EF6-BA10-1CDC73F4FD1D}">
      <dgm:prSet/>
      <dgm:spPr/>
      <dgm:t>
        <a:bodyPr/>
        <a:lstStyle/>
        <a:p>
          <a:endParaRPr lang="en-US"/>
        </a:p>
      </dgm:t>
    </dgm:pt>
    <dgm:pt modelId="{0264B2BE-757C-41BA-B064-EA605A0D5635}" type="sibTrans" cxnId="{025B41E5-EFE9-4EF6-BA10-1CDC73F4FD1D}">
      <dgm:prSet/>
      <dgm:spPr/>
      <dgm:t>
        <a:bodyPr/>
        <a:lstStyle/>
        <a:p>
          <a:endParaRPr lang="en-US"/>
        </a:p>
      </dgm:t>
    </dgm:pt>
    <dgm:pt modelId="{8E5AD14A-38F5-44BB-BD05-13609C653A17}">
      <dgm:prSet/>
      <dgm:spPr/>
      <dgm:t>
        <a:bodyPr/>
        <a:lstStyle/>
        <a:p>
          <a:r>
            <a:rPr lang="it-IT"/>
            <a:t>WP1</a:t>
          </a:r>
          <a:endParaRPr lang="en-US"/>
        </a:p>
      </dgm:t>
    </dgm:pt>
    <dgm:pt modelId="{8E241A37-6F71-4546-A5C8-824E3EAA0590}" type="parTrans" cxnId="{E62D5DB5-7C3E-4F37-BB1D-120DC6272A4C}">
      <dgm:prSet/>
      <dgm:spPr/>
      <dgm:t>
        <a:bodyPr/>
        <a:lstStyle/>
        <a:p>
          <a:endParaRPr lang="en-US"/>
        </a:p>
      </dgm:t>
    </dgm:pt>
    <dgm:pt modelId="{63EEEBB3-EAF7-4CA3-96BB-A25FDED59947}" type="sibTrans" cxnId="{E62D5DB5-7C3E-4F37-BB1D-120DC6272A4C}">
      <dgm:prSet/>
      <dgm:spPr/>
      <dgm:t>
        <a:bodyPr/>
        <a:lstStyle/>
        <a:p>
          <a:endParaRPr lang="en-US"/>
        </a:p>
      </dgm:t>
    </dgm:pt>
    <dgm:pt modelId="{8BE0DD61-7E74-48BA-B37F-4C7EE415500C}">
      <dgm:prSet/>
      <dgm:spPr/>
      <dgm:t>
        <a:bodyPr/>
        <a:lstStyle/>
        <a:p>
          <a:r>
            <a:rPr lang="it-IT"/>
            <a:t>WP2</a:t>
          </a:r>
          <a:endParaRPr lang="en-US"/>
        </a:p>
      </dgm:t>
    </dgm:pt>
    <dgm:pt modelId="{01173656-8924-443D-BE7E-8E23120754C8}" type="parTrans" cxnId="{93FC6F26-A00E-4698-9F61-EE7CF04DE7B6}">
      <dgm:prSet/>
      <dgm:spPr/>
      <dgm:t>
        <a:bodyPr/>
        <a:lstStyle/>
        <a:p>
          <a:endParaRPr lang="en-US"/>
        </a:p>
      </dgm:t>
    </dgm:pt>
    <dgm:pt modelId="{4439B7B3-EA01-42E6-87F0-0A53C03765A4}" type="sibTrans" cxnId="{93FC6F26-A00E-4698-9F61-EE7CF04DE7B6}">
      <dgm:prSet/>
      <dgm:spPr/>
      <dgm:t>
        <a:bodyPr/>
        <a:lstStyle/>
        <a:p>
          <a:endParaRPr lang="en-US"/>
        </a:p>
      </dgm:t>
    </dgm:pt>
    <dgm:pt modelId="{31A37B86-D3FA-47F6-BE0C-D920F4E1A142}">
      <dgm:prSet/>
      <dgm:spPr/>
      <dgm:t>
        <a:bodyPr/>
        <a:lstStyle/>
        <a:p>
          <a:r>
            <a:rPr lang="it-IT"/>
            <a:t>…</a:t>
          </a:r>
          <a:endParaRPr lang="en-US"/>
        </a:p>
      </dgm:t>
    </dgm:pt>
    <dgm:pt modelId="{5EB2583C-7B88-4DCC-B344-4F327626E64A}" type="parTrans" cxnId="{9B224474-B00F-4634-B830-54917165040B}">
      <dgm:prSet/>
      <dgm:spPr/>
      <dgm:t>
        <a:bodyPr/>
        <a:lstStyle/>
        <a:p>
          <a:endParaRPr lang="en-US"/>
        </a:p>
      </dgm:t>
    </dgm:pt>
    <dgm:pt modelId="{4D92E150-33EB-42E1-B591-6AB6729814DF}" type="sibTrans" cxnId="{9B224474-B00F-4634-B830-54917165040B}">
      <dgm:prSet/>
      <dgm:spPr/>
      <dgm:t>
        <a:bodyPr/>
        <a:lstStyle/>
        <a:p>
          <a:endParaRPr lang="en-US"/>
        </a:p>
      </dgm:t>
    </dgm:pt>
    <dgm:pt modelId="{034B157B-A501-4815-889F-A5EF9D3D8B2B}" type="pres">
      <dgm:prSet presAssocID="{1A71F977-3E8E-401E-ABDF-C1F7DD68C8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1CD95DE-E35C-422B-BDAB-1DE97881486D}" type="pres">
      <dgm:prSet presAssocID="{76B9FD75-D0E0-4389-AA29-31CAE28AC97C}" presName="hierRoot1" presStyleCnt="0">
        <dgm:presLayoutVars>
          <dgm:hierBranch val="init"/>
        </dgm:presLayoutVars>
      </dgm:prSet>
      <dgm:spPr/>
    </dgm:pt>
    <dgm:pt modelId="{ABB0D2BD-7009-41B4-B497-2C28A8E6873E}" type="pres">
      <dgm:prSet presAssocID="{76B9FD75-D0E0-4389-AA29-31CAE28AC97C}" presName="rootComposite1" presStyleCnt="0"/>
      <dgm:spPr/>
    </dgm:pt>
    <dgm:pt modelId="{25B01FEA-1C08-4BA6-9886-E66E5ECD6DBE}" type="pres">
      <dgm:prSet presAssocID="{76B9FD75-D0E0-4389-AA29-31CAE28AC97C}" presName="rootText1" presStyleLbl="node0" presStyleIdx="0" presStyleCnt="1">
        <dgm:presLayoutVars>
          <dgm:chPref val="3"/>
        </dgm:presLayoutVars>
      </dgm:prSet>
      <dgm:spPr/>
    </dgm:pt>
    <dgm:pt modelId="{54F709AF-C670-4980-8062-2997D9D74BBE}" type="pres">
      <dgm:prSet presAssocID="{76B9FD75-D0E0-4389-AA29-31CAE28AC97C}" presName="rootConnector1" presStyleLbl="node1" presStyleIdx="0" presStyleCnt="0"/>
      <dgm:spPr/>
    </dgm:pt>
    <dgm:pt modelId="{839139A5-97B6-4A1E-8987-B2B48358AB3E}" type="pres">
      <dgm:prSet presAssocID="{76B9FD75-D0E0-4389-AA29-31CAE28AC97C}" presName="hierChild2" presStyleCnt="0"/>
      <dgm:spPr/>
    </dgm:pt>
    <dgm:pt modelId="{024A51A3-6C7F-4FAC-8463-F68E4576F19A}" type="pres">
      <dgm:prSet presAssocID="{AE3FFE9C-FDD8-45E3-A5B2-65E84EAF4D3D}" presName="Name37" presStyleLbl="parChTrans1D2" presStyleIdx="0" presStyleCnt="4"/>
      <dgm:spPr/>
    </dgm:pt>
    <dgm:pt modelId="{17961C7E-0A43-4172-907D-4FF49BB834B8}" type="pres">
      <dgm:prSet presAssocID="{4EC789C9-2C1A-44A1-8169-AC088AD14685}" presName="hierRoot2" presStyleCnt="0">
        <dgm:presLayoutVars>
          <dgm:hierBranch val="init"/>
        </dgm:presLayoutVars>
      </dgm:prSet>
      <dgm:spPr/>
    </dgm:pt>
    <dgm:pt modelId="{E4951183-E1EA-4E69-AC3F-133AF8101980}" type="pres">
      <dgm:prSet presAssocID="{4EC789C9-2C1A-44A1-8169-AC088AD14685}" presName="rootComposite" presStyleCnt="0"/>
      <dgm:spPr/>
    </dgm:pt>
    <dgm:pt modelId="{21565684-BA8B-4408-B170-AEC66CAE3A10}" type="pres">
      <dgm:prSet presAssocID="{4EC789C9-2C1A-44A1-8169-AC088AD14685}" presName="rootText" presStyleLbl="node2" presStyleIdx="0" presStyleCnt="4">
        <dgm:presLayoutVars>
          <dgm:chPref val="3"/>
        </dgm:presLayoutVars>
      </dgm:prSet>
      <dgm:spPr/>
    </dgm:pt>
    <dgm:pt modelId="{FF2BCE49-9EE2-4557-A7AE-D20B8EB9A6AF}" type="pres">
      <dgm:prSet presAssocID="{4EC789C9-2C1A-44A1-8169-AC088AD14685}" presName="rootConnector" presStyleLbl="node2" presStyleIdx="0" presStyleCnt="4"/>
      <dgm:spPr/>
    </dgm:pt>
    <dgm:pt modelId="{9AE0A9C5-D113-41EC-830B-1724ED521F8C}" type="pres">
      <dgm:prSet presAssocID="{4EC789C9-2C1A-44A1-8169-AC088AD14685}" presName="hierChild4" presStyleCnt="0"/>
      <dgm:spPr/>
    </dgm:pt>
    <dgm:pt modelId="{7719DD94-3BE8-4C16-B4D2-C09B993068E1}" type="pres">
      <dgm:prSet presAssocID="{96E749F9-5B63-4A11-8DE8-A0A220877A83}" presName="Name37" presStyleLbl="parChTrans1D3" presStyleIdx="0" presStyleCnt="4"/>
      <dgm:spPr/>
    </dgm:pt>
    <dgm:pt modelId="{3E3618DB-51CC-4E19-BB0C-56B8567A8D2F}" type="pres">
      <dgm:prSet presAssocID="{4F8E3987-A1E6-4C07-B23D-CDAA04FDE29C}" presName="hierRoot2" presStyleCnt="0">
        <dgm:presLayoutVars>
          <dgm:hierBranch val="init"/>
        </dgm:presLayoutVars>
      </dgm:prSet>
      <dgm:spPr/>
    </dgm:pt>
    <dgm:pt modelId="{69D1540B-6707-400F-BABE-C4CEC7EC856E}" type="pres">
      <dgm:prSet presAssocID="{4F8E3987-A1E6-4C07-B23D-CDAA04FDE29C}" presName="rootComposite" presStyleCnt="0"/>
      <dgm:spPr/>
    </dgm:pt>
    <dgm:pt modelId="{C58641BC-1A17-49CC-8041-512241A13598}" type="pres">
      <dgm:prSet presAssocID="{4F8E3987-A1E6-4C07-B23D-CDAA04FDE29C}" presName="rootText" presStyleLbl="node3" presStyleIdx="0" presStyleCnt="4">
        <dgm:presLayoutVars>
          <dgm:chPref val="3"/>
        </dgm:presLayoutVars>
      </dgm:prSet>
      <dgm:spPr/>
    </dgm:pt>
    <dgm:pt modelId="{FEBB0BAA-C475-44B0-A1B0-8C91D1FEE5E5}" type="pres">
      <dgm:prSet presAssocID="{4F8E3987-A1E6-4C07-B23D-CDAA04FDE29C}" presName="rootConnector" presStyleLbl="node3" presStyleIdx="0" presStyleCnt="4"/>
      <dgm:spPr/>
    </dgm:pt>
    <dgm:pt modelId="{76A4DF38-60F7-49F1-920A-3C6103A2AC07}" type="pres">
      <dgm:prSet presAssocID="{4F8E3987-A1E6-4C07-B23D-CDAA04FDE29C}" presName="hierChild4" presStyleCnt="0"/>
      <dgm:spPr/>
    </dgm:pt>
    <dgm:pt modelId="{1D67CA49-AA46-4916-86C4-597FCF69B1A1}" type="pres">
      <dgm:prSet presAssocID="{8E241A37-6F71-4546-A5C8-824E3EAA0590}" presName="Name37" presStyleLbl="parChTrans1D4" presStyleIdx="0" presStyleCnt="3"/>
      <dgm:spPr/>
    </dgm:pt>
    <dgm:pt modelId="{1F049D88-9C09-4A3C-A0B1-5BE31BAB58E2}" type="pres">
      <dgm:prSet presAssocID="{8E5AD14A-38F5-44BB-BD05-13609C653A17}" presName="hierRoot2" presStyleCnt="0">
        <dgm:presLayoutVars>
          <dgm:hierBranch val="init"/>
        </dgm:presLayoutVars>
      </dgm:prSet>
      <dgm:spPr/>
    </dgm:pt>
    <dgm:pt modelId="{C226686E-7FE8-41A0-9E6B-6DF4B3005132}" type="pres">
      <dgm:prSet presAssocID="{8E5AD14A-38F5-44BB-BD05-13609C653A17}" presName="rootComposite" presStyleCnt="0"/>
      <dgm:spPr/>
    </dgm:pt>
    <dgm:pt modelId="{EA9F56C4-726F-4250-9FF2-58823C249C55}" type="pres">
      <dgm:prSet presAssocID="{8E5AD14A-38F5-44BB-BD05-13609C653A17}" presName="rootText" presStyleLbl="node4" presStyleIdx="0" presStyleCnt="3">
        <dgm:presLayoutVars>
          <dgm:chPref val="3"/>
        </dgm:presLayoutVars>
      </dgm:prSet>
      <dgm:spPr/>
    </dgm:pt>
    <dgm:pt modelId="{58D8BFC9-055A-46C5-B0FA-E1CB4DCE1EAF}" type="pres">
      <dgm:prSet presAssocID="{8E5AD14A-38F5-44BB-BD05-13609C653A17}" presName="rootConnector" presStyleLbl="node4" presStyleIdx="0" presStyleCnt="3"/>
      <dgm:spPr/>
    </dgm:pt>
    <dgm:pt modelId="{2FF4BC28-C913-4F77-8B87-D12A0798DF5E}" type="pres">
      <dgm:prSet presAssocID="{8E5AD14A-38F5-44BB-BD05-13609C653A17}" presName="hierChild4" presStyleCnt="0"/>
      <dgm:spPr/>
    </dgm:pt>
    <dgm:pt modelId="{50ABC0CB-D454-4F54-AFF2-F5D8508E6268}" type="pres">
      <dgm:prSet presAssocID="{8E5AD14A-38F5-44BB-BD05-13609C653A17}" presName="hierChild5" presStyleCnt="0"/>
      <dgm:spPr/>
    </dgm:pt>
    <dgm:pt modelId="{A7DEE244-A9A8-4CFF-B402-7E2126D9F285}" type="pres">
      <dgm:prSet presAssocID="{01173656-8924-443D-BE7E-8E23120754C8}" presName="Name37" presStyleLbl="parChTrans1D4" presStyleIdx="1" presStyleCnt="3"/>
      <dgm:spPr/>
    </dgm:pt>
    <dgm:pt modelId="{7308EF77-6B37-4A0A-8DBA-72E3B33269EA}" type="pres">
      <dgm:prSet presAssocID="{8BE0DD61-7E74-48BA-B37F-4C7EE415500C}" presName="hierRoot2" presStyleCnt="0">
        <dgm:presLayoutVars>
          <dgm:hierBranch val="init"/>
        </dgm:presLayoutVars>
      </dgm:prSet>
      <dgm:spPr/>
    </dgm:pt>
    <dgm:pt modelId="{A07A6AE3-01A5-4C1E-A9E6-5F8F138B0F73}" type="pres">
      <dgm:prSet presAssocID="{8BE0DD61-7E74-48BA-B37F-4C7EE415500C}" presName="rootComposite" presStyleCnt="0"/>
      <dgm:spPr/>
    </dgm:pt>
    <dgm:pt modelId="{3D8CBEF9-8050-4FB8-8D28-9FB3D63E8BB6}" type="pres">
      <dgm:prSet presAssocID="{8BE0DD61-7E74-48BA-B37F-4C7EE415500C}" presName="rootText" presStyleLbl="node4" presStyleIdx="1" presStyleCnt="3">
        <dgm:presLayoutVars>
          <dgm:chPref val="3"/>
        </dgm:presLayoutVars>
      </dgm:prSet>
      <dgm:spPr/>
    </dgm:pt>
    <dgm:pt modelId="{07415D9C-470D-4779-8A02-D85F589D54B7}" type="pres">
      <dgm:prSet presAssocID="{8BE0DD61-7E74-48BA-B37F-4C7EE415500C}" presName="rootConnector" presStyleLbl="node4" presStyleIdx="1" presStyleCnt="3"/>
      <dgm:spPr/>
    </dgm:pt>
    <dgm:pt modelId="{0C541B19-E527-475A-A94C-FCADC0B70739}" type="pres">
      <dgm:prSet presAssocID="{8BE0DD61-7E74-48BA-B37F-4C7EE415500C}" presName="hierChild4" presStyleCnt="0"/>
      <dgm:spPr/>
    </dgm:pt>
    <dgm:pt modelId="{2DB44D2C-6F5F-454B-A6C8-2F937D1DC5CE}" type="pres">
      <dgm:prSet presAssocID="{8BE0DD61-7E74-48BA-B37F-4C7EE415500C}" presName="hierChild5" presStyleCnt="0"/>
      <dgm:spPr/>
    </dgm:pt>
    <dgm:pt modelId="{9E12821C-3057-4821-BB29-14C72A4E2893}" type="pres">
      <dgm:prSet presAssocID="{5EB2583C-7B88-4DCC-B344-4F327626E64A}" presName="Name37" presStyleLbl="parChTrans1D4" presStyleIdx="2" presStyleCnt="3"/>
      <dgm:spPr/>
    </dgm:pt>
    <dgm:pt modelId="{6059F83A-7D49-43AA-B901-0F4109A89E39}" type="pres">
      <dgm:prSet presAssocID="{31A37B86-D3FA-47F6-BE0C-D920F4E1A142}" presName="hierRoot2" presStyleCnt="0">
        <dgm:presLayoutVars>
          <dgm:hierBranch val="init"/>
        </dgm:presLayoutVars>
      </dgm:prSet>
      <dgm:spPr/>
    </dgm:pt>
    <dgm:pt modelId="{0EBD9C2E-13A4-4333-A987-0C6D51A8992F}" type="pres">
      <dgm:prSet presAssocID="{31A37B86-D3FA-47F6-BE0C-D920F4E1A142}" presName="rootComposite" presStyleCnt="0"/>
      <dgm:spPr/>
    </dgm:pt>
    <dgm:pt modelId="{6BCD04C7-48F6-46C1-954E-298F9719F439}" type="pres">
      <dgm:prSet presAssocID="{31A37B86-D3FA-47F6-BE0C-D920F4E1A142}" presName="rootText" presStyleLbl="node4" presStyleIdx="2" presStyleCnt="3">
        <dgm:presLayoutVars>
          <dgm:chPref val="3"/>
        </dgm:presLayoutVars>
      </dgm:prSet>
      <dgm:spPr/>
    </dgm:pt>
    <dgm:pt modelId="{00B6FBD4-E9C1-4CEF-BB72-6C66F29F4AF5}" type="pres">
      <dgm:prSet presAssocID="{31A37B86-D3FA-47F6-BE0C-D920F4E1A142}" presName="rootConnector" presStyleLbl="node4" presStyleIdx="2" presStyleCnt="3"/>
      <dgm:spPr/>
    </dgm:pt>
    <dgm:pt modelId="{27A87CFB-F20B-4367-ADA8-2CBDF89C0289}" type="pres">
      <dgm:prSet presAssocID="{31A37B86-D3FA-47F6-BE0C-D920F4E1A142}" presName="hierChild4" presStyleCnt="0"/>
      <dgm:spPr/>
    </dgm:pt>
    <dgm:pt modelId="{F72B8A30-F1E0-4565-B574-5979516FDB6D}" type="pres">
      <dgm:prSet presAssocID="{31A37B86-D3FA-47F6-BE0C-D920F4E1A142}" presName="hierChild5" presStyleCnt="0"/>
      <dgm:spPr/>
    </dgm:pt>
    <dgm:pt modelId="{03CD9488-FF46-4953-82EB-AF8CE06C1BF3}" type="pres">
      <dgm:prSet presAssocID="{4F8E3987-A1E6-4C07-B23D-CDAA04FDE29C}" presName="hierChild5" presStyleCnt="0"/>
      <dgm:spPr/>
    </dgm:pt>
    <dgm:pt modelId="{33359798-4850-4D17-8AF7-7B628AAD6A84}" type="pres">
      <dgm:prSet presAssocID="{978B4780-2A89-4D81-8D32-185CAC130AFF}" presName="Name37" presStyleLbl="parChTrans1D3" presStyleIdx="1" presStyleCnt="4"/>
      <dgm:spPr/>
    </dgm:pt>
    <dgm:pt modelId="{F0A3AE47-F93D-416C-B8AA-729C34A88F76}" type="pres">
      <dgm:prSet presAssocID="{78C8C3F0-4FB6-4354-BC68-5382800815BA}" presName="hierRoot2" presStyleCnt="0">
        <dgm:presLayoutVars>
          <dgm:hierBranch val="init"/>
        </dgm:presLayoutVars>
      </dgm:prSet>
      <dgm:spPr/>
    </dgm:pt>
    <dgm:pt modelId="{45225C72-2F6A-4B46-9739-01EA6350B23B}" type="pres">
      <dgm:prSet presAssocID="{78C8C3F0-4FB6-4354-BC68-5382800815BA}" presName="rootComposite" presStyleCnt="0"/>
      <dgm:spPr/>
    </dgm:pt>
    <dgm:pt modelId="{265E5B9F-4AC8-4AF2-B0F1-7175B6A4694D}" type="pres">
      <dgm:prSet presAssocID="{78C8C3F0-4FB6-4354-BC68-5382800815BA}" presName="rootText" presStyleLbl="node3" presStyleIdx="1" presStyleCnt="4">
        <dgm:presLayoutVars>
          <dgm:chPref val="3"/>
        </dgm:presLayoutVars>
      </dgm:prSet>
      <dgm:spPr/>
    </dgm:pt>
    <dgm:pt modelId="{91D92A51-898C-4ADE-A353-4AA6D8ED581B}" type="pres">
      <dgm:prSet presAssocID="{78C8C3F0-4FB6-4354-BC68-5382800815BA}" presName="rootConnector" presStyleLbl="node3" presStyleIdx="1" presStyleCnt="4"/>
      <dgm:spPr/>
    </dgm:pt>
    <dgm:pt modelId="{129CECCD-327A-4065-944D-3C017A0C2F39}" type="pres">
      <dgm:prSet presAssocID="{78C8C3F0-4FB6-4354-BC68-5382800815BA}" presName="hierChild4" presStyleCnt="0"/>
      <dgm:spPr/>
    </dgm:pt>
    <dgm:pt modelId="{3544E26C-4268-4378-9C3C-C0BF4BF3C1BC}" type="pres">
      <dgm:prSet presAssocID="{78C8C3F0-4FB6-4354-BC68-5382800815BA}" presName="hierChild5" presStyleCnt="0"/>
      <dgm:spPr/>
    </dgm:pt>
    <dgm:pt modelId="{E389B576-1939-420A-BEA1-17CB8BE49B3C}" type="pres">
      <dgm:prSet presAssocID="{68EA42E5-350C-4D0F-987E-2D86DB4A0285}" presName="Name37" presStyleLbl="parChTrans1D3" presStyleIdx="2" presStyleCnt="4"/>
      <dgm:spPr/>
    </dgm:pt>
    <dgm:pt modelId="{AFB97A18-CC33-407D-98DE-56868D546557}" type="pres">
      <dgm:prSet presAssocID="{8F560F27-B086-4F34-A4D9-B12D810E6801}" presName="hierRoot2" presStyleCnt="0">
        <dgm:presLayoutVars>
          <dgm:hierBranch val="init"/>
        </dgm:presLayoutVars>
      </dgm:prSet>
      <dgm:spPr/>
    </dgm:pt>
    <dgm:pt modelId="{AB001CB4-C258-448C-8FEF-1574E9B7BA93}" type="pres">
      <dgm:prSet presAssocID="{8F560F27-B086-4F34-A4D9-B12D810E6801}" presName="rootComposite" presStyleCnt="0"/>
      <dgm:spPr/>
    </dgm:pt>
    <dgm:pt modelId="{A6C7CDB1-2120-4317-B57C-1FD423D8C4A0}" type="pres">
      <dgm:prSet presAssocID="{8F560F27-B086-4F34-A4D9-B12D810E6801}" presName="rootText" presStyleLbl="node3" presStyleIdx="2" presStyleCnt="4">
        <dgm:presLayoutVars>
          <dgm:chPref val="3"/>
        </dgm:presLayoutVars>
      </dgm:prSet>
      <dgm:spPr/>
    </dgm:pt>
    <dgm:pt modelId="{44BF5375-FC52-4D42-A57C-A7B546C925A8}" type="pres">
      <dgm:prSet presAssocID="{8F560F27-B086-4F34-A4D9-B12D810E6801}" presName="rootConnector" presStyleLbl="node3" presStyleIdx="2" presStyleCnt="4"/>
      <dgm:spPr/>
    </dgm:pt>
    <dgm:pt modelId="{55E7EF8E-0597-4CA7-8FFA-F4B63AF51080}" type="pres">
      <dgm:prSet presAssocID="{8F560F27-B086-4F34-A4D9-B12D810E6801}" presName="hierChild4" presStyleCnt="0"/>
      <dgm:spPr/>
    </dgm:pt>
    <dgm:pt modelId="{8FC59F5B-0978-430B-90DE-0D21E1F1218B}" type="pres">
      <dgm:prSet presAssocID="{8F560F27-B086-4F34-A4D9-B12D810E6801}" presName="hierChild5" presStyleCnt="0"/>
      <dgm:spPr/>
    </dgm:pt>
    <dgm:pt modelId="{A82289F4-843D-4C22-90F2-D699FFB4CE0E}" type="pres">
      <dgm:prSet presAssocID="{AB4B07D3-B6B4-4471-A9AC-D8BE27BCE5AD}" presName="Name37" presStyleLbl="parChTrans1D3" presStyleIdx="3" presStyleCnt="4"/>
      <dgm:spPr/>
    </dgm:pt>
    <dgm:pt modelId="{944A8215-7292-449F-BF66-8F5706A900BA}" type="pres">
      <dgm:prSet presAssocID="{7CCD1679-FB16-478D-ADEE-33773C14FEF7}" presName="hierRoot2" presStyleCnt="0">
        <dgm:presLayoutVars>
          <dgm:hierBranch val="init"/>
        </dgm:presLayoutVars>
      </dgm:prSet>
      <dgm:spPr/>
    </dgm:pt>
    <dgm:pt modelId="{00ADC3CA-C96B-43BC-8C90-7C503336DE64}" type="pres">
      <dgm:prSet presAssocID="{7CCD1679-FB16-478D-ADEE-33773C14FEF7}" presName="rootComposite" presStyleCnt="0"/>
      <dgm:spPr/>
    </dgm:pt>
    <dgm:pt modelId="{9230166B-A7BA-41B7-9D11-A77361F66570}" type="pres">
      <dgm:prSet presAssocID="{7CCD1679-FB16-478D-ADEE-33773C14FEF7}" presName="rootText" presStyleLbl="node3" presStyleIdx="3" presStyleCnt="4">
        <dgm:presLayoutVars>
          <dgm:chPref val="3"/>
        </dgm:presLayoutVars>
      </dgm:prSet>
      <dgm:spPr/>
    </dgm:pt>
    <dgm:pt modelId="{73A67271-2DF7-4F11-BB9E-B7D9F11DDD0C}" type="pres">
      <dgm:prSet presAssocID="{7CCD1679-FB16-478D-ADEE-33773C14FEF7}" presName="rootConnector" presStyleLbl="node3" presStyleIdx="3" presStyleCnt="4"/>
      <dgm:spPr/>
    </dgm:pt>
    <dgm:pt modelId="{62985D3C-A669-467C-A1D3-C8C99F4E48D5}" type="pres">
      <dgm:prSet presAssocID="{7CCD1679-FB16-478D-ADEE-33773C14FEF7}" presName="hierChild4" presStyleCnt="0"/>
      <dgm:spPr/>
    </dgm:pt>
    <dgm:pt modelId="{6B146C76-FF1C-429A-BF40-0B8E38877910}" type="pres">
      <dgm:prSet presAssocID="{7CCD1679-FB16-478D-ADEE-33773C14FEF7}" presName="hierChild5" presStyleCnt="0"/>
      <dgm:spPr/>
    </dgm:pt>
    <dgm:pt modelId="{D084CEEC-6F4A-4BCE-AD4C-877895587E7D}" type="pres">
      <dgm:prSet presAssocID="{4EC789C9-2C1A-44A1-8169-AC088AD14685}" presName="hierChild5" presStyleCnt="0"/>
      <dgm:spPr/>
    </dgm:pt>
    <dgm:pt modelId="{2460E8A5-5CDE-4519-A3D8-E3A9C40571D1}" type="pres">
      <dgm:prSet presAssocID="{87844726-3292-4A43-98F6-39357EF75AFD}" presName="Name37" presStyleLbl="parChTrans1D2" presStyleIdx="1" presStyleCnt="4"/>
      <dgm:spPr/>
    </dgm:pt>
    <dgm:pt modelId="{725D6254-8446-4F12-8A01-7FEDFCE507AA}" type="pres">
      <dgm:prSet presAssocID="{18CED1E3-02C4-489D-99A9-9553EE87E08B}" presName="hierRoot2" presStyleCnt="0">
        <dgm:presLayoutVars>
          <dgm:hierBranch val="init"/>
        </dgm:presLayoutVars>
      </dgm:prSet>
      <dgm:spPr/>
    </dgm:pt>
    <dgm:pt modelId="{9376C228-211C-4F5A-9F60-883AFE924533}" type="pres">
      <dgm:prSet presAssocID="{18CED1E3-02C4-489D-99A9-9553EE87E08B}" presName="rootComposite" presStyleCnt="0"/>
      <dgm:spPr/>
    </dgm:pt>
    <dgm:pt modelId="{08771C94-E521-4611-8BBC-4F31593A0203}" type="pres">
      <dgm:prSet presAssocID="{18CED1E3-02C4-489D-99A9-9553EE87E08B}" presName="rootText" presStyleLbl="node2" presStyleIdx="1" presStyleCnt="4">
        <dgm:presLayoutVars>
          <dgm:chPref val="3"/>
        </dgm:presLayoutVars>
      </dgm:prSet>
      <dgm:spPr/>
    </dgm:pt>
    <dgm:pt modelId="{05A90D49-A0F2-43F2-8904-E3FB2442D187}" type="pres">
      <dgm:prSet presAssocID="{18CED1E3-02C4-489D-99A9-9553EE87E08B}" presName="rootConnector" presStyleLbl="node2" presStyleIdx="1" presStyleCnt="4"/>
      <dgm:spPr/>
    </dgm:pt>
    <dgm:pt modelId="{B5F506EF-81CF-42D8-82AB-93A73926035E}" type="pres">
      <dgm:prSet presAssocID="{18CED1E3-02C4-489D-99A9-9553EE87E08B}" presName="hierChild4" presStyleCnt="0"/>
      <dgm:spPr/>
    </dgm:pt>
    <dgm:pt modelId="{D77FE027-DF81-4AA7-ADDA-81A1655BCFFF}" type="pres">
      <dgm:prSet presAssocID="{18CED1E3-02C4-489D-99A9-9553EE87E08B}" presName="hierChild5" presStyleCnt="0"/>
      <dgm:spPr/>
    </dgm:pt>
    <dgm:pt modelId="{81A6ACDC-A80C-4C3C-A9B0-E6DDFA0B99BE}" type="pres">
      <dgm:prSet presAssocID="{60C5EEA8-9FEC-414D-92B2-911DE32D00B2}" presName="Name37" presStyleLbl="parChTrans1D2" presStyleIdx="2" presStyleCnt="4"/>
      <dgm:spPr/>
    </dgm:pt>
    <dgm:pt modelId="{FD125764-A9F6-4F98-BE6F-E66966F8E7BD}" type="pres">
      <dgm:prSet presAssocID="{D9CBCEE6-2E2B-4D1B-9C20-78D44F51AF73}" presName="hierRoot2" presStyleCnt="0">
        <dgm:presLayoutVars>
          <dgm:hierBranch val="init"/>
        </dgm:presLayoutVars>
      </dgm:prSet>
      <dgm:spPr/>
    </dgm:pt>
    <dgm:pt modelId="{B6D1A137-B7D0-4C4D-BC3F-0CF198125A6B}" type="pres">
      <dgm:prSet presAssocID="{D9CBCEE6-2E2B-4D1B-9C20-78D44F51AF73}" presName="rootComposite" presStyleCnt="0"/>
      <dgm:spPr/>
    </dgm:pt>
    <dgm:pt modelId="{B768F762-F4AF-47B9-B3FB-9C774C63C3BF}" type="pres">
      <dgm:prSet presAssocID="{D9CBCEE6-2E2B-4D1B-9C20-78D44F51AF73}" presName="rootText" presStyleLbl="node2" presStyleIdx="2" presStyleCnt="4">
        <dgm:presLayoutVars>
          <dgm:chPref val="3"/>
        </dgm:presLayoutVars>
      </dgm:prSet>
      <dgm:spPr/>
    </dgm:pt>
    <dgm:pt modelId="{D04B7D96-091D-4189-8432-28758B8EF8D1}" type="pres">
      <dgm:prSet presAssocID="{D9CBCEE6-2E2B-4D1B-9C20-78D44F51AF73}" presName="rootConnector" presStyleLbl="node2" presStyleIdx="2" presStyleCnt="4"/>
      <dgm:spPr/>
    </dgm:pt>
    <dgm:pt modelId="{CAA98BE8-A1A7-4728-930F-771487BA9220}" type="pres">
      <dgm:prSet presAssocID="{D9CBCEE6-2E2B-4D1B-9C20-78D44F51AF73}" presName="hierChild4" presStyleCnt="0"/>
      <dgm:spPr/>
    </dgm:pt>
    <dgm:pt modelId="{12E0E27A-220A-4525-ACA1-DAB7BFEDAF4D}" type="pres">
      <dgm:prSet presAssocID="{D9CBCEE6-2E2B-4D1B-9C20-78D44F51AF73}" presName="hierChild5" presStyleCnt="0"/>
      <dgm:spPr/>
    </dgm:pt>
    <dgm:pt modelId="{87A12071-CB0E-4D3B-8BA7-18AC1361B005}" type="pres">
      <dgm:prSet presAssocID="{49C2DF2B-5A5E-4838-B935-AB1FAA3F755D}" presName="Name37" presStyleLbl="parChTrans1D2" presStyleIdx="3" presStyleCnt="4"/>
      <dgm:spPr/>
    </dgm:pt>
    <dgm:pt modelId="{80B51292-C687-41E8-8FD9-7A07612ED15A}" type="pres">
      <dgm:prSet presAssocID="{1F01CCA5-57EF-42E3-B444-1484DB554F3A}" presName="hierRoot2" presStyleCnt="0">
        <dgm:presLayoutVars>
          <dgm:hierBranch val="init"/>
        </dgm:presLayoutVars>
      </dgm:prSet>
      <dgm:spPr/>
    </dgm:pt>
    <dgm:pt modelId="{A82FFDF4-6EC4-4CE0-9FFC-BA89B0B51EED}" type="pres">
      <dgm:prSet presAssocID="{1F01CCA5-57EF-42E3-B444-1484DB554F3A}" presName="rootComposite" presStyleCnt="0"/>
      <dgm:spPr/>
    </dgm:pt>
    <dgm:pt modelId="{99ACB3CF-89AD-4608-9897-A8B9383707B5}" type="pres">
      <dgm:prSet presAssocID="{1F01CCA5-57EF-42E3-B444-1484DB554F3A}" presName="rootText" presStyleLbl="node2" presStyleIdx="3" presStyleCnt="4">
        <dgm:presLayoutVars>
          <dgm:chPref val="3"/>
        </dgm:presLayoutVars>
      </dgm:prSet>
      <dgm:spPr/>
    </dgm:pt>
    <dgm:pt modelId="{155A21F4-AE17-4B29-8A38-DA889A528243}" type="pres">
      <dgm:prSet presAssocID="{1F01CCA5-57EF-42E3-B444-1484DB554F3A}" presName="rootConnector" presStyleLbl="node2" presStyleIdx="3" presStyleCnt="4"/>
      <dgm:spPr/>
    </dgm:pt>
    <dgm:pt modelId="{49D37AA8-0B1B-4243-8B04-D06682132191}" type="pres">
      <dgm:prSet presAssocID="{1F01CCA5-57EF-42E3-B444-1484DB554F3A}" presName="hierChild4" presStyleCnt="0"/>
      <dgm:spPr/>
    </dgm:pt>
    <dgm:pt modelId="{A0687B97-0B8D-4A89-9529-06033EF035C9}" type="pres">
      <dgm:prSet presAssocID="{1F01CCA5-57EF-42E3-B444-1484DB554F3A}" presName="hierChild5" presStyleCnt="0"/>
      <dgm:spPr/>
    </dgm:pt>
    <dgm:pt modelId="{B31F9901-2AE2-4EBF-A8A9-08C8842B5697}" type="pres">
      <dgm:prSet presAssocID="{76B9FD75-D0E0-4389-AA29-31CAE28AC97C}" presName="hierChild3" presStyleCnt="0"/>
      <dgm:spPr/>
    </dgm:pt>
  </dgm:ptLst>
  <dgm:cxnLst>
    <dgm:cxn modelId="{935CF703-1856-459C-BA77-05094FDD64AE}" type="presOf" srcId="{01173656-8924-443D-BE7E-8E23120754C8}" destId="{A7DEE244-A9A8-4CFF-B402-7E2126D9F285}" srcOrd="0" destOrd="0" presId="urn:microsoft.com/office/officeart/2005/8/layout/orgChart1"/>
    <dgm:cxn modelId="{F18BB606-9253-4EF8-A98C-5ECA5CB72643}" type="presOf" srcId="{60C5EEA8-9FEC-414D-92B2-911DE32D00B2}" destId="{81A6ACDC-A80C-4C3C-A9B0-E6DDFA0B99BE}" srcOrd="0" destOrd="0" presId="urn:microsoft.com/office/officeart/2005/8/layout/orgChart1"/>
    <dgm:cxn modelId="{6BAD7407-9A06-48FA-AA99-24814461B1D8}" type="presOf" srcId="{78C8C3F0-4FB6-4354-BC68-5382800815BA}" destId="{265E5B9F-4AC8-4AF2-B0F1-7175B6A4694D}" srcOrd="0" destOrd="0" presId="urn:microsoft.com/office/officeart/2005/8/layout/orgChart1"/>
    <dgm:cxn modelId="{75739B0C-941C-4AA8-842F-ECCD33C15771}" type="presOf" srcId="{96E749F9-5B63-4A11-8DE8-A0A220877A83}" destId="{7719DD94-3BE8-4C16-B4D2-C09B993068E1}" srcOrd="0" destOrd="0" presId="urn:microsoft.com/office/officeart/2005/8/layout/orgChart1"/>
    <dgm:cxn modelId="{C443EC15-0022-4A4C-821A-0A4A8AE1D1BC}" type="presOf" srcId="{31A37B86-D3FA-47F6-BE0C-D920F4E1A142}" destId="{6BCD04C7-48F6-46C1-954E-298F9719F439}" srcOrd="0" destOrd="0" presId="urn:microsoft.com/office/officeart/2005/8/layout/orgChart1"/>
    <dgm:cxn modelId="{11474224-2A95-4271-91AA-EE9318672236}" type="presOf" srcId="{68EA42E5-350C-4D0F-987E-2D86DB4A0285}" destId="{E389B576-1939-420A-BEA1-17CB8BE49B3C}" srcOrd="0" destOrd="0" presId="urn:microsoft.com/office/officeart/2005/8/layout/orgChart1"/>
    <dgm:cxn modelId="{EEEF2B26-20BE-4086-AF26-1C96B39965EB}" srcId="{76B9FD75-D0E0-4389-AA29-31CAE28AC97C}" destId="{4EC789C9-2C1A-44A1-8169-AC088AD14685}" srcOrd="0" destOrd="0" parTransId="{AE3FFE9C-FDD8-45E3-A5B2-65E84EAF4D3D}" sibTransId="{8563B7D5-7907-42A0-8D63-81722E1439A0}"/>
    <dgm:cxn modelId="{93FC6F26-A00E-4698-9F61-EE7CF04DE7B6}" srcId="{4F8E3987-A1E6-4C07-B23D-CDAA04FDE29C}" destId="{8BE0DD61-7E74-48BA-B37F-4C7EE415500C}" srcOrd="1" destOrd="0" parTransId="{01173656-8924-443D-BE7E-8E23120754C8}" sibTransId="{4439B7B3-EA01-42E6-87F0-0A53C03765A4}"/>
    <dgm:cxn modelId="{3958C426-CF91-4D32-A27E-2D7629F10BB8}" srcId="{76B9FD75-D0E0-4389-AA29-31CAE28AC97C}" destId="{1F01CCA5-57EF-42E3-B444-1484DB554F3A}" srcOrd="3" destOrd="0" parTransId="{49C2DF2B-5A5E-4838-B935-AB1FAA3F755D}" sibTransId="{2C724988-8155-4A94-A5AD-59A02166868D}"/>
    <dgm:cxn modelId="{5CB10027-3535-4AC1-8C48-A29155C1A6B4}" type="presOf" srcId="{AE3FFE9C-FDD8-45E3-A5B2-65E84EAF4D3D}" destId="{024A51A3-6C7F-4FAC-8463-F68E4576F19A}" srcOrd="0" destOrd="0" presId="urn:microsoft.com/office/officeart/2005/8/layout/orgChart1"/>
    <dgm:cxn modelId="{C807BF29-AFBE-446A-A379-604FBB78F465}" srcId="{4EC789C9-2C1A-44A1-8169-AC088AD14685}" destId="{4F8E3987-A1E6-4C07-B23D-CDAA04FDE29C}" srcOrd="0" destOrd="0" parTransId="{96E749F9-5B63-4A11-8DE8-A0A220877A83}" sibTransId="{6CC12AD8-75FB-44A8-BB4E-91CD154EBC8E}"/>
    <dgm:cxn modelId="{9F6C0F3F-0E89-4960-B931-5CB8E34C356B}" type="presOf" srcId="{1F01CCA5-57EF-42E3-B444-1484DB554F3A}" destId="{99ACB3CF-89AD-4608-9897-A8B9383707B5}" srcOrd="0" destOrd="0" presId="urn:microsoft.com/office/officeart/2005/8/layout/orgChart1"/>
    <dgm:cxn modelId="{F63CD13F-5E65-4415-A622-C073A842EC30}" type="presOf" srcId="{4EC789C9-2C1A-44A1-8169-AC088AD14685}" destId="{21565684-BA8B-4408-B170-AEC66CAE3A10}" srcOrd="0" destOrd="0" presId="urn:microsoft.com/office/officeart/2005/8/layout/orgChart1"/>
    <dgm:cxn modelId="{A1E2345F-28AA-453C-9FB2-531CDB6D802C}" type="presOf" srcId="{D9CBCEE6-2E2B-4D1B-9C20-78D44F51AF73}" destId="{B768F762-F4AF-47B9-B3FB-9C774C63C3BF}" srcOrd="0" destOrd="0" presId="urn:microsoft.com/office/officeart/2005/8/layout/orgChart1"/>
    <dgm:cxn modelId="{BFE62F4C-EAEE-4534-A6B0-DA532940C832}" type="presOf" srcId="{8BE0DD61-7E74-48BA-B37F-4C7EE415500C}" destId="{3D8CBEF9-8050-4FB8-8D28-9FB3D63E8BB6}" srcOrd="0" destOrd="0" presId="urn:microsoft.com/office/officeart/2005/8/layout/orgChart1"/>
    <dgm:cxn modelId="{6DEABD4C-FA08-4614-AFC7-A2A93A5D0152}" type="presOf" srcId="{4EC789C9-2C1A-44A1-8169-AC088AD14685}" destId="{FF2BCE49-9EE2-4557-A7AE-D20B8EB9A6AF}" srcOrd="1" destOrd="0" presId="urn:microsoft.com/office/officeart/2005/8/layout/orgChart1"/>
    <dgm:cxn modelId="{B1CB676D-82ED-4894-9E8B-AD59621E9C6F}" type="presOf" srcId="{8BE0DD61-7E74-48BA-B37F-4C7EE415500C}" destId="{07415D9C-470D-4779-8A02-D85F589D54B7}" srcOrd="1" destOrd="0" presId="urn:microsoft.com/office/officeart/2005/8/layout/orgChart1"/>
    <dgm:cxn modelId="{00928D6D-F814-455E-B6CD-BC6EC3043F7C}" type="presOf" srcId="{D9CBCEE6-2E2B-4D1B-9C20-78D44F51AF73}" destId="{D04B7D96-091D-4189-8432-28758B8EF8D1}" srcOrd="1" destOrd="0" presId="urn:microsoft.com/office/officeart/2005/8/layout/orgChart1"/>
    <dgm:cxn modelId="{D441726E-2AF9-41B8-9C5E-FAA5CC1EF601}" type="presOf" srcId="{4F8E3987-A1E6-4C07-B23D-CDAA04FDE29C}" destId="{C58641BC-1A17-49CC-8041-512241A13598}" srcOrd="0" destOrd="0" presId="urn:microsoft.com/office/officeart/2005/8/layout/orgChart1"/>
    <dgm:cxn modelId="{9B224474-B00F-4634-B830-54917165040B}" srcId="{4F8E3987-A1E6-4C07-B23D-CDAA04FDE29C}" destId="{31A37B86-D3FA-47F6-BE0C-D920F4E1A142}" srcOrd="2" destOrd="0" parTransId="{5EB2583C-7B88-4DCC-B344-4F327626E64A}" sibTransId="{4D92E150-33EB-42E1-B591-6AB6729814DF}"/>
    <dgm:cxn modelId="{EC47C755-BFDE-4E1A-A48A-D19855D0C620}" srcId="{1A71F977-3E8E-401E-ABDF-C1F7DD68C82D}" destId="{76B9FD75-D0E0-4389-AA29-31CAE28AC97C}" srcOrd="0" destOrd="0" parTransId="{682DFB4C-FFE6-4C8E-AA86-5A99F97A084C}" sibTransId="{C3D177B8-D306-4E8E-9C5E-AEB6E4FFA329}"/>
    <dgm:cxn modelId="{9DBF4D78-6EFA-4915-A433-2A7B311CFC77}" type="presOf" srcId="{78C8C3F0-4FB6-4354-BC68-5382800815BA}" destId="{91D92A51-898C-4ADE-A353-4AA6D8ED581B}" srcOrd="1" destOrd="0" presId="urn:microsoft.com/office/officeart/2005/8/layout/orgChart1"/>
    <dgm:cxn modelId="{82034559-E37B-4515-93F3-FB681FFC798C}" type="presOf" srcId="{7CCD1679-FB16-478D-ADEE-33773C14FEF7}" destId="{9230166B-A7BA-41B7-9D11-A77361F66570}" srcOrd="0" destOrd="0" presId="urn:microsoft.com/office/officeart/2005/8/layout/orgChart1"/>
    <dgm:cxn modelId="{4FC3F382-7EE4-4650-A250-0578C8784340}" type="presOf" srcId="{76B9FD75-D0E0-4389-AA29-31CAE28AC97C}" destId="{25B01FEA-1C08-4BA6-9886-E66E5ECD6DBE}" srcOrd="0" destOrd="0" presId="urn:microsoft.com/office/officeart/2005/8/layout/orgChart1"/>
    <dgm:cxn modelId="{49863786-9225-447E-843C-28C104DE7BEE}" type="presOf" srcId="{8F560F27-B086-4F34-A4D9-B12D810E6801}" destId="{44BF5375-FC52-4D42-A57C-A7B546C925A8}" srcOrd="1" destOrd="0" presId="urn:microsoft.com/office/officeart/2005/8/layout/orgChart1"/>
    <dgm:cxn modelId="{4DE87498-206C-4518-982D-4EF902EFB281}" type="presOf" srcId="{8E5AD14A-38F5-44BB-BD05-13609C653A17}" destId="{EA9F56C4-726F-4250-9FF2-58823C249C55}" srcOrd="0" destOrd="0" presId="urn:microsoft.com/office/officeart/2005/8/layout/orgChart1"/>
    <dgm:cxn modelId="{D517959A-A577-4888-9F4F-B7B388D1D6FA}" srcId="{4EC789C9-2C1A-44A1-8169-AC088AD14685}" destId="{8F560F27-B086-4F34-A4D9-B12D810E6801}" srcOrd="2" destOrd="0" parTransId="{68EA42E5-350C-4D0F-987E-2D86DB4A0285}" sibTransId="{8DE376F2-FD74-452F-B925-19CAC7C26AAC}"/>
    <dgm:cxn modelId="{7730149F-C754-4980-A07C-6B5F6B2C9DBF}" type="presOf" srcId="{76B9FD75-D0E0-4389-AA29-31CAE28AC97C}" destId="{54F709AF-C670-4980-8062-2997D9D74BBE}" srcOrd="1" destOrd="0" presId="urn:microsoft.com/office/officeart/2005/8/layout/orgChart1"/>
    <dgm:cxn modelId="{4BE9E59F-61B1-4B3D-A14D-262C62DEA8D0}" type="presOf" srcId="{978B4780-2A89-4D81-8D32-185CAC130AFF}" destId="{33359798-4850-4D17-8AF7-7B628AAD6A84}" srcOrd="0" destOrd="0" presId="urn:microsoft.com/office/officeart/2005/8/layout/orgChart1"/>
    <dgm:cxn modelId="{FCAE1DAD-707C-481F-952C-8116CB118D64}" type="presOf" srcId="{8F560F27-B086-4F34-A4D9-B12D810E6801}" destId="{A6C7CDB1-2120-4317-B57C-1FD423D8C4A0}" srcOrd="0" destOrd="0" presId="urn:microsoft.com/office/officeart/2005/8/layout/orgChart1"/>
    <dgm:cxn modelId="{99EAB8AE-5E7B-46A4-9229-036820F9FD66}" srcId="{76B9FD75-D0E0-4389-AA29-31CAE28AC97C}" destId="{18CED1E3-02C4-489D-99A9-9553EE87E08B}" srcOrd="1" destOrd="0" parTransId="{87844726-3292-4A43-98F6-39357EF75AFD}" sibTransId="{F627A569-92AE-4BC3-9038-97C9E7E64C1B}"/>
    <dgm:cxn modelId="{E62D5DB5-7C3E-4F37-BB1D-120DC6272A4C}" srcId="{4F8E3987-A1E6-4C07-B23D-CDAA04FDE29C}" destId="{8E5AD14A-38F5-44BB-BD05-13609C653A17}" srcOrd="0" destOrd="0" parTransId="{8E241A37-6F71-4546-A5C8-824E3EAA0590}" sibTransId="{63EEEBB3-EAF7-4CA3-96BB-A25FDED59947}"/>
    <dgm:cxn modelId="{DF48BCBF-18B8-4549-A94D-0F9EB7257734}" type="presOf" srcId="{5EB2583C-7B88-4DCC-B344-4F327626E64A}" destId="{9E12821C-3057-4821-BB29-14C72A4E2893}" srcOrd="0" destOrd="0" presId="urn:microsoft.com/office/officeart/2005/8/layout/orgChart1"/>
    <dgm:cxn modelId="{425391C2-A698-4D0F-8FDD-F4439E0E717B}" type="presOf" srcId="{8E241A37-6F71-4546-A5C8-824E3EAA0590}" destId="{1D67CA49-AA46-4916-86C4-597FCF69B1A1}" srcOrd="0" destOrd="0" presId="urn:microsoft.com/office/officeart/2005/8/layout/orgChart1"/>
    <dgm:cxn modelId="{35660DCA-445B-4DF5-8298-2C8904EE8C53}" type="presOf" srcId="{1F01CCA5-57EF-42E3-B444-1484DB554F3A}" destId="{155A21F4-AE17-4B29-8A38-DA889A528243}" srcOrd="1" destOrd="0" presId="urn:microsoft.com/office/officeart/2005/8/layout/orgChart1"/>
    <dgm:cxn modelId="{A32E25CE-279D-40F2-9841-1DC0034B9B4C}" type="presOf" srcId="{8E5AD14A-38F5-44BB-BD05-13609C653A17}" destId="{58D8BFC9-055A-46C5-B0FA-E1CB4DCE1EAF}" srcOrd="1" destOrd="0" presId="urn:microsoft.com/office/officeart/2005/8/layout/orgChart1"/>
    <dgm:cxn modelId="{7EEC88CE-BE2C-474D-B46E-24D0892CEB00}" type="presOf" srcId="{49C2DF2B-5A5E-4838-B935-AB1FAA3F755D}" destId="{87A12071-CB0E-4D3B-8BA7-18AC1361B005}" srcOrd="0" destOrd="0" presId="urn:microsoft.com/office/officeart/2005/8/layout/orgChart1"/>
    <dgm:cxn modelId="{8E43C2CE-9604-4467-8A11-EBA5C5FB247C}" type="presOf" srcId="{18CED1E3-02C4-489D-99A9-9553EE87E08B}" destId="{05A90D49-A0F2-43F2-8904-E3FB2442D187}" srcOrd="1" destOrd="0" presId="urn:microsoft.com/office/officeart/2005/8/layout/orgChart1"/>
    <dgm:cxn modelId="{B83007D1-068A-4C79-A8C9-949EA877673F}" type="presOf" srcId="{87844726-3292-4A43-98F6-39357EF75AFD}" destId="{2460E8A5-5CDE-4519-A3D8-E3A9C40571D1}" srcOrd="0" destOrd="0" presId="urn:microsoft.com/office/officeart/2005/8/layout/orgChart1"/>
    <dgm:cxn modelId="{D4E810D1-CA0C-460D-B483-C4AD665C859C}" type="presOf" srcId="{31A37B86-D3FA-47F6-BE0C-D920F4E1A142}" destId="{00B6FBD4-E9C1-4CEF-BB72-6C66F29F4AF5}" srcOrd="1" destOrd="0" presId="urn:microsoft.com/office/officeart/2005/8/layout/orgChart1"/>
    <dgm:cxn modelId="{FFC273D2-0B08-45E2-ACB1-8ACB368D9821}" srcId="{76B9FD75-D0E0-4389-AA29-31CAE28AC97C}" destId="{D9CBCEE6-2E2B-4D1B-9C20-78D44F51AF73}" srcOrd="2" destOrd="0" parTransId="{60C5EEA8-9FEC-414D-92B2-911DE32D00B2}" sibTransId="{F6F514B7-1913-4194-9A30-0AC0DD5D0EEF}"/>
    <dgm:cxn modelId="{1AEB1CD6-D756-4922-A98A-C4F89AF41430}" srcId="{4EC789C9-2C1A-44A1-8169-AC088AD14685}" destId="{78C8C3F0-4FB6-4354-BC68-5382800815BA}" srcOrd="1" destOrd="0" parTransId="{978B4780-2A89-4D81-8D32-185CAC130AFF}" sibTransId="{A60BDF08-8585-4BAF-B53C-E5412298B0B3}"/>
    <dgm:cxn modelId="{7E54F7DE-6D5A-4F85-8015-58391D3FDE87}" type="presOf" srcId="{7CCD1679-FB16-478D-ADEE-33773C14FEF7}" destId="{73A67271-2DF7-4F11-BB9E-B7D9F11DDD0C}" srcOrd="1" destOrd="0" presId="urn:microsoft.com/office/officeart/2005/8/layout/orgChart1"/>
    <dgm:cxn modelId="{37BE3BE1-754E-4953-8CEF-262EB37DED60}" type="presOf" srcId="{1A71F977-3E8E-401E-ABDF-C1F7DD68C82D}" destId="{034B157B-A501-4815-889F-A5EF9D3D8B2B}" srcOrd="0" destOrd="0" presId="urn:microsoft.com/office/officeart/2005/8/layout/orgChart1"/>
    <dgm:cxn modelId="{96713DE2-120E-4CE6-AFF2-F4E12EAB825E}" type="presOf" srcId="{4F8E3987-A1E6-4C07-B23D-CDAA04FDE29C}" destId="{FEBB0BAA-C475-44B0-A1B0-8C91D1FEE5E5}" srcOrd="1" destOrd="0" presId="urn:microsoft.com/office/officeart/2005/8/layout/orgChart1"/>
    <dgm:cxn modelId="{025B41E5-EFE9-4EF6-BA10-1CDC73F4FD1D}" srcId="{4EC789C9-2C1A-44A1-8169-AC088AD14685}" destId="{7CCD1679-FB16-478D-ADEE-33773C14FEF7}" srcOrd="3" destOrd="0" parTransId="{AB4B07D3-B6B4-4471-A9AC-D8BE27BCE5AD}" sibTransId="{0264B2BE-757C-41BA-B064-EA605A0D5635}"/>
    <dgm:cxn modelId="{4EC949E7-D670-4C10-A911-AA99F1E9BC80}" type="presOf" srcId="{AB4B07D3-B6B4-4471-A9AC-D8BE27BCE5AD}" destId="{A82289F4-843D-4C22-90F2-D699FFB4CE0E}" srcOrd="0" destOrd="0" presId="urn:microsoft.com/office/officeart/2005/8/layout/orgChart1"/>
    <dgm:cxn modelId="{296BA8E9-714A-42BE-BEE1-1888BB3EFD71}" type="presOf" srcId="{18CED1E3-02C4-489D-99A9-9553EE87E08B}" destId="{08771C94-E521-4611-8BBC-4F31593A0203}" srcOrd="0" destOrd="0" presId="urn:microsoft.com/office/officeart/2005/8/layout/orgChart1"/>
    <dgm:cxn modelId="{70F88768-EDFD-4A7C-BCAD-58F8DB45400A}" type="presParOf" srcId="{034B157B-A501-4815-889F-A5EF9D3D8B2B}" destId="{31CD95DE-E35C-422B-BDAB-1DE97881486D}" srcOrd="0" destOrd="0" presId="urn:microsoft.com/office/officeart/2005/8/layout/orgChart1"/>
    <dgm:cxn modelId="{A0DBFCEB-9974-4E7C-8F05-810AF286DF30}" type="presParOf" srcId="{31CD95DE-E35C-422B-BDAB-1DE97881486D}" destId="{ABB0D2BD-7009-41B4-B497-2C28A8E6873E}" srcOrd="0" destOrd="0" presId="urn:microsoft.com/office/officeart/2005/8/layout/orgChart1"/>
    <dgm:cxn modelId="{72D90D21-5139-47B1-BC0C-2A00BF648CFF}" type="presParOf" srcId="{ABB0D2BD-7009-41B4-B497-2C28A8E6873E}" destId="{25B01FEA-1C08-4BA6-9886-E66E5ECD6DBE}" srcOrd="0" destOrd="0" presId="urn:microsoft.com/office/officeart/2005/8/layout/orgChart1"/>
    <dgm:cxn modelId="{BD527489-02AE-4787-AEA0-BBB9437FBBE9}" type="presParOf" srcId="{ABB0D2BD-7009-41B4-B497-2C28A8E6873E}" destId="{54F709AF-C670-4980-8062-2997D9D74BBE}" srcOrd="1" destOrd="0" presId="urn:microsoft.com/office/officeart/2005/8/layout/orgChart1"/>
    <dgm:cxn modelId="{357CC89D-29D2-40E4-B48F-CE53767CD8FE}" type="presParOf" srcId="{31CD95DE-E35C-422B-BDAB-1DE97881486D}" destId="{839139A5-97B6-4A1E-8987-B2B48358AB3E}" srcOrd="1" destOrd="0" presId="urn:microsoft.com/office/officeart/2005/8/layout/orgChart1"/>
    <dgm:cxn modelId="{DDF68E34-89D0-422B-9233-F7FFD08F846F}" type="presParOf" srcId="{839139A5-97B6-4A1E-8987-B2B48358AB3E}" destId="{024A51A3-6C7F-4FAC-8463-F68E4576F19A}" srcOrd="0" destOrd="0" presId="urn:microsoft.com/office/officeart/2005/8/layout/orgChart1"/>
    <dgm:cxn modelId="{769E6024-A00F-47B7-96A0-8CE598529499}" type="presParOf" srcId="{839139A5-97B6-4A1E-8987-B2B48358AB3E}" destId="{17961C7E-0A43-4172-907D-4FF49BB834B8}" srcOrd="1" destOrd="0" presId="urn:microsoft.com/office/officeart/2005/8/layout/orgChart1"/>
    <dgm:cxn modelId="{A1E78D70-0D7A-4D68-A99B-1A7EF10292FA}" type="presParOf" srcId="{17961C7E-0A43-4172-907D-4FF49BB834B8}" destId="{E4951183-E1EA-4E69-AC3F-133AF8101980}" srcOrd="0" destOrd="0" presId="urn:microsoft.com/office/officeart/2005/8/layout/orgChart1"/>
    <dgm:cxn modelId="{7FFC9783-4B4F-4EC2-808A-1476926D57B4}" type="presParOf" srcId="{E4951183-E1EA-4E69-AC3F-133AF8101980}" destId="{21565684-BA8B-4408-B170-AEC66CAE3A10}" srcOrd="0" destOrd="0" presId="urn:microsoft.com/office/officeart/2005/8/layout/orgChart1"/>
    <dgm:cxn modelId="{AC5EA79D-389F-46BC-A66B-3539DD2E25F5}" type="presParOf" srcId="{E4951183-E1EA-4E69-AC3F-133AF8101980}" destId="{FF2BCE49-9EE2-4557-A7AE-D20B8EB9A6AF}" srcOrd="1" destOrd="0" presId="urn:microsoft.com/office/officeart/2005/8/layout/orgChart1"/>
    <dgm:cxn modelId="{B57B044E-59B7-4899-95B3-DF5E8413689D}" type="presParOf" srcId="{17961C7E-0A43-4172-907D-4FF49BB834B8}" destId="{9AE0A9C5-D113-41EC-830B-1724ED521F8C}" srcOrd="1" destOrd="0" presId="urn:microsoft.com/office/officeart/2005/8/layout/orgChart1"/>
    <dgm:cxn modelId="{236D0238-9900-48C3-AC19-0E2AF8FCB233}" type="presParOf" srcId="{9AE0A9C5-D113-41EC-830B-1724ED521F8C}" destId="{7719DD94-3BE8-4C16-B4D2-C09B993068E1}" srcOrd="0" destOrd="0" presId="urn:microsoft.com/office/officeart/2005/8/layout/orgChart1"/>
    <dgm:cxn modelId="{75A3C927-82E3-460C-A4B7-261C5A89D98F}" type="presParOf" srcId="{9AE0A9C5-D113-41EC-830B-1724ED521F8C}" destId="{3E3618DB-51CC-4E19-BB0C-56B8567A8D2F}" srcOrd="1" destOrd="0" presId="urn:microsoft.com/office/officeart/2005/8/layout/orgChart1"/>
    <dgm:cxn modelId="{B9DC2012-A3DF-4AC9-B207-D2A5E9838CD2}" type="presParOf" srcId="{3E3618DB-51CC-4E19-BB0C-56B8567A8D2F}" destId="{69D1540B-6707-400F-BABE-C4CEC7EC856E}" srcOrd="0" destOrd="0" presId="urn:microsoft.com/office/officeart/2005/8/layout/orgChart1"/>
    <dgm:cxn modelId="{AA1E018E-4F97-4202-942D-DF2B7A08F152}" type="presParOf" srcId="{69D1540B-6707-400F-BABE-C4CEC7EC856E}" destId="{C58641BC-1A17-49CC-8041-512241A13598}" srcOrd="0" destOrd="0" presId="urn:microsoft.com/office/officeart/2005/8/layout/orgChart1"/>
    <dgm:cxn modelId="{06000EAA-39E8-4768-B78C-3A8877A2F12C}" type="presParOf" srcId="{69D1540B-6707-400F-BABE-C4CEC7EC856E}" destId="{FEBB0BAA-C475-44B0-A1B0-8C91D1FEE5E5}" srcOrd="1" destOrd="0" presId="urn:microsoft.com/office/officeart/2005/8/layout/orgChart1"/>
    <dgm:cxn modelId="{C4224E00-F8EF-4119-8914-D079FB145BEB}" type="presParOf" srcId="{3E3618DB-51CC-4E19-BB0C-56B8567A8D2F}" destId="{76A4DF38-60F7-49F1-920A-3C6103A2AC07}" srcOrd="1" destOrd="0" presId="urn:microsoft.com/office/officeart/2005/8/layout/orgChart1"/>
    <dgm:cxn modelId="{C3C414D8-04BF-4309-A304-5BCA7E47FFA1}" type="presParOf" srcId="{76A4DF38-60F7-49F1-920A-3C6103A2AC07}" destId="{1D67CA49-AA46-4916-86C4-597FCF69B1A1}" srcOrd="0" destOrd="0" presId="urn:microsoft.com/office/officeart/2005/8/layout/orgChart1"/>
    <dgm:cxn modelId="{D767616D-7E2F-493A-8D53-2F79054F73E5}" type="presParOf" srcId="{76A4DF38-60F7-49F1-920A-3C6103A2AC07}" destId="{1F049D88-9C09-4A3C-A0B1-5BE31BAB58E2}" srcOrd="1" destOrd="0" presId="urn:microsoft.com/office/officeart/2005/8/layout/orgChart1"/>
    <dgm:cxn modelId="{11CBF598-EB57-4C20-8E90-29CACF992040}" type="presParOf" srcId="{1F049D88-9C09-4A3C-A0B1-5BE31BAB58E2}" destId="{C226686E-7FE8-41A0-9E6B-6DF4B3005132}" srcOrd="0" destOrd="0" presId="urn:microsoft.com/office/officeart/2005/8/layout/orgChart1"/>
    <dgm:cxn modelId="{FB5F8543-5591-4AA0-8932-1052D7AEAA69}" type="presParOf" srcId="{C226686E-7FE8-41A0-9E6B-6DF4B3005132}" destId="{EA9F56C4-726F-4250-9FF2-58823C249C55}" srcOrd="0" destOrd="0" presId="urn:microsoft.com/office/officeart/2005/8/layout/orgChart1"/>
    <dgm:cxn modelId="{9B5D8F07-48C4-4343-8A69-B319062C2965}" type="presParOf" srcId="{C226686E-7FE8-41A0-9E6B-6DF4B3005132}" destId="{58D8BFC9-055A-46C5-B0FA-E1CB4DCE1EAF}" srcOrd="1" destOrd="0" presId="urn:microsoft.com/office/officeart/2005/8/layout/orgChart1"/>
    <dgm:cxn modelId="{D4B28138-7EBE-461E-8A58-19E255AE3BD2}" type="presParOf" srcId="{1F049D88-9C09-4A3C-A0B1-5BE31BAB58E2}" destId="{2FF4BC28-C913-4F77-8B87-D12A0798DF5E}" srcOrd="1" destOrd="0" presId="urn:microsoft.com/office/officeart/2005/8/layout/orgChart1"/>
    <dgm:cxn modelId="{6DF66E10-3F01-4E21-98BA-7D162C277842}" type="presParOf" srcId="{1F049D88-9C09-4A3C-A0B1-5BE31BAB58E2}" destId="{50ABC0CB-D454-4F54-AFF2-F5D8508E6268}" srcOrd="2" destOrd="0" presId="urn:microsoft.com/office/officeart/2005/8/layout/orgChart1"/>
    <dgm:cxn modelId="{64D925E3-4BAB-428D-814E-4C1BFCA55C9A}" type="presParOf" srcId="{76A4DF38-60F7-49F1-920A-3C6103A2AC07}" destId="{A7DEE244-A9A8-4CFF-B402-7E2126D9F285}" srcOrd="2" destOrd="0" presId="urn:microsoft.com/office/officeart/2005/8/layout/orgChart1"/>
    <dgm:cxn modelId="{E9ADBCA7-9C77-4EC4-A333-FFC5149F0F9A}" type="presParOf" srcId="{76A4DF38-60F7-49F1-920A-3C6103A2AC07}" destId="{7308EF77-6B37-4A0A-8DBA-72E3B33269EA}" srcOrd="3" destOrd="0" presId="urn:microsoft.com/office/officeart/2005/8/layout/orgChart1"/>
    <dgm:cxn modelId="{D2C15831-A3F8-4C99-A4DA-FFEA33A462F1}" type="presParOf" srcId="{7308EF77-6B37-4A0A-8DBA-72E3B33269EA}" destId="{A07A6AE3-01A5-4C1E-A9E6-5F8F138B0F73}" srcOrd="0" destOrd="0" presId="urn:microsoft.com/office/officeart/2005/8/layout/orgChart1"/>
    <dgm:cxn modelId="{48EBCF54-D481-4431-B751-5FAD3DBC69FA}" type="presParOf" srcId="{A07A6AE3-01A5-4C1E-A9E6-5F8F138B0F73}" destId="{3D8CBEF9-8050-4FB8-8D28-9FB3D63E8BB6}" srcOrd="0" destOrd="0" presId="urn:microsoft.com/office/officeart/2005/8/layout/orgChart1"/>
    <dgm:cxn modelId="{8E55322C-942E-432B-9B75-2ECA6252F5CE}" type="presParOf" srcId="{A07A6AE3-01A5-4C1E-A9E6-5F8F138B0F73}" destId="{07415D9C-470D-4779-8A02-D85F589D54B7}" srcOrd="1" destOrd="0" presId="urn:microsoft.com/office/officeart/2005/8/layout/orgChart1"/>
    <dgm:cxn modelId="{55AA7CB9-A607-4819-927D-33E130F76F82}" type="presParOf" srcId="{7308EF77-6B37-4A0A-8DBA-72E3B33269EA}" destId="{0C541B19-E527-475A-A94C-FCADC0B70739}" srcOrd="1" destOrd="0" presId="urn:microsoft.com/office/officeart/2005/8/layout/orgChart1"/>
    <dgm:cxn modelId="{218EBA20-7B59-4290-B288-784374FDFAE3}" type="presParOf" srcId="{7308EF77-6B37-4A0A-8DBA-72E3B33269EA}" destId="{2DB44D2C-6F5F-454B-A6C8-2F937D1DC5CE}" srcOrd="2" destOrd="0" presId="urn:microsoft.com/office/officeart/2005/8/layout/orgChart1"/>
    <dgm:cxn modelId="{4E8B1F9F-4940-480A-8BCD-DB63C422887C}" type="presParOf" srcId="{76A4DF38-60F7-49F1-920A-3C6103A2AC07}" destId="{9E12821C-3057-4821-BB29-14C72A4E2893}" srcOrd="4" destOrd="0" presId="urn:microsoft.com/office/officeart/2005/8/layout/orgChart1"/>
    <dgm:cxn modelId="{75CE88D8-371B-4EEE-B83F-0EF84B5D2D7A}" type="presParOf" srcId="{76A4DF38-60F7-49F1-920A-3C6103A2AC07}" destId="{6059F83A-7D49-43AA-B901-0F4109A89E39}" srcOrd="5" destOrd="0" presId="urn:microsoft.com/office/officeart/2005/8/layout/orgChart1"/>
    <dgm:cxn modelId="{ADE299AE-CB9A-4033-AE93-9E9DB66117A7}" type="presParOf" srcId="{6059F83A-7D49-43AA-B901-0F4109A89E39}" destId="{0EBD9C2E-13A4-4333-A987-0C6D51A8992F}" srcOrd="0" destOrd="0" presId="urn:microsoft.com/office/officeart/2005/8/layout/orgChart1"/>
    <dgm:cxn modelId="{4181EEA4-3AF0-474F-8A25-FC1E898AE260}" type="presParOf" srcId="{0EBD9C2E-13A4-4333-A987-0C6D51A8992F}" destId="{6BCD04C7-48F6-46C1-954E-298F9719F439}" srcOrd="0" destOrd="0" presId="urn:microsoft.com/office/officeart/2005/8/layout/orgChart1"/>
    <dgm:cxn modelId="{537E51E3-5742-4E99-BA50-A4CAF8D67FA3}" type="presParOf" srcId="{0EBD9C2E-13A4-4333-A987-0C6D51A8992F}" destId="{00B6FBD4-E9C1-4CEF-BB72-6C66F29F4AF5}" srcOrd="1" destOrd="0" presId="urn:microsoft.com/office/officeart/2005/8/layout/orgChart1"/>
    <dgm:cxn modelId="{4A0686C4-2607-48A3-A51E-3307B9B02866}" type="presParOf" srcId="{6059F83A-7D49-43AA-B901-0F4109A89E39}" destId="{27A87CFB-F20B-4367-ADA8-2CBDF89C0289}" srcOrd="1" destOrd="0" presId="urn:microsoft.com/office/officeart/2005/8/layout/orgChart1"/>
    <dgm:cxn modelId="{2DBF92CA-84A9-40AD-8464-5EA55380A98E}" type="presParOf" srcId="{6059F83A-7D49-43AA-B901-0F4109A89E39}" destId="{F72B8A30-F1E0-4565-B574-5979516FDB6D}" srcOrd="2" destOrd="0" presId="urn:microsoft.com/office/officeart/2005/8/layout/orgChart1"/>
    <dgm:cxn modelId="{D93A15FB-6463-4768-86B9-5BA7D2D2587C}" type="presParOf" srcId="{3E3618DB-51CC-4E19-BB0C-56B8567A8D2F}" destId="{03CD9488-FF46-4953-82EB-AF8CE06C1BF3}" srcOrd="2" destOrd="0" presId="urn:microsoft.com/office/officeart/2005/8/layout/orgChart1"/>
    <dgm:cxn modelId="{791BD85E-F584-42B1-A371-4263679E25AC}" type="presParOf" srcId="{9AE0A9C5-D113-41EC-830B-1724ED521F8C}" destId="{33359798-4850-4D17-8AF7-7B628AAD6A84}" srcOrd="2" destOrd="0" presId="urn:microsoft.com/office/officeart/2005/8/layout/orgChart1"/>
    <dgm:cxn modelId="{1A49582C-267B-4F71-9636-750F9CA8E8DB}" type="presParOf" srcId="{9AE0A9C5-D113-41EC-830B-1724ED521F8C}" destId="{F0A3AE47-F93D-416C-B8AA-729C34A88F76}" srcOrd="3" destOrd="0" presId="urn:microsoft.com/office/officeart/2005/8/layout/orgChart1"/>
    <dgm:cxn modelId="{3C00D217-6B9A-488E-ACD8-4785E398AA79}" type="presParOf" srcId="{F0A3AE47-F93D-416C-B8AA-729C34A88F76}" destId="{45225C72-2F6A-4B46-9739-01EA6350B23B}" srcOrd="0" destOrd="0" presId="urn:microsoft.com/office/officeart/2005/8/layout/orgChart1"/>
    <dgm:cxn modelId="{5624FF84-699C-498E-88FA-BE84D571D3A0}" type="presParOf" srcId="{45225C72-2F6A-4B46-9739-01EA6350B23B}" destId="{265E5B9F-4AC8-4AF2-B0F1-7175B6A4694D}" srcOrd="0" destOrd="0" presId="urn:microsoft.com/office/officeart/2005/8/layout/orgChart1"/>
    <dgm:cxn modelId="{6F1EF201-4499-4BF8-AF83-8AEFBE68B175}" type="presParOf" srcId="{45225C72-2F6A-4B46-9739-01EA6350B23B}" destId="{91D92A51-898C-4ADE-A353-4AA6D8ED581B}" srcOrd="1" destOrd="0" presId="urn:microsoft.com/office/officeart/2005/8/layout/orgChart1"/>
    <dgm:cxn modelId="{2733994D-2AC4-4D31-88B0-2489028FAD03}" type="presParOf" srcId="{F0A3AE47-F93D-416C-B8AA-729C34A88F76}" destId="{129CECCD-327A-4065-944D-3C017A0C2F39}" srcOrd="1" destOrd="0" presId="urn:microsoft.com/office/officeart/2005/8/layout/orgChart1"/>
    <dgm:cxn modelId="{349DB142-96F1-4D4D-9D15-DCD3C5B180B6}" type="presParOf" srcId="{F0A3AE47-F93D-416C-B8AA-729C34A88F76}" destId="{3544E26C-4268-4378-9C3C-C0BF4BF3C1BC}" srcOrd="2" destOrd="0" presId="urn:microsoft.com/office/officeart/2005/8/layout/orgChart1"/>
    <dgm:cxn modelId="{A74406D7-4A33-456B-980B-A47F5ABF2325}" type="presParOf" srcId="{9AE0A9C5-D113-41EC-830B-1724ED521F8C}" destId="{E389B576-1939-420A-BEA1-17CB8BE49B3C}" srcOrd="4" destOrd="0" presId="urn:microsoft.com/office/officeart/2005/8/layout/orgChart1"/>
    <dgm:cxn modelId="{A4BAE062-CD02-4CD0-8D1E-A88CB80C05ED}" type="presParOf" srcId="{9AE0A9C5-D113-41EC-830B-1724ED521F8C}" destId="{AFB97A18-CC33-407D-98DE-56868D546557}" srcOrd="5" destOrd="0" presId="urn:microsoft.com/office/officeart/2005/8/layout/orgChart1"/>
    <dgm:cxn modelId="{1B82C412-16EB-4165-BE9F-2469EA1FFA37}" type="presParOf" srcId="{AFB97A18-CC33-407D-98DE-56868D546557}" destId="{AB001CB4-C258-448C-8FEF-1574E9B7BA93}" srcOrd="0" destOrd="0" presId="urn:microsoft.com/office/officeart/2005/8/layout/orgChart1"/>
    <dgm:cxn modelId="{0C6F007F-251A-4C75-9EBB-32133E77BC1A}" type="presParOf" srcId="{AB001CB4-C258-448C-8FEF-1574E9B7BA93}" destId="{A6C7CDB1-2120-4317-B57C-1FD423D8C4A0}" srcOrd="0" destOrd="0" presId="urn:microsoft.com/office/officeart/2005/8/layout/orgChart1"/>
    <dgm:cxn modelId="{7FE9F18A-211A-4E48-978C-83255DEB0202}" type="presParOf" srcId="{AB001CB4-C258-448C-8FEF-1574E9B7BA93}" destId="{44BF5375-FC52-4D42-A57C-A7B546C925A8}" srcOrd="1" destOrd="0" presId="urn:microsoft.com/office/officeart/2005/8/layout/orgChart1"/>
    <dgm:cxn modelId="{4A835122-8AFD-4367-87BF-B7723EF9BC48}" type="presParOf" srcId="{AFB97A18-CC33-407D-98DE-56868D546557}" destId="{55E7EF8E-0597-4CA7-8FFA-F4B63AF51080}" srcOrd="1" destOrd="0" presId="urn:microsoft.com/office/officeart/2005/8/layout/orgChart1"/>
    <dgm:cxn modelId="{4FBAE33D-C67A-4940-B8B2-64ADAC0CC61B}" type="presParOf" srcId="{AFB97A18-CC33-407D-98DE-56868D546557}" destId="{8FC59F5B-0978-430B-90DE-0D21E1F1218B}" srcOrd="2" destOrd="0" presId="urn:microsoft.com/office/officeart/2005/8/layout/orgChart1"/>
    <dgm:cxn modelId="{C58B09D9-4B94-489E-90A0-8BF00E259C2D}" type="presParOf" srcId="{9AE0A9C5-D113-41EC-830B-1724ED521F8C}" destId="{A82289F4-843D-4C22-90F2-D699FFB4CE0E}" srcOrd="6" destOrd="0" presId="urn:microsoft.com/office/officeart/2005/8/layout/orgChart1"/>
    <dgm:cxn modelId="{190129FB-965B-48ED-B6A5-FFC2BD5D9A84}" type="presParOf" srcId="{9AE0A9C5-D113-41EC-830B-1724ED521F8C}" destId="{944A8215-7292-449F-BF66-8F5706A900BA}" srcOrd="7" destOrd="0" presId="urn:microsoft.com/office/officeart/2005/8/layout/orgChart1"/>
    <dgm:cxn modelId="{54DBF707-99A9-4D87-A29B-327F2C31A6F2}" type="presParOf" srcId="{944A8215-7292-449F-BF66-8F5706A900BA}" destId="{00ADC3CA-C96B-43BC-8C90-7C503336DE64}" srcOrd="0" destOrd="0" presId="urn:microsoft.com/office/officeart/2005/8/layout/orgChart1"/>
    <dgm:cxn modelId="{D92BF2ED-9660-4EE1-A70B-BAF03C01E8E2}" type="presParOf" srcId="{00ADC3CA-C96B-43BC-8C90-7C503336DE64}" destId="{9230166B-A7BA-41B7-9D11-A77361F66570}" srcOrd="0" destOrd="0" presId="urn:microsoft.com/office/officeart/2005/8/layout/orgChart1"/>
    <dgm:cxn modelId="{4F059E52-507A-45B5-97DC-B514E3422A79}" type="presParOf" srcId="{00ADC3CA-C96B-43BC-8C90-7C503336DE64}" destId="{73A67271-2DF7-4F11-BB9E-B7D9F11DDD0C}" srcOrd="1" destOrd="0" presId="urn:microsoft.com/office/officeart/2005/8/layout/orgChart1"/>
    <dgm:cxn modelId="{9970063D-D817-4E9C-8E21-5AA87070039F}" type="presParOf" srcId="{944A8215-7292-449F-BF66-8F5706A900BA}" destId="{62985D3C-A669-467C-A1D3-C8C99F4E48D5}" srcOrd="1" destOrd="0" presId="urn:microsoft.com/office/officeart/2005/8/layout/orgChart1"/>
    <dgm:cxn modelId="{8EAD2FC9-FB07-47F6-B52F-6993407A110B}" type="presParOf" srcId="{944A8215-7292-449F-BF66-8F5706A900BA}" destId="{6B146C76-FF1C-429A-BF40-0B8E38877910}" srcOrd="2" destOrd="0" presId="urn:microsoft.com/office/officeart/2005/8/layout/orgChart1"/>
    <dgm:cxn modelId="{EF2C6ED5-4283-45A9-A01A-1F6921BBC73B}" type="presParOf" srcId="{17961C7E-0A43-4172-907D-4FF49BB834B8}" destId="{D084CEEC-6F4A-4BCE-AD4C-877895587E7D}" srcOrd="2" destOrd="0" presId="urn:microsoft.com/office/officeart/2005/8/layout/orgChart1"/>
    <dgm:cxn modelId="{253DE5C7-86EF-40F1-860A-E82BD00BFD4C}" type="presParOf" srcId="{839139A5-97B6-4A1E-8987-B2B48358AB3E}" destId="{2460E8A5-5CDE-4519-A3D8-E3A9C40571D1}" srcOrd="2" destOrd="0" presId="urn:microsoft.com/office/officeart/2005/8/layout/orgChart1"/>
    <dgm:cxn modelId="{7EB9D519-9D85-476D-90AF-B08DA8C43F5A}" type="presParOf" srcId="{839139A5-97B6-4A1E-8987-B2B48358AB3E}" destId="{725D6254-8446-4F12-8A01-7FEDFCE507AA}" srcOrd="3" destOrd="0" presId="urn:microsoft.com/office/officeart/2005/8/layout/orgChart1"/>
    <dgm:cxn modelId="{68E52F9F-8461-4A7D-B7DC-0826B07DCDC7}" type="presParOf" srcId="{725D6254-8446-4F12-8A01-7FEDFCE507AA}" destId="{9376C228-211C-4F5A-9F60-883AFE924533}" srcOrd="0" destOrd="0" presId="urn:microsoft.com/office/officeart/2005/8/layout/orgChart1"/>
    <dgm:cxn modelId="{7224AF5B-E46B-457D-963D-361969F87233}" type="presParOf" srcId="{9376C228-211C-4F5A-9F60-883AFE924533}" destId="{08771C94-E521-4611-8BBC-4F31593A0203}" srcOrd="0" destOrd="0" presId="urn:microsoft.com/office/officeart/2005/8/layout/orgChart1"/>
    <dgm:cxn modelId="{9C100475-2CF3-4838-8E4F-51FE4D492FE6}" type="presParOf" srcId="{9376C228-211C-4F5A-9F60-883AFE924533}" destId="{05A90D49-A0F2-43F2-8904-E3FB2442D187}" srcOrd="1" destOrd="0" presId="urn:microsoft.com/office/officeart/2005/8/layout/orgChart1"/>
    <dgm:cxn modelId="{59C2D324-A78B-4C22-9ED0-568A1C48C94F}" type="presParOf" srcId="{725D6254-8446-4F12-8A01-7FEDFCE507AA}" destId="{B5F506EF-81CF-42D8-82AB-93A73926035E}" srcOrd="1" destOrd="0" presId="urn:microsoft.com/office/officeart/2005/8/layout/orgChart1"/>
    <dgm:cxn modelId="{B63C5BA4-E9D3-4E35-88FE-3F649D92437C}" type="presParOf" srcId="{725D6254-8446-4F12-8A01-7FEDFCE507AA}" destId="{D77FE027-DF81-4AA7-ADDA-81A1655BCFFF}" srcOrd="2" destOrd="0" presId="urn:microsoft.com/office/officeart/2005/8/layout/orgChart1"/>
    <dgm:cxn modelId="{17F4B524-499F-4FC9-BF7D-6762D60686D3}" type="presParOf" srcId="{839139A5-97B6-4A1E-8987-B2B48358AB3E}" destId="{81A6ACDC-A80C-4C3C-A9B0-E6DDFA0B99BE}" srcOrd="4" destOrd="0" presId="urn:microsoft.com/office/officeart/2005/8/layout/orgChart1"/>
    <dgm:cxn modelId="{8A030F81-C6EB-436F-80E0-43818791465C}" type="presParOf" srcId="{839139A5-97B6-4A1E-8987-B2B48358AB3E}" destId="{FD125764-A9F6-4F98-BE6F-E66966F8E7BD}" srcOrd="5" destOrd="0" presId="urn:microsoft.com/office/officeart/2005/8/layout/orgChart1"/>
    <dgm:cxn modelId="{F6BD2488-5881-42CE-8DEE-54D0743EEAB1}" type="presParOf" srcId="{FD125764-A9F6-4F98-BE6F-E66966F8E7BD}" destId="{B6D1A137-B7D0-4C4D-BC3F-0CF198125A6B}" srcOrd="0" destOrd="0" presId="urn:microsoft.com/office/officeart/2005/8/layout/orgChart1"/>
    <dgm:cxn modelId="{6C288EFD-3EFE-499E-B895-FA1764CFA51C}" type="presParOf" srcId="{B6D1A137-B7D0-4C4D-BC3F-0CF198125A6B}" destId="{B768F762-F4AF-47B9-B3FB-9C774C63C3BF}" srcOrd="0" destOrd="0" presId="urn:microsoft.com/office/officeart/2005/8/layout/orgChart1"/>
    <dgm:cxn modelId="{5A368083-25F0-49B2-A472-D5BC6468F044}" type="presParOf" srcId="{B6D1A137-B7D0-4C4D-BC3F-0CF198125A6B}" destId="{D04B7D96-091D-4189-8432-28758B8EF8D1}" srcOrd="1" destOrd="0" presId="urn:microsoft.com/office/officeart/2005/8/layout/orgChart1"/>
    <dgm:cxn modelId="{CE2CD63A-82A4-469F-9E70-3C1DF013925A}" type="presParOf" srcId="{FD125764-A9F6-4F98-BE6F-E66966F8E7BD}" destId="{CAA98BE8-A1A7-4728-930F-771487BA9220}" srcOrd="1" destOrd="0" presId="urn:microsoft.com/office/officeart/2005/8/layout/orgChart1"/>
    <dgm:cxn modelId="{612CE76A-2784-46AF-B85F-888C60E4B742}" type="presParOf" srcId="{FD125764-A9F6-4F98-BE6F-E66966F8E7BD}" destId="{12E0E27A-220A-4525-ACA1-DAB7BFEDAF4D}" srcOrd="2" destOrd="0" presId="urn:microsoft.com/office/officeart/2005/8/layout/orgChart1"/>
    <dgm:cxn modelId="{D57BAC70-3CDA-49FD-91B5-494E95EF1C6F}" type="presParOf" srcId="{839139A5-97B6-4A1E-8987-B2B48358AB3E}" destId="{87A12071-CB0E-4D3B-8BA7-18AC1361B005}" srcOrd="6" destOrd="0" presId="urn:microsoft.com/office/officeart/2005/8/layout/orgChart1"/>
    <dgm:cxn modelId="{B18FF58E-0ED9-4151-B8A5-803DC4B91015}" type="presParOf" srcId="{839139A5-97B6-4A1E-8987-B2B48358AB3E}" destId="{80B51292-C687-41E8-8FD9-7A07612ED15A}" srcOrd="7" destOrd="0" presId="urn:microsoft.com/office/officeart/2005/8/layout/orgChart1"/>
    <dgm:cxn modelId="{1D0814CC-FF02-41A6-B8A6-70397C366E47}" type="presParOf" srcId="{80B51292-C687-41E8-8FD9-7A07612ED15A}" destId="{A82FFDF4-6EC4-4CE0-9FFC-BA89B0B51EED}" srcOrd="0" destOrd="0" presId="urn:microsoft.com/office/officeart/2005/8/layout/orgChart1"/>
    <dgm:cxn modelId="{C0C887A0-A008-4FE9-B75C-9E4A2E9537E9}" type="presParOf" srcId="{A82FFDF4-6EC4-4CE0-9FFC-BA89B0B51EED}" destId="{99ACB3CF-89AD-4608-9897-A8B9383707B5}" srcOrd="0" destOrd="0" presId="urn:microsoft.com/office/officeart/2005/8/layout/orgChart1"/>
    <dgm:cxn modelId="{220A38A0-EAD7-446A-A080-78C530BDC74B}" type="presParOf" srcId="{A82FFDF4-6EC4-4CE0-9FFC-BA89B0B51EED}" destId="{155A21F4-AE17-4B29-8A38-DA889A528243}" srcOrd="1" destOrd="0" presId="urn:microsoft.com/office/officeart/2005/8/layout/orgChart1"/>
    <dgm:cxn modelId="{F3FFA9EF-6A0C-410A-836C-D60B82CE4B6F}" type="presParOf" srcId="{80B51292-C687-41E8-8FD9-7A07612ED15A}" destId="{49D37AA8-0B1B-4243-8B04-D06682132191}" srcOrd="1" destOrd="0" presId="urn:microsoft.com/office/officeart/2005/8/layout/orgChart1"/>
    <dgm:cxn modelId="{655A2FBD-6429-4CB4-941C-D3E308292D58}" type="presParOf" srcId="{80B51292-C687-41E8-8FD9-7A07612ED15A}" destId="{A0687B97-0B8D-4A89-9529-06033EF035C9}" srcOrd="2" destOrd="0" presId="urn:microsoft.com/office/officeart/2005/8/layout/orgChart1"/>
    <dgm:cxn modelId="{BEF9FC9A-8CAD-4594-B8BB-3A84727E4ED4}" type="presParOf" srcId="{31CD95DE-E35C-422B-BDAB-1DE97881486D}" destId="{B31F9901-2AE2-4EBF-A8A9-08C8842B56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71F977-3E8E-401E-ABDF-C1F7DD68C8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B9FD75-D0E0-4389-AA29-31CAE28AC97C}">
      <dgm:prSet phldrT="[Testo]"/>
      <dgm:spPr>
        <a:solidFill>
          <a:srgbClr val="FF0000"/>
        </a:solidFill>
      </dgm:spPr>
      <dgm:t>
        <a:bodyPr/>
        <a:lstStyle/>
        <a:p>
          <a:r>
            <a:rPr lang="it-IT"/>
            <a:t>ET design</a:t>
          </a:r>
          <a:endParaRPr lang="en-US"/>
        </a:p>
      </dgm:t>
    </dgm:pt>
    <dgm:pt modelId="{682DFB4C-FFE6-4C8E-AA86-5A99F97A084C}" type="parTrans" cxnId="{EC47C755-BFDE-4E1A-A48A-D19855D0C620}">
      <dgm:prSet/>
      <dgm:spPr/>
      <dgm:t>
        <a:bodyPr/>
        <a:lstStyle/>
        <a:p>
          <a:endParaRPr lang="en-US"/>
        </a:p>
      </dgm:t>
    </dgm:pt>
    <dgm:pt modelId="{C3D177B8-D306-4E8E-9C5E-AEB6E4FFA329}" type="sibTrans" cxnId="{EC47C755-BFDE-4E1A-A48A-D19855D0C620}">
      <dgm:prSet/>
      <dgm:spPr/>
      <dgm:t>
        <a:bodyPr/>
        <a:lstStyle/>
        <a:p>
          <a:endParaRPr lang="en-US"/>
        </a:p>
      </dgm:t>
    </dgm:pt>
    <dgm:pt modelId="{4EC789C9-2C1A-44A1-8169-AC088AD14685}">
      <dgm:prSet phldrT="[Testo]"/>
      <dgm:spPr>
        <a:solidFill>
          <a:srgbClr val="FF0000"/>
        </a:solidFill>
      </dgm:spPr>
      <dgm:t>
        <a:bodyPr/>
        <a:lstStyle/>
        <a:p>
          <a:r>
            <a:rPr lang="it-IT"/>
            <a:t>MacroSystem1</a:t>
          </a:r>
          <a:endParaRPr lang="en-US"/>
        </a:p>
      </dgm:t>
    </dgm:pt>
    <dgm:pt modelId="{AE3FFE9C-FDD8-45E3-A5B2-65E84EAF4D3D}" type="parTrans" cxnId="{EEEF2B26-20BE-4086-AF26-1C96B39965EB}">
      <dgm:prSet/>
      <dgm:spPr/>
      <dgm:t>
        <a:bodyPr/>
        <a:lstStyle/>
        <a:p>
          <a:endParaRPr lang="en-US"/>
        </a:p>
      </dgm:t>
    </dgm:pt>
    <dgm:pt modelId="{8563B7D5-7907-42A0-8D63-81722E1439A0}" type="sibTrans" cxnId="{EEEF2B26-20BE-4086-AF26-1C96B39965EB}">
      <dgm:prSet/>
      <dgm:spPr/>
      <dgm:t>
        <a:bodyPr/>
        <a:lstStyle/>
        <a:p>
          <a:endParaRPr lang="en-US"/>
        </a:p>
      </dgm:t>
    </dgm:pt>
    <dgm:pt modelId="{18CED1E3-02C4-489D-99A9-9553EE87E08B}">
      <dgm:prSet phldrT="[Testo]"/>
      <dgm:spPr>
        <a:solidFill>
          <a:srgbClr val="FF0000"/>
        </a:solidFill>
      </dgm:spPr>
      <dgm:t>
        <a:bodyPr/>
        <a:lstStyle/>
        <a:p>
          <a:r>
            <a:rPr lang="it-IT"/>
            <a:t>MacroSystem2</a:t>
          </a:r>
          <a:endParaRPr lang="en-US"/>
        </a:p>
      </dgm:t>
    </dgm:pt>
    <dgm:pt modelId="{87844726-3292-4A43-98F6-39357EF75AFD}" type="parTrans" cxnId="{99EAB8AE-5E7B-46A4-9229-036820F9FD66}">
      <dgm:prSet/>
      <dgm:spPr/>
      <dgm:t>
        <a:bodyPr/>
        <a:lstStyle/>
        <a:p>
          <a:endParaRPr lang="en-US"/>
        </a:p>
      </dgm:t>
    </dgm:pt>
    <dgm:pt modelId="{F627A569-92AE-4BC3-9038-97C9E7E64C1B}" type="sibTrans" cxnId="{99EAB8AE-5E7B-46A4-9229-036820F9FD66}">
      <dgm:prSet/>
      <dgm:spPr/>
      <dgm:t>
        <a:bodyPr/>
        <a:lstStyle/>
        <a:p>
          <a:endParaRPr lang="en-US"/>
        </a:p>
      </dgm:t>
    </dgm:pt>
    <dgm:pt modelId="{D9CBCEE6-2E2B-4D1B-9C20-78D44F51AF73}">
      <dgm:prSet phldrT="[Testo]"/>
      <dgm:spPr>
        <a:solidFill>
          <a:srgbClr val="FF0000"/>
        </a:solidFill>
      </dgm:spPr>
      <dgm:t>
        <a:bodyPr/>
        <a:lstStyle/>
        <a:p>
          <a:r>
            <a:rPr lang="it-IT"/>
            <a:t>Macrosystem3</a:t>
          </a:r>
          <a:endParaRPr lang="en-US"/>
        </a:p>
      </dgm:t>
    </dgm:pt>
    <dgm:pt modelId="{60C5EEA8-9FEC-414D-92B2-911DE32D00B2}" type="parTrans" cxnId="{FFC273D2-0B08-45E2-ACB1-8ACB368D9821}">
      <dgm:prSet/>
      <dgm:spPr/>
      <dgm:t>
        <a:bodyPr/>
        <a:lstStyle/>
        <a:p>
          <a:endParaRPr lang="en-US"/>
        </a:p>
      </dgm:t>
    </dgm:pt>
    <dgm:pt modelId="{F6F514B7-1913-4194-9A30-0AC0DD5D0EEF}" type="sibTrans" cxnId="{FFC273D2-0B08-45E2-ACB1-8ACB368D9821}">
      <dgm:prSet/>
      <dgm:spPr/>
      <dgm:t>
        <a:bodyPr/>
        <a:lstStyle/>
        <a:p>
          <a:endParaRPr lang="en-US"/>
        </a:p>
      </dgm:t>
    </dgm:pt>
    <dgm:pt modelId="{1F01CCA5-57EF-42E3-B444-1484DB554F3A}">
      <dgm:prSet/>
      <dgm:spPr>
        <a:solidFill>
          <a:srgbClr val="FF0000"/>
        </a:solidFill>
      </dgm:spPr>
      <dgm:t>
        <a:bodyPr/>
        <a:lstStyle/>
        <a:p>
          <a:r>
            <a:rPr lang="it-IT"/>
            <a:t>…</a:t>
          </a:r>
          <a:endParaRPr lang="en-US"/>
        </a:p>
      </dgm:t>
    </dgm:pt>
    <dgm:pt modelId="{49C2DF2B-5A5E-4838-B935-AB1FAA3F755D}" type="parTrans" cxnId="{3958C426-CF91-4D32-A27E-2D7629F10BB8}">
      <dgm:prSet/>
      <dgm:spPr/>
      <dgm:t>
        <a:bodyPr/>
        <a:lstStyle/>
        <a:p>
          <a:endParaRPr lang="en-US"/>
        </a:p>
      </dgm:t>
    </dgm:pt>
    <dgm:pt modelId="{2C724988-8155-4A94-A5AD-59A02166868D}" type="sibTrans" cxnId="{3958C426-CF91-4D32-A27E-2D7629F10BB8}">
      <dgm:prSet/>
      <dgm:spPr/>
      <dgm:t>
        <a:bodyPr/>
        <a:lstStyle/>
        <a:p>
          <a:endParaRPr lang="en-US"/>
        </a:p>
      </dgm:t>
    </dgm:pt>
    <dgm:pt modelId="{4F8E3987-A1E6-4C07-B23D-CDAA04FDE29C}">
      <dgm:prSet/>
      <dgm:spPr>
        <a:solidFill>
          <a:srgbClr val="FF0000"/>
        </a:solidFill>
      </dgm:spPr>
      <dgm:t>
        <a:bodyPr/>
        <a:lstStyle/>
        <a:p>
          <a:r>
            <a:rPr lang="it-IT"/>
            <a:t>System1	</a:t>
          </a:r>
          <a:endParaRPr lang="en-US"/>
        </a:p>
      </dgm:t>
    </dgm:pt>
    <dgm:pt modelId="{96E749F9-5B63-4A11-8DE8-A0A220877A83}" type="parTrans" cxnId="{C807BF29-AFBE-446A-A379-604FBB78F465}">
      <dgm:prSet/>
      <dgm:spPr/>
      <dgm:t>
        <a:bodyPr/>
        <a:lstStyle/>
        <a:p>
          <a:endParaRPr lang="en-US"/>
        </a:p>
      </dgm:t>
    </dgm:pt>
    <dgm:pt modelId="{6CC12AD8-75FB-44A8-BB4E-91CD154EBC8E}" type="sibTrans" cxnId="{C807BF29-AFBE-446A-A379-604FBB78F465}">
      <dgm:prSet/>
      <dgm:spPr/>
      <dgm:t>
        <a:bodyPr/>
        <a:lstStyle/>
        <a:p>
          <a:endParaRPr lang="en-US"/>
        </a:p>
      </dgm:t>
    </dgm:pt>
    <dgm:pt modelId="{78C8C3F0-4FB6-4354-BC68-5382800815BA}">
      <dgm:prSet/>
      <dgm:spPr>
        <a:solidFill>
          <a:srgbClr val="FF0000"/>
        </a:solidFill>
      </dgm:spPr>
      <dgm:t>
        <a:bodyPr/>
        <a:lstStyle/>
        <a:p>
          <a:r>
            <a:rPr lang="it-IT"/>
            <a:t>System2</a:t>
          </a:r>
          <a:endParaRPr lang="en-US"/>
        </a:p>
      </dgm:t>
    </dgm:pt>
    <dgm:pt modelId="{978B4780-2A89-4D81-8D32-185CAC130AFF}" type="parTrans" cxnId="{1AEB1CD6-D756-4922-A98A-C4F89AF41430}">
      <dgm:prSet/>
      <dgm:spPr/>
      <dgm:t>
        <a:bodyPr/>
        <a:lstStyle/>
        <a:p>
          <a:endParaRPr lang="en-US"/>
        </a:p>
      </dgm:t>
    </dgm:pt>
    <dgm:pt modelId="{A60BDF08-8585-4BAF-B53C-E5412298B0B3}" type="sibTrans" cxnId="{1AEB1CD6-D756-4922-A98A-C4F89AF41430}">
      <dgm:prSet/>
      <dgm:spPr/>
      <dgm:t>
        <a:bodyPr/>
        <a:lstStyle/>
        <a:p>
          <a:endParaRPr lang="en-US"/>
        </a:p>
      </dgm:t>
    </dgm:pt>
    <dgm:pt modelId="{8F560F27-B086-4F34-A4D9-B12D810E6801}">
      <dgm:prSet/>
      <dgm:spPr>
        <a:solidFill>
          <a:srgbClr val="FF0000"/>
        </a:solidFill>
      </dgm:spPr>
      <dgm:t>
        <a:bodyPr/>
        <a:lstStyle/>
        <a:p>
          <a:r>
            <a:rPr lang="it-IT"/>
            <a:t>System3</a:t>
          </a:r>
          <a:endParaRPr lang="en-US"/>
        </a:p>
      </dgm:t>
    </dgm:pt>
    <dgm:pt modelId="{68EA42E5-350C-4D0F-987E-2D86DB4A0285}" type="parTrans" cxnId="{D517959A-A577-4888-9F4F-B7B388D1D6FA}">
      <dgm:prSet/>
      <dgm:spPr/>
      <dgm:t>
        <a:bodyPr/>
        <a:lstStyle/>
        <a:p>
          <a:endParaRPr lang="en-US"/>
        </a:p>
      </dgm:t>
    </dgm:pt>
    <dgm:pt modelId="{8DE376F2-FD74-452F-B925-19CAC7C26AAC}" type="sibTrans" cxnId="{D517959A-A577-4888-9F4F-B7B388D1D6FA}">
      <dgm:prSet/>
      <dgm:spPr/>
      <dgm:t>
        <a:bodyPr/>
        <a:lstStyle/>
        <a:p>
          <a:endParaRPr lang="en-US"/>
        </a:p>
      </dgm:t>
    </dgm:pt>
    <dgm:pt modelId="{7CCD1679-FB16-478D-ADEE-33773C14FEF7}">
      <dgm:prSet/>
      <dgm:spPr>
        <a:solidFill>
          <a:srgbClr val="FF0000"/>
        </a:solidFill>
      </dgm:spPr>
      <dgm:t>
        <a:bodyPr/>
        <a:lstStyle/>
        <a:p>
          <a:r>
            <a:rPr lang="it-IT"/>
            <a:t>…</a:t>
          </a:r>
          <a:endParaRPr lang="en-US"/>
        </a:p>
      </dgm:t>
    </dgm:pt>
    <dgm:pt modelId="{AB4B07D3-B6B4-4471-A9AC-D8BE27BCE5AD}" type="parTrans" cxnId="{025B41E5-EFE9-4EF6-BA10-1CDC73F4FD1D}">
      <dgm:prSet/>
      <dgm:spPr/>
      <dgm:t>
        <a:bodyPr/>
        <a:lstStyle/>
        <a:p>
          <a:endParaRPr lang="en-US"/>
        </a:p>
      </dgm:t>
    </dgm:pt>
    <dgm:pt modelId="{0264B2BE-757C-41BA-B064-EA605A0D5635}" type="sibTrans" cxnId="{025B41E5-EFE9-4EF6-BA10-1CDC73F4FD1D}">
      <dgm:prSet/>
      <dgm:spPr/>
      <dgm:t>
        <a:bodyPr/>
        <a:lstStyle/>
        <a:p>
          <a:endParaRPr lang="en-US"/>
        </a:p>
      </dgm:t>
    </dgm:pt>
    <dgm:pt modelId="{8E5AD14A-38F5-44BB-BD05-13609C653A17}">
      <dgm:prSet/>
      <dgm:spPr>
        <a:solidFill>
          <a:srgbClr val="FF0000"/>
        </a:solidFill>
      </dgm:spPr>
      <dgm:t>
        <a:bodyPr/>
        <a:lstStyle/>
        <a:p>
          <a:r>
            <a:rPr lang="it-IT"/>
            <a:t>Subsystem1</a:t>
          </a:r>
          <a:endParaRPr lang="en-US"/>
        </a:p>
      </dgm:t>
    </dgm:pt>
    <dgm:pt modelId="{8E241A37-6F71-4546-A5C8-824E3EAA0590}" type="parTrans" cxnId="{E62D5DB5-7C3E-4F37-BB1D-120DC6272A4C}">
      <dgm:prSet/>
      <dgm:spPr/>
      <dgm:t>
        <a:bodyPr/>
        <a:lstStyle/>
        <a:p>
          <a:endParaRPr lang="en-US"/>
        </a:p>
      </dgm:t>
    </dgm:pt>
    <dgm:pt modelId="{63EEEBB3-EAF7-4CA3-96BB-A25FDED59947}" type="sibTrans" cxnId="{E62D5DB5-7C3E-4F37-BB1D-120DC6272A4C}">
      <dgm:prSet/>
      <dgm:spPr/>
      <dgm:t>
        <a:bodyPr/>
        <a:lstStyle/>
        <a:p>
          <a:endParaRPr lang="en-US"/>
        </a:p>
      </dgm:t>
    </dgm:pt>
    <dgm:pt modelId="{8BE0DD61-7E74-48BA-B37F-4C7EE415500C}">
      <dgm:prSet/>
      <dgm:spPr>
        <a:solidFill>
          <a:srgbClr val="FF0000"/>
        </a:solidFill>
      </dgm:spPr>
      <dgm:t>
        <a:bodyPr/>
        <a:lstStyle/>
        <a:p>
          <a:r>
            <a:rPr lang="it-IT" dirty="0"/>
            <a:t>Subsystem2</a:t>
          </a:r>
          <a:endParaRPr lang="en-US" dirty="0"/>
        </a:p>
      </dgm:t>
    </dgm:pt>
    <dgm:pt modelId="{01173656-8924-443D-BE7E-8E23120754C8}" type="parTrans" cxnId="{93FC6F26-A00E-4698-9F61-EE7CF04DE7B6}">
      <dgm:prSet/>
      <dgm:spPr/>
      <dgm:t>
        <a:bodyPr/>
        <a:lstStyle/>
        <a:p>
          <a:endParaRPr lang="en-US"/>
        </a:p>
      </dgm:t>
    </dgm:pt>
    <dgm:pt modelId="{4439B7B3-EA01-42E6-87F0-0A53C03765A4}" type="sibTrans" cxnId="{93FC6F26-A00E-4698-9F61-EE7CF04DE7B6}">
      <dgm:prSet/>
      <dgm:spPr/>
      <dgm:t>
        <a:bodyPr/>
        <a:lstStyle/>
        <a:p>
          <a:endParaRPr lang="en-US"/>
        </a:p>
      </dgm:t>
    </dgm:pt>
    <dgm:pt modelId="{31A37B86-D3FA-47F6-BE0C-D920F4E1A142}">
      <dgm:prSet/>
      <dgm:spPr>
        <a:solidFill>
          <a:srgbClr val="FF0000"/>
        </a:solidFill>
      </dgm:spPr>
      <dgm:t>
        <a:bodyPr/>
        <a:lstStyle/>
        <a:p>
          <a:r>
            <a:rPr lang="it-IT"/>
            <a:t>…</a:t>
          </a:r>
          <a:endParaRPr lang="en-US"/>
        </a:p>
      </dgm:t>
    </dgm:pt>
    <dgm:pt modelId="{5EB2583C-7B88-4DCC-B344-4F327626E64A}" type="parTrans" cxnId="{9B224474-B00F-4634-B830-54917165040B}">
      <dgm:prSet/>
      <dgm:spPr/>
      <dgm:t>
        <a:bodyPr/>
        <a:lstStyle/>
        <a:p>
          <a:endParaRPr lang="en-US"/>
        </a:p>
      </dgm:t>
    </dgm:pt>
    <dgm:pt modelId="{4D92E150-33EB-42E1-B591-6AB6729814DF}" type="sibTrans" cxnId="{9B224474-B00F-4634-B830-54917165040B}">
      <dgm:prSet/>
      <dgm:spPr/>
      <dgm:t>
        <a:bodyPr/>
        <a:lstStyle/>
        <a:p>
          <a:endParaRPr lang="en-US"/>
        </a:p>
      </dgm:t>
    </dgm:pt>
    <dgm:pt modelId="{4D236878-AB17-4AB2-B496-F1C2D996F9AC}">
      <dgm:prSet/>
      <dgm:spPr>
        <a:solidFill>
          <a:srgbClr val="FF0000"/>
        </a:solidFill>
      </dgm:spPr>
      <dgm:t>
        <a:bodyPr/>
        <a:lstStyle/>
        <a:p>
          <a:r>
            <a:rPr lang="it-IT"/>
            <a:t>Element1</a:t>
          </a:r>
          <a:endParaRPr lang="en-US"/>
        </a:p>
      </dgm:t>
    </dgm:pt>
    <dgm:pt modelId="{B16C4352-1458-4503-B92F-4238B4CFE759}" type="parTrans" cxnId="{B3B3BE4A-BB11-464E-8CC0-3BEE323D2E1B}">
      <dgm:prSet/>
      <dgm:spPr/>
      <dgm:t>
        <a:bodyPr/>
        <a:lstStyle/>
        <a:p>
          <a:endParaRPr lang="en-US"/>
        </a:p>
      </dgm:t>
    </dgm:pt>
    <dgm:pt modelId="{F7C1F988-379A-42FA-83A2-7C21B6EB756E}" type="sibTrans" cxnId="{B3B3BE4A-BB11-464E-8CC0-3BEE323D2E1B}">
      <dgm:prSet/>
      <dgm:spPr/>
      <dgm:t>
        <a:bodyPr/>
        <a:lstStyle/>
        <a:p>
          <a:endParaRPr lang="en-US"/>
        </a:p>
      </dgm:t>
    </dgm:pt>
    <dgm:pt modelId="{DDA11CB3-DAE5-4E9B-B4A4-225CE90736F0}">
      <dgm:prSet/>
      <dgm:spPr>
        <a:solidFill>
          <a:srgbClr val="FF0000"/>
        </a:solidFill>
      </dgm:spPr>
      <dgm:t>
        <a:bodyPr/>
        <a:lstStyle/>
        <a:p>
          <a:r>
            <a:rPr lang="it-IT"/>
            <a:t>Element2</a:t>
          </a:r>
          <a:endParaRPr lang="en-US"/>
        </a:p>
      </dgm:t>
    </dgm:pt>
    <dgm:pt modelId="{C501E07A-C3F9-4746-AC96-8C38996F0249}" type="parTrans" cxnId="{7C11DD54-B209-46BC-8B42-517BACF3C0C7}">
      <dgm:prSet/>
      <dgm:spPr/>
      <dgm:t>
        <a:bodyPr/>
        <a:lstStyle/>
        <a:p>
          <a:endParaRPr lang="en-US"/>
        </a:p>
      </dgm:t>
    </dgm:pt>
    <dgm:pt modelId="{FA135967-CDFD-4970-A218-94AB6D7FD0E6}" type="sibTrans" cxnId="{7C11DD54-B209-46BC-8B42-517BACF3C0C7}">
      <dgm:prSet/>
      <dgm:spPr/>
      <dgm:t>
        <a:bodyPr/>
        <a:lstStyle/>
        <a:p>
          <a:endParaRPr lang="en-US"/>
        </a:p>
      </dgm:t>
    </dgm:pt>
    <dgm:pt modelId="{034B157B-A501-4815-889F-A5EF9D3D8B2B}" type="pres">
      <dgm:prSet presAssocID="{1A71F977-3E8E-401E-ABDF-C1F7DD68C8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1CD95DE-E35C-422B-BDAB-1DE97881486D}" type="pres">
      <dgm:prSet presAssocID="{76B9FD75-D0E0-4389-AA29-31CAE28AC97C}" presName="hierRoot1" presStyleCnt="0">
        <dgm:presLayoutVars>
          <dgm:hierBranch val="init"/>
        </dgm:presLayoutVars>
      </dgm:prSet>
      <dgm:spPr/>
    </dgm:pt>
    <dgm:pt modelId="{ABB0D2BD-7009-41B4-B497-2C28A8E6873E}" type="pres">
      <dgm:prSet presAssocID="{76B9FD75-D0E0-4389-AA29-31CAE28AC97C}" presName="rootComposite1" presStyleCnt="0"/>
      <dgm:spPr/>
    </dgm:pt>
    <dgm:pt modelId="{25B01FEA-1C08-4BA6-9886-E66E5ECD6DBE}" type="pres">
      <dgm:prSet presAssocID="{76B9FD75-D0E0-4389-AA29-31CAE28AC97C}" presName="rootText1" presStyleLbl="node0" presStyleIdx="0" presStyleCnt="1" custLinFactNeighborY="-5174">
        <dgm:presLayoutVars>
          <dgm:chPref val="3"/>
        </dgm:presLayoutVars>
      </dgm:prSet>
      <dgm:spPr/>
    </dgm:pt>
    <dgm:pt modelId="{54F709AF-C670-4980-8062-2997D9D74BBE}" type="pres">
      <dgm:prSet presAssocID="{76B9FD75-D0E0-4389-AA29-31CAE28AC97C}" presName="rootConnector1" presStyleLbl="node1" presStyleIdx="0" presStyleCnt="0"/>
      <dgm:spPr/>
    </dgm:pt>
    <dgm:pt modelId="{839139A5-97B6-4A1E-8987-B2B48358AB3E}" type="pres">
      <dgm:prSet presAssocID="{76B9FD75-D0E0-4389-AA29-31CAE28AC97C}" presName="hierChild2" presStyleCnt="0"/>
      <dgm:spPr/>
    </dgm:pt>
    <dgm:pt modelId="{024A51A3-6C7F-4FAC-8463-F68E4576F19A}" type="pres">
      <dgm:prSet presAssocID="{AE3FFE9C-FDD8-45E3-A5B2-65E84EAF4D3D}" presName="Name37" presStyleLbl="parChTrans1D2" presStyleIdx="0" presStyleCnt="4"/>
      <dgm:spPr/>
    </dgm:pt>
    <dgm:pt modelId="{17961C7E-0A43-4172-907D-4FF49BB834B8}" type="pres">
      <dgm:prSet presAssocID="{4EC789C9-2C1A-44A1-8169-AC088AD14685}" presName="hierRoot2" presStyleCnt="0">
        <dgm:presLayoutVars>
          <dgm:hierBranch val="init"/>
        </dgm:presLayoutVars>
      </dgm:prSet>
      <dgm:spPr/>
    </dgm:pt>
    <dgm:pt modelId="{E4951183-E1EA-4E69-AC3F-133AF8101980}" type="pres">
      <dgm:prSet presAssocID="{4EC789C9-2C1A-44A1-8169-AC088AD14685}" presName="rootComposite" presStyleCnt="0"/>
      <dgm:spPr/>
    </dgm:pt>
    <dgm:pt modelId="{21565684-BA8B-4408-B170-AEC66CAE3A10}" type="pres">
      <dgm:prSet presAssocID="{4EC789C9-2C1A-44A1-8169-AC088AD14685}" presName="rootText" presStyleLbl="node2" presStyleIdx="0" presStyleCnt="4" custLinFactNeighborY="-5174">
        <dgm:presLayoutVars>
          <dgm:chPref val="3"/>
        </dgm:presLayoutVars>
      </dgm:prSet>
      <dgm:spPr/>
    </dgm:pt>
    <dgm:pt modelId="{FF2BCE49-9EE2-4557-A7AE-D20B8EB9A6AF}" type="pres">
      <dgm:prSet presAssocID="{4EC789C9-2C1A-44A1-8169-AC088AD14685}" presName="rootConnector" presStyleLbl="node2" presStyleIdx="0" presStyleCnt="4"/>
      <dgm:spPr/>
    </dgm:pt>
    <dgm:pt modelId="{9AE0A9C5-D113-41EC-830B-1724ED521F8C}" type="pres">
      <dgm:prSet presAssocID="{4EC789C9-2C1A-44A1-8169-AC088AD14685}" presName="hierChild4" presStyleCnt="0"/>
      <dgm:spPr/>
    </dgm:pt>
    <dgm:pt modelId="{7719DD94-3BE8-4C16-B4D2-C09B993068E1}" type="pres">
      <dgm:prSet presAssocID="{96E749F9-5B63-4A11-8DE8-A0A220877A83}" presName="Name37" presStyleLbl="parChTrans1D3" presStyleIdx="0" presStyleCnt="4"/>
      <dgm:spPr/>
    </dgm:pt>
    <dgm:pt modelId="{3E3618DB-51CC-4E19-BB0C-56B8567A8D2F}" type="pres">
      <dgm:prSet presAssocID="{4F8E3987-A1E6-4C07-B23D-CDAA04FDE29C}" presName="hierRoot2" presStyleCnt="0">
        <dgm:presLayoutVars>
          <dgm:hierBranch val="init"/>
        </dgm:presLayoutVars>
      </dgm:prSet>
      <dgm:spPr/>
    </dgm:pt>
    <dgm:pt modelId="{69D1540B-6707-400F-BABE-C4CEC7EC856E}" type="pres">
      <dgm:prSet presAssocID="{4F8E3987-A1E6-4C07-B23D-CDAA04FDE29C}" presName="rootComposite" presStyleCnt="0"/>
      <dgm:spPr/>
    </dgm:pt>
    <dgm:pt modelId="{C58641BC-1A17-49CC-8041-512241A13598}" type="pres">
      <dgm:prSet presAssocID="{4F8E3987-A1E6-4C07-B23D-CDAA04FDE29C}" presName="rootText" presStyleLbl="node3" presStyleIdx="0" presStyleCnt="4" custLinFactNeighborX="-270" custLinFactNeighborY="-5174">
        <dgm:presLayoutVars>
          <dgm:chPref val="3"/>
        </dgm:presLayoutVars>
      </dgm:prSet>
      <dgm:spPr/>
    </dgm:pt>
    <dgm:pt modelId="{FEBB0BAA-C475-44B0-A1B0-8C91D1FEE5E5}" type="pres">
      <dgm:prSet presAssocID="{4F8E3987-A1E6-4C07-B23D-CDAA04FDE29C}" presName="rootConnector" presStyleLbl="node3" presStyleIdx="0" presStyleCnt="4"/>
      <dgm:spPr/>
    </dgm:pt>
    <dgm:pt modelId="{76A4DF38-60F7-49F1-920A-3C6103A2AC07}" type="pres">
      <dgm:prSet presAssocID="{4F8E3987-A1E6-4C07-B23D-CDAA04FDE29C}" presName="hierChild4" presStyleCnt="0"/>
      <dgm:spPr/>
    </dgm:pt>
    <dgm:pt modelId="{1D67CA49-AA46-4916-86C4-597FCF69B1A1}" type="pres">
      <dgm:prSet presAssocID="{8E241A37-6F71-4546-A5C8-824E3EAA0590}" presName="Name37" presStyleLbl="parChTrans1D4" presStyleIdx="0" presStyleCnt="5"/>
      <dgm:spPr/>
    </dgm:pt>
    <dgm:pt modelId="{1F049D88-9C09-4A3C-A0B1-5BE31BAB58E2}" type="pres">
      <dgm:prSet presAssocID="{8E5AD14A-38F5-44BB-BD05-13609C653A17}" presName="hierRoot2" presStyleCnt="0">
        <dgm:presLayoutVars>
          <dgm:hierBranch val="init"/>
        </dgm:presLayoutVars>
      </dgm:prSet>
      <dgm:spPr/>
    </dgm:pt>
    <dgm:pt modelId="{C226686E-7FE8-41A0-9E6B-6DF4B3005132}" type="pres">
      <dgm:prSet presAssocID="{8E5AD14A-38F5-44BB-BD05-13609C653A17}" presName="rootComposite" presStyleCnt="0"/>
      <dgm:spPr/>
    </dgm:pt>
    <dgm:pt modelId="{EA9F56C4-726F-4250-9FF2-58823C249C55}" type="pres">
      <dgm:prSet presAssocID="{8E5AD14A-38F5-44BB-BD05-13609C653A17}" presName="rootText" presStyleLbl="node4" presStyleIdx="0" presStyleCnt="5" custAng="0" custLinFactNeighborX="-270" custLinFactNeighborY="-5174">
        <dgm:presLayoutVars>
          <dgm:chPref val="3"/>
        </dgm:presLayoutVars>
      </dgm:prSet>
      <dgm:spPr/>
    </dgm:pt>
    <dgm:pt modelId="{58D8BFC9-055A-46C5-B0FA-E1CB4DCE1EAF}" type="pres">
      <dgm:prSet presAssocID="{8E5AD14A-38F5-44BB-BD05-13609C653A17}" presName="rootConnector" presStyleLbl="node4" presStyleIdx="0" presStyleCnt="5"/>
      <dgm:spPr/>
    </dgm:pt>
    <dgm:pt modelId="{2FF4BC28-C913-4F77-8B87-D12A0798DF5E}" type="pres">
      <dgm:prSet presAssocID="{8E5AD14A-38F5-44BB-BD05-13609C653A17}" presName="hierChild4" presStyleCnt="0"/>
      <dgm:spPr/>
    </dgm:pt>
    <dgm:pt modelId="{7933D949-912A-452C-8361-BB78D9F28E53}" type="pres">
      <dgm:prSet presAssocID="{B16C4352-1458-4503-B92F-4238B4CFE759}" presName="Name37" presStyleLbl="parChTrans1D4" presStyleIdx="1" presStyleCnt="5"/>
      <dgm:spPr/>
    </dgm:pt>
    <dgm:pt modelId="{4864725F-9A07-47FF-A3D4-0D034404F935}" type="pres">
      <dgm:prSet presAssocID="{4D236878-AB17-4AB2-B496-F1C2D996F9AC}" presName="hierRoot2" presStyleCnt="0">
        <dgm:presLayoutVars>
          <dgm:hierBranch val="init"/>
        </dgm:presLayoutVars>
      </dgm:prSet>
      <dgm:spPr/>
    </dgm:pt>
    <dgm:pt modelId="{7B4C5712-E974-4143-8287-CBBECE281047}" type="pres">
      <dgm:prSet presAssocID="{4D236878-AB17-4AB2-B496-F1C2D996F9AC}" presName="rootComposite" presStyleCnt="0"/>
      <dgm:spPr/>
    </dgm:pt>
    <dgm:pt modelId="{841565E5-A2EA-4C95-B572-DBCD5E7920B4}" type="pres">
      <dgm:prSet presAssocID="{4D236878-AB17-4AB2-B496-F1C2D996F9AC}" presName="rootText" presStyleLbl="node4" presStyleIdx="1" presStyleCnt="5">
        <dgm:presLayoutVars>
          <dgm:chPref val="3"/>
        </dgm:presLayoutVars>
      </dgm:prSet>
      <dgm:spPr/>
    </dgm:pt>
    <dgm:pt modelId="{DBDCBD16-87B8-4963-88F6-8465DC7C27B4}" type="pres">
      <dgm:prSet presAssocID="{4D236878-AB17-4AB2-B496-F1C2D996F9AC}" presName="rootConnector" presStyleLbl="node4" presStyleIdx="1" presStyleCnt="5"/>
      <dgm:spPr/>
    </dgm:pt>
    <dgm:pt modelId="{12C106D2-2870-4974-91C1-9850AD02626A}" type="pres">
      <dgm:prSet presAssocID="{4D236878-AB17-4AB2-B496-F1C2D996F9AC}" presName="hierChild4" presStyleCnt="0"/>
      <dgm:spPr/>
    </dgm:pt>
    <dgm:pt modelId="{848FA79F-F8F4-4C6E-8F78-B577EB3B4E13}" type="pres">
      <dgm:prSet presAssocID="{4D236878-AB17-4AB2-B496-F1C2D996F9AC}" presName="hierChild5" presStyleCnt="0"/>
      <dgm:spPr/>
    </dgm:pt>
    <dgm:pt modelId="{72622B43-A8C2-4642-B320-D8A47327F988}" type="pres">
      <dgm:prSet presAssocID="{C501E07A-C3F9-4746-AC96-8C38996F0249}" presName="Name37" presStyleLbl="parChTrans1D4" presStyleIdx="2" presStyleCnt="5"/>
      <dgm:spPr/>
    </dgm:pt>
    <dgm:pt modelId="{C75EDF5D-A9F5-4E72-A9B9-F5FC8193DB88}" type="pres">
      <dgm:prSet presAssocID="{DDA11CB3-DAE5-4E9B-B4A4-225CE90736F0}" presName="hierRoot2" presStyleCnt="0">
        <dgm:presLayoutVars>
          <dgm:hierBranch val="init"/>
        </dgm:presLayoutVars>
      </dgm:prSet>
      <dgm:spPr/>
    </dgm:pt>
    <dgm:pt modelId="{3FAA5931-B6AE-4318-82A4-B3D833F8081A}" type="pres">
      <dgm:prSet presAssocID="{DDA11CB3-DAE5-4E9B-B4A4-225CE90736F0}" presName="rootComposite" presStyleCnt="0"/>
      <dgm:spPr/>
    </dgm:pt>
    <dgm:pt modelId="{55B2F1D5-B23D-4DAB-ADE1-B7E1E32E025A}" type="pres">
      <dgm:prSet presAssocID="{DDA11CB3-DAE5-4E9B-B4A4-225CE90736F0}" presName="rootText" presStyleLbl="node4" presStyleIdx="2" presStyleCnt="5">
        <dgm:presLayoutVars>
          <dgm:chPref val="3"/>
        </dgm:presLayoutVars>
      </dgm:prSet>
      <dgm:spPr/>
    </dgm:pt>
    <dgm:pt modelId="{2328CE2C-2687-4492-A54C-2F49D40CBF34}" type="pres">
      <dgm:prSet presAssocID="{DDA11CB3-DAE5-4E9B-B4A4-225CE90736F0}" presName="rootConnector" presStyleLbl="node4" presStyleIdx="2" presStyleCnt="5"/>
      <dgm:spPr/>
    </dgm:pt>
    <dgm:pt modelId="{39A7B8DA-CCF8-4FDB-96AF-C008D1CB251F}" type="pres">
      <dgm:prSet presAssocID="{DDA11CB3-DAE5-4E9B-B4A4-225CE90736F0}" presName="hierChild4" presStyleCnt="0"/>
      <dgm:spPr/>
    </dgm:pt>
    <dgm:pt modelId="{36B2585C-301D-4F8F-BB45-114E869B4951}" type="pres">
      <dgm:prSet presAssocID="{DDA11CB3-DAE5-4E9B-B4A4-225CE90736F0}" presName="hierChild5" presStyleCnt="0"/>
      <dgm:spPr/>
    </dgm:pt>
    <dgm:pt modelId="{50ABC0CB-D454-4F54-AFF2-F5D8508E6268}" type="pres">
      <dgm:prSet presAssocID="{8E5AD14A-38F5-44BB-BD05-13609C653A17}" presName="hierChild5" presStyleCnt="0"/>
      <dgm:spPr/>
    </dgm:pt>
    <dgm:pt modelId="{A7DEE244-A9A8-4CFF-B402-7E2126D9F285}" type="pres">
      <dgm:prSet presAssocID="{01173656-8924-443D-BE7E-8E23120754C8}" presName="Name37" presStyleLbl="parChTrans1D4" presStyleIdx="3" presStyleCnt="5"/>
      <dgm:spPr/>
    </dgm:pt>
    <dgm:pt modelId="{7308EF77-6B37-4A0A-8DBA-72E3B33269EA}" type="pres">
      <dgm:prSet presAssocID="{8BE0DD61-7E74-48BA-B37F-4C7EE415500C}" presName="hierRoot2" presStyleCnt="0">
        <dgm:presLayoutVars>
          <dgm:hierBranch val="init"/>
        </dgm:presLayoutVars>
      </dgm:prSet>
      <dgm:spPr/>
    </dgm:pt>
    <dgm:pt modelId="{A07A6AE3-01A5-4C1E-A9E6-5F8F138B0F73}" type="pres">
      <dgm:prSet presAssocID="{8BE0DD61-7E74-48BA-B37F-4C7EE415500C}" presName="rootComposite" presStyleCnt="0"/>
      <dgm:spPr/>
    </dgm:pt>
    <dgm:pt modelId="{3D8CBEF9-8050-4FB8-8D28-9FB3D63E8BB6}" type="pres">
      <dgm:prSet presAssocID="{8BE0DD61-7E74-48BA-B37F-4C7EE415500C}" presName="rootText" presStyleLbl="node4" presStyleIdx="3" presStyleCnt="5" custAng="0" custLinFactNeighborX="-270" custLinFactNeighborY="-5174">
        <dgm:presLayoutVars>
          <dgm:chPref val="3"/>
        </dgm:presLayoutVars>
      </dgm:prSet>
      <dgm:spPr/>
    </dgm:pt>
    <dgm:pt modelId="{07415D9C-470D-4779-8A02-D85F589D54B7}" type="pres">
      <dgm:prSet presAssocID="{8BE0DD61-7E74-48BA-B37F-4C7EE415500C}" presName="rootConnector" presStyleLbl="node4" presStyleIdx="3" presStyleCnt="5"/>
      <dgm:spPr/>
    </dgm:pt>
    <dgm:pt modelId="{0C541B19-E527-475A-A94C-FCADC0B70739}" type="pres">
      <dgm:prSet presAssocID="{8BE0DD61-7E74-48BA-B37F-4C7EE415500C}" presName="hierChild4" presStyleCnt="0"/>
      <dgm:spPr/>
    </dgm:pt>
    <dgm:pt modelId="{2DB44D2C-6F5F-454B-A6C8-2F937D1DC5CE}" type="pres">
      <dgm:prSet presAssocID="{8BE0DD61-7E74-48BA-B37F-4C7EE415500C}" presName="hierChild5" presStyleCnt="0"/>
      <dgm:spPr/>
    </dgm:pt>
    <dgm:pt modelId="{9E12821C-3057-4821-BB29-14C72A4E2893}" type="pres">
      <dgm:prSet presAssocID="{5EB2583C-7B88-4DCC-B344-4F327626E64A}" presName="Name37" presStyleLbl="parChTrans1D4" presStyleIdx="4" presStyleCnt="5"/>
      <dgm:spPr/>
    </dgm:pt>
    <dgm:pt modelId="{6059F83A-7D49-43AA-B901-0F4109A89E39}" type="pres">
      <dgm:prSet presAssocID="{31A37B86-D3FA-47F6-BE0C-D920F4E1A142}" presName="hierRoot2" presStyleCnt="0">
        <dgm:presLayoutVars>
          <dgm:hierBranch val="init"/>
        </dgm:presLayoutVars>
      </dgm:prSet>
      <dgm:spPr/>
    </dgm:pt>
    <dgm:pt modelId="{0EBD9C2E-13A4-4333-A987-0C6D51A8992F}" type="pres">
      <dgm:prSet presAssocID="{31A37B86-D3FA-47F6-BE0C-D920F4E1A142}" presName="rootComposite" presStyleCnt="0"/>
      <dgm:spPr/>
    </dgm:pt>
    <dgm:pt modelId="{6BCD04C7-48F6-46C1-954E-298F9719F439}" type="pres">
      <dgm:prSet presAssocID="{31A37B86-D3FA-47F6-BE0C-D920F4E1A142}" presName="rootText" presStyleLbl="node4" presStyleIdx="4" presStyleCnt="5" custAng="0" custLinFactNeighborX="-270" custLinFactNeighborY="-5174">
        <dgm:presLayoutVars>
          <dgm:chPref val="3"/>
        </dgm:presLayoutVars>
      </dgm:prSet>
      <dgm:spPr/>
    </dgm:pt>
    <dgm:pt modelId="{00B6FBD4-E9C1-4CEF-BB72-6C66F29F4AF5}" type="pres">
      <dgm:prSet presAssocID="{31A37B86-D3FA-47F6-BE0C-D920F4E1A142}" presName="rootConnector" presStyleLbl="node4" presStyleIdx="4" presStyleCnt="5"/>
      <dgm:spPr/>
    </dgm:pt>
    <dgm:pt modelId="{27A87CFB-F20B-4367-ADA8-2CBDF89C0289}" type="pres">
      <dgm:prSet presAssocID="{31A37B86-D3FA-47F6-BE0C-D920F4E1A142}" presName="hierChild4" presStyleCnt="0"/>
      <dgm:spPr/>
    </dgm:pt>
    <dgm:pt modelId="{F72B8A30-F1E0-4565-B574-5979516FDB6D}" type="pres">
      <dgm:prSet presAssocID="{31A37B86-D3FA-47F6-BE0C-D920F4E1A142}" presName="hierChild5" presStyleCnt="0"/>
      <dgm:spPr/>
    </dgm:pt>
    <dgm:pt modelId="{03CD9488-FF46-4953-82EB-AF8CE06C1BF3}" type="pres">
      <dgm:prSet presAssocID="{4F8E3987-A1E6-4C07-B23D-CDAA04FDE29C}" presName="hierChild5" presStyleCnt="0"/>
      <dgm:spPr/>
    </dgm:pt>
    <dgm:pt modelId="{33359798-4850-4D17-8AF7-7B628AAD6A84}" type="pres">
      <dgm:prSet presAssocID="{978B4780-2A89-4D81-8D32-185CAC130AFF}" presName="Name37" presStyleLbl="parChTrans1D3" presStyleIdx="1" presStyleCnt="4"/>
      <dgm:spPr/>
    </dgm:pt>
    <dgm:pt modelId="{F0A3AE47-F93D-416C-B8AA-729C34A88F76}" type="pres">
      <dgm:prSet presAssocID="{78C8C3F0-4FB6-4354-BC68-5382800815BA}" presName="hierRoot2" presStyleCnt="0">
        <dgm:presLayoutVars>
          <dgm:hierBranch val="init"/>
        </dgm:presLayoutVars>
      </dgm:prSet>
      <dgm:spPr/>
    </dgm:pt>
    <dgm:pt modelId="{45225C72-2F6A-4B46-9739-01EA6350B23B}" type="pres">
      <dgm:prSet presAssocID="{78C8C3F0-4FB6-4354-BC68-5382800815BA}" presName="rootComposite" presStyleCnt="0"/>
      <dgm:spPr/>
    </dgm:pt>
    <dgm:pt modelId="{265E5B9F-4AC8-4AF2-B0F1-7175B6A4694D}" type="pres">
      <dgm:prSet presAssocID="{78C8C3F0-4FB6-4354-BC68-5382800815BA}" presName="rootText" presStyleLbl="node3" presStyleIdx="1" presStyleCnt="4" custLinFactNeighborX="-270" custLinFactNeighborY="-5174">
        <dgm:presLayoutVars>
          <dgm:chPref val="3"/>
        </dgm:presLayoutVars>
      </dgm:prSet>
      <dgm:spPr/>
    </dgm:pt>
    <dgm:pt modelId="{91D92A51-898C-4ADE-A353-4AA6D8ED581B}" type="pres">
      <dgm:prSet presAssocID="{78C8C3F0-4FB6-4354-BC68-5382800815BA}" presName="rootConnector" presStyleLbl="node3" presStyleIdx="1" presStyleCnt="4"/>
      <dgm:spPr/>
    </dgm:pt>
    <dgm:pt modelId="{129CECCD-327A-4065-944D-3C017A0C2F39}" type="pres">
      <dgm:prSet presAssocID="{78C8C3F0-4FB6-4354-BC68-5382800815BA}" presName="hierChild4" presStyleCnt="0"/>
      <dgm:spPr/>
    </dgm:pt>
    <dgm:pt modelId="{3544E26C-4268-4378-9C3C-C0BF4BF3C1BC}" type="pres">
      <dgm:prSet presAssocID="{78C8C3F0-4FB6-4354-BC68-5382800815BA}" presName="hierChild5" presStyleCnt="0"/>
      <dgm:spPr/>
    </dgm:pt>
    <dgm:pt modelId="{E389B576-1939-420A-BEA1-17CB8BE49B3C}" type="pres">
      <dgm:prSet presAssocID="{68EA42E5-350C-4D0F-987E-2D86DB4A0285}" presName="Name37" presStyleLbl="parChTrans1D3" presStyleIdx="2" presStyleCnt="4"/>
      <dgm:spPr/>
    </dgm:pt>
    <dgm:pt modelId="{AFB97A18-CC33-407D-98DE-56868D546557}" type="pres">
      <dgm:prSet presAssocID="{8F560F27-B086-4F34-A4D9-B12D810E6801}" presName="hierRoot2" presStyleCnt="0">
        <dgm:presLayoutVars>
          <dgm:hierBranch val="init"/>
        </dgm:presLayoutVars>
      </dgm:prSet>
      <dgm:spPr/>
    </dgm:pt>
    <dgm:pt modelId="{AB001CB4-C258-448C-8FEF-1574E9B7BA93}" type="pres">
      <dgm:prSet presAssocID="{8F560F27-B086-4F34-A4D9-B12D810E6801}" presName="rootComposite" presStyleCnt="0"/>
      <dgm:spPr/>
    </dgm:pt>
    <dgm:pt modelId="{A6C7CDB1-2120-4317-B57C-1FD423D8C4A0}" type="pres">
      <dgm:prSet presAssocID="{8F560F27-B086-4F34-A4D9-B12D810E6801}" presName="rootText" presStyleLbl="node3" presStyleIdx="2" presStyleCnt="4" custLinFactNeighborX="-270" custLinFactNeighborY="-5174">
        <dgm:presLayoutVars>
          <dgm:chPref val="3"/>
        </dgm:presLayoutVars>
      </dgm:prSet>
      <dgm:spPr/>
    </dgm:pt>
    <dgm:pt modelId="{44BF5375-FC52-4D42-A57C-A7B546C925A8}" type="pres">
      <dgm:prSet presAssocID="{8F560F27-B086-4F34-A4D9-B12D810E6801}" presName="rootConnector" presStyleLbl="node3" presStyleIdx="2" presStyleCnt="4"/>
      <dgm:spPr/>
    </dgm:pt>
    <dgm:pt modelId="{55E7EF8E-0597-4CA7-8FFA-F4B63AF51080}" type="pres">
      <dgm:prSet presAssocID="{8F560F27-B086-4F34-A4D9-B12D810E6801}" presName="hierChild4" presStyleCnt="0"/>
      <dgm:spPr/>
    </dgm:pt>
    <dgm:pt modelId="{8FC59F5B-0978-430B-90DE-0D21E1F1218B}" type="pres">
      <dgm:prSet presAssocID="{8F560F27-B086-4F34-A4D9-B12D810E6801}" presName="hierChild5" presStyleCnt="0"/>
      <dgm:spPr/>
    </dgm:pt>
    <dgm:pt modelId="{A82289F4-843D-4C22-90F2-D699FFB4CE0E}" type="pres">
      <dgm:prSet presAssocID="{AB4B07D3-B6B4-4471-A9AC-D8BE27BCE5AD}" presName="Name37" presStyleLbl="parChTrans1D3" presStyleIdx="3" presStyleCnt="4"/>
      <dgm:spPr/>
    </dgm:pt>
    <dgm:pt modelId="{944A8215-7292-449F-BF66-8F5706A900BA}" type="pres">
      <dgm:prSet presAssocID="{7CCD1679-FB16-478D-ADEE-33773C14FEF7}" presName="hierRoot2" presStyleCnt="0">
        <dgm:presLayoutVars>
          <dgm:hierBranch val="init"/>
        </dgm:presLayoutVars>
      </dgm:prSet>
      <dgm:spPr/>
    </dgm:pt>
    <dgm:pt modelId="{00ADC3CA-C96B-43BC-8C90-7C503336DE64}" type="pres">
      <dgm:prSet presAssocID="{7CCD1679-FB16-478D-ADEE-33773C14FEF7}" presName="rootComposite" presStyleCnt="0"/>
      <dgm:spPr/>
    </dgm:pt>
    <dgm:pt modelId="{9230166B-A7BA-41B7-9D11-A77361F66570}" type="pres">
      <dgm:prSet presAssocID="{7CCD1679-FB16-478D-ADEE-33773C14FEF7}" presName="rootText" presStyleLbl="node3" presStyleIdx="3" presStyleCnt="4" custLinFactNeighborX="-270" custLinFactNeighborY="-5174">
        <dgm:presLayoutVars>
          <dgm:chPref val="3"/>
        </dgm:presLayoutVars>
      </dgm:prSet>
      <dgm:spPr/>
    </dgm:pt>
    <dgm:pt modelId="{73A67271-2DF7-4F11-BB9E-B7D9F11DDD0C}" type="pres">
      <dgm:prSet presAssocID="{7CCD1679-FB16-478D-ADEE-33773C14FEF7}" presName="rootConnector" presStyleLbl="node3" presStyleIdx="3" presStyleCnt="4"/>
      <dgm:spPr/>
    </dgm:pt>
    <dgm:pt modelId="{62985D3C-A669-467C-A1D3-C8C99F4E48D5}" type="pres">
      <dgm:prSet presAssocID="{7CCD1679-FB16-478D-ADEE-33773C14FEF7}" presName="hierChild4" presStyleCnt="0"/>
      <dgm:spPr/>
    </dgm:pt>
    <dgm:pt modelId="{6B146C76-FF1C-429A-BF40-0B8E38877910}" type="pres">
      <dgm:prSet presAssocID="{7CCD1679-FB16-478D-ADEE-33773C14FEF7}" presName="hierChild5" presStyleCnt="0"/>
      <dgm:spPr/>
    </dgm:pt>
    <dgm:pt modelId="{D084CEEC-6F4A-4BCE-AD4C-877895587E7D}" type="pres">
      <dgm:prSet presAssocID="{4EC789C9-2C1A-44A1-8169-AC088AD14685}" presName="hierChild5" presStyleCnt="0"/>
      <dgm:spPr/>
    </dgm:pt>
    <dgm:pt modelId="{2460E8A5-5CDE-4519-A3D8-E3A9C40571D1}" type="pres">
      <dgm:prSet presAssocID="{87844726-3292-4A43-98F6-39357EF75AFD}" presName="Name37" presStyleLbl="parChTrans1D2" presStyleIdx="1" presStyleCnt="4"/>
      <dgm:spPr/>
    </dgm:pt>
    <dgm:pt modelId="{725D6254-8446-4F12-8A01-7FEDFCE507AA}" type="pres">
      <dgm:prSet presAssocID="{18CED1E3-02C4-489D-99A9-9553EE87E08B}" presName="hierRoot2" presStyleCnt="0">
        <dgm:presLayoutVars>
          <dgm:hierBranch val="init"/>
        </dgm:presLayoutVars>
      </dgm:prSet>
      <dgm:spPr/>
    </dgm:pt>
    <dgm:pt modelId="{9376C228-211C-4F5A-9F60-883AFE924533}" type="pres">
      <dgm:prSet presAssocID="{18CED1E3-02C4-489D-99A9-9553EE87E08B}" presName="rootComposite" presStyleCnt="0"/>
      <dgm:spPr/>
    </dgm:pt>
    <dgm:pt modelId="{08771C94-E521-4611-8BBC-4F31593A0203}" type="pres">
      <dgm:prSet presAssocID="{18CED1E3-02C4-489D-99A9-9553EE87E08B}" presName="rootText" presStyleLbl="node2" presStyleIdx="1" presStyleCnt="4" custLinFactNeighborX="-270" custLinFactNeighborY="-5174">
        <dgm:presLayoutVars>
          <dgm:chPref val="3"/>
        </dgm:presLayoutVars>
      </dgm:prSet>
      <dgm:spPr/>
    </dgm:pt>
    <dgm:pt modelId="{05A90D49-A0F2-43F2-8904-E3FB2442D187}" type="pres">
      <dgm:prSet presAssocID="{18CED1E3-02C4-489D-99A9-9553EE87E08B}" presName="rootConnector" presStyleLbl="node2" presStyleIdx="1" presStyleCnt="4"/>
      <dgm:spPr/>
    </dgm:pt>
    <dgm:pt modelId="{B5F506EF-81CF-42D8-82AB-93A73926035E}" type="pres">
      <dgm:prSet presAssocID="{18CED1E3-02C4-489D-99A9-9553EE87E08B}" presName="hierChild4" presStyleCnt="0"/>
      <dgm:spPr/>
    </dgm:pt>
    <dgm:pt modelId="{D77FE027-DF81-4AA7-ADDA-81A1655BCFFF}" type="pres">
      <dgm:prSet presAssocID="{18CED1E3-02C4-489D-99A9-9553EE87E08B}" presName="hierChild5" presStyleCnt="0"/>
      <dgm:spPr/>
    </dgm:pt>
    <dgm:pt modelId="{81A6ACDC-A80C-4C3C-A9B0-E6DDFA0B99BE}" type="pres">
      <dgm:prSet presAssocID="{60C5EEA8-9FEC-414D-92B2-911DE32D00B2}" presName="Name37" presStyleLbl="parChTrans1D2" presStyleIdx="2" presStyleCnt="4"/>
      <dgm:spPr/>
    </dgm:pt>
    <dgm:pt modelId="{FD125764-A9F6-4F98-BE6F-E66966F8E7BD}" type="pres">
      <dgm:prSet presAssocID="{D9CBCEE6-2E2B-4D1B-9C20-78D44F51AF73}" presName="hierRoot2" presStyleCnt="0">
        <dgm:presLayoutVars>
          <dgm:hierBranch val="init"/>
        </dgm:presLayoutVars>
      </dgm:prSet>
      <dgm:spPr/>
    </dgm:pt>
    <dgm:pt modelId="{B6D1A137-B7D0-4C4D-BC3F-0CF198125A6B}" type="pres">
      <dgm:prSet presAssocID="{D9CBCEE6-2E2B-4D1B-9C20-78D44F51AF73}" presName="rootComposite" presStyleCnt="0"/>
      <dgm:spPr/>
    </dgm:pt>
    <dgm:pt modelId="{B768F762-F4AF-47B9-B3FB-9C774C63C3BF}" type="pres">
      <dgm:prSet presAssocID="{D9CBCEE6-2E2B-4D1B-9C20-78D44F51AF73}" presName="rootText" presStyleLbl="node2" presStyleIdx="2" presStyleCnt="4" custLinFactNeighborX="-270" custLinFactNeighborY="-5174">
        <dgm:presLayoutVars>
          <dgm:chPref val="3"/>
        </dgm:presLayoutVars>
      </dgm:prSet>
      <dgm:spPr/>
    </dgm:pt>
    <dgm:pt modelId="{D04B7D96-091D-4189-8432-28758B8EF8D1}" type="pres">
      <dgm:prSet presAssocID="{D9CBCEE6-2E2B-4D1B-9C20-78D44F51AF73}" presName="rootConnector" presStyleLbl="node2" presStyleIdx="2" presStyleCnt="4"/>
      <dgm:spPr/>
    </dgm:pt>
    <dgm:pt modelId="{CAA98BE8-A1A7-4728-930F-771487BA9220}" type="pres">
      <dgm:prSet presAssocID="{D9CBCEE6-2E2B-4D1B-9C20-78D44F51AF73}" presName="hierChild4" presStyleCnt="0"/>
      <dgm:spPr/>
    </dgm:pt>
    <dgm:pt modelId="{12E0E27A-220A-4525-ACA1-DAB7BFEDAF4D}" type="pres">
      <dgm:prSet presAssocID="{D9CBCEE6-2E2B-4D1B-9C20-78D44F51AF73}" presName="hierChild5" presStyleCnt="0"/>
      <dgm:spPr/>
    </dgm:pt>
    <dgm:pt modelId="{87A12071-CB0E-4D3B-8BA7-18AC1361B005}" type="pres">
      <dgm:prSet presAssocID="{49C2DF2B-5A5E-4838-B935-AB1FAA3F755D}" presName="Name37" presStyleLbl="parChTrans1D2" presStyleIdx="3" presStyleCnt="4"/>
      <dgm:spPr/>
    </dgm:pt>
    <dgm:pt modelId="{80B51292-C687-41E8-8FD9-7A07612ED15A}" type="pres">
      <dgm:prSet presAssocID="{1F01CCA5-57EF-42E3-B444-1484DB554F3A}" presName="hierRoot2" presStyleCnt="0">
        <dgm:presLayoutVars>
          <dgm:hierBranch val="init"/>
        </dgm:presLayoutVars>
      </dgm:prSet>
      <dgm:spPr/>
    </dgm:pt>
    <dgm:pt modelId="{A82FFDF4-6EC4-4CE0-9FFC-BA89B0B51EED}" type="pres">
      <dgm:prSet presAssocID="{1F01CCA5-57EF-42E3-B444-1484DB554F3A}" presName="rootComposite" presStyleCnt="0"/>
      <dgm:spPr/>
    </dgm:pt>
    <dgm:pt modelId="{99ACB3CF-89AD-4608-9897-A8B9383707B5}" type="pres">
      <dgm:prSet presAssocID="{1F01CCA5-57EF-42E3-B444-1484DB554F3A}" presName="rootText" presStyleLbl="node2" presStyleIdx="3" presStyleCnt="4" custLinFactNeighborX="-270" custLinFactNeighborY="-5174">
        <dgm:presLayoutVars>
          <dgm:chPref val="3"/>
        </dgm:presLayoutVars>
      </dgm:prSet>
      <dgm:spPr/>
    </dgm:pt>
    <dgm:pt modelId="{155A21F4-AE17-4B29-8A38-DA889A528243}" type="pres">
      <dgm:prSet presAssocID="{1F01CCA5-57EF-42E3-B444-1484DB554F3A}" presName="rootConnector" presStyleLbl="node2" presStyleIdx="3" presStyleCnt="4"/>
      <dgm:spPr/>
    </dgm:pt>
    <dgm:pt modelId="{49D37AA8-0B1B-4243-8B04-D06682132191}" type="pres">
      <dgm:prSet presAssocID="{1F01CCA5-57EF-42E3-B444-1484DB554F3A}" presName="hierChild4" presStyleCnt="0"/>
      <dgm:spPr/>
    </dgm:pt>
    <dgm:pt modelId="{A0687B97-0B8D-4A89-9529-06033EF035C9}" type="pres">
      <dgm:prSet presAssocID="{1F01CCA5-57EF-42E3-B444-1484DB554F3A}" presName="hierChild5" presStyleCnt="0"/>
      <dgm:spPr/>
    </dgm:pt>
    <dgm:pt modelId="{B31F9901-2AE2-4EBF-A8A9-08C8842B5697}" type="pres">
      <dgm:prSet presAssocID="{76B9FD75-D0E0-4389-AA29-31CAE28AC97C}" presName="hierChild3" presStyleCnt="0"/>
      <dgm:spPr/>
    </dgm:pt>
  </dgm:ptLst>
  <dgm:cxnLst>
    <dgm:cxn modelId="{935CF703-1856-459C-BA77-05094FDD64AE}" type="presOf" srcId="{01173656-8924-443D-BE7E-8E23120754C8}" destId="{A7DEE244-A9A8-4CFF-B402-7E2126D9F285}" srcOrd="0" destOrd="0" presId="urn:microsoft.com/office/officeart/2005/8/layout/orgChart1"/>
    <dgm:cxn modelId="{F18BB606-9253-4EF8-A98C-5ECA5CB72643}" type="presOf" srcId="{60C5EEA8-9FEC-414D-92B2-911DE32D00B2}" destId="{81A6ACDC-A80C-4C3C-A9B0-E6DDFA0B99BE}" srcOrd="0" destOrd="0" presId="urn:microsoft.com/office/officeart/2005/8/layout/orgChart1"/>
    <dgm:cxn modelId="{6BAD7407-9A06-48FA-AA99-24814461B1D8}" type="presOf" srcId="{78C8C3F0-4FB6-4354-BC68-5382800815BA}" destId="{265E5B9F-4AC8-4AF2-B0F1-7175B6A4694D}" srcOrd="0" destOrd="0" presId="urn:microsoft.com/office/officeart/2005/8/layout/orgChart1"/>
    <dgm:cxn modelId="{75739B0C-941C-4AA8-842F-ECCD33C15771}" type="presOf" srcId="{96E749F9-5B63-4A11-8DE8-A0A220877A83}" destId="{7719DD94-3BE8-4C16-B4D2-C09B993068E1}" srcOrd="0" destOrd="0" presId="urn:microsoft.com/office/officeart/2005/8/layout/orgChart1"/>
    <dgm:cxn modelId="{C443EC15-0022-4A4C-821A-0A4A8AE1D1BC}" type="presOf" srcId="{31A37B86-D3FA-47F6-BE0C-D920F4E1A142}" destId="{6BCD04C7-48F6-46C1-954E-298F9719F439}" srcOrd="0" destOrd="0" presId="urn:microsoft.com/office/officeart/2005/8/layout/orgChart1"/>
    <dgm:cxn modelId="{11474224-2A95-4271-91AA-EE9318672236}" type="presOf" srcId="{68EA42E5-350C-4D0F-987E-2D86DB4A0285}" destId="{E389B576-1939-420A-BEA1-17CB8BE49B3C}" srcOrd="0" destOrd="0" presId="urn:microsoft.com/office/officeart/2005/8/layout/orgChart1"/>
    <dgm:cxn modelId="{EEEF2B26-20BE-4086-AF26-1C96B39965EB}" srcId="{76B9FD75-D0E0-4389-AA29-31CAE28AC97C}" destId="{4EC789C9-2C1A-44A1-8169-AC088AD14685}" srcOrd="0" destOrd="0" parTransId="{AE3FFE9C-FDD8-45E3-A5B2-65E84EAF4D3D}" sibTransId="{8563B7D5-7907-42A0-8D63-81722E1439A0}"/>
    <dgm:cxn modelId="{93FC6F26-A00E-4698-9F61-EE7CF04DE7B6}" srcId="{4F8E3987-A1E6-4C07-B23D-CDAA04FDE29C}" destId="{8BE0DD61-7E74-48BA-B37F-4C7EE415500C}" srcOrd="1" destOrd="0" parTransId="{01173656-8924-443D-BE7E-8E23120754C8}" sibTransId="{4439B7B3-EA01-42E6-87F0-0A53C03765A4}"/>
    <dgm:cxn modelId="{3958C426-CF91-4D32-A27E-2D7629F10BB8}" srcId="{76B9FD75-D0E0-4389-AA29-31CAE28AC97C}" destId="{1F01CCA5-57EF-42E3-B444-1484DB554F3A}" srcOrd="3" destOrd="0" parTransId="{49C2DF2B-5A5E-4838-B935-AB1FAA3F755D}" sibTransId="{2C724988-8155-4A94-A5AD-59A02166868D}"/>
    <dgm:cxn modelId="{5CB10027-3535-4AC1-8C48-A29155C1A6B4}" type="presOf" srcId="{AE3FFE9C-FDD8-45E3-A5B2-65E84EAF4D3D}" destId="{024A51A3-6C7F-4FAC-8463-F68E4576F19A}" srcOrd="0" destOrd="0" presId="urn:microsoft.com/office/officeart/2005/8/layout/orgChart1"/>
    <dgm:cxn modelId="{C807BF29-AFBE-446A-A379-604FBB78F465}" srcId="{4EC789C9-2C1A-44A1-8169-AC088AD14685}" destId="{4F8E3987-A1E6-4C07-B23D-CDAA04FDE29C}" srcOrd="0" destOrd="0" parTransId="{96E749F9-5B63-4A11-8DE8-A0A220877A83}" sibTransId="{6CC12AD8-75FB-44A8-BB4E-91CD154EBC8E}"/>
    <dgm:cxn modelId="{D39C362E-CC85-41BB-A617-01ED395E9985}" type="presOf" srcId="{C501E07A-C3F9-4746-AC96-8C38996F0249}" destId="{72622B43-A8C2-4642-B320-D8A47327F988}" srcOrd="0" destOrd="0" presId="urn:microsoft.com/office/officeart/2005/8/layout/orgChart1"/>
    <dgm:cxn modelId="{8B304932-5243-4EF5-9134-2785AAFA9FDD}" type="presOf" srcId="{DDA11CB3-DAE5-4E9B-B4A4-225CE90736F0}" destId="{55B2F1D5-B23D-4DAB-ADE1-B7E1E32E025A}" srcOrd="0" destOrd="0" presId="urn:microsoft.com/office/officeart/2005/8/layout/orgChart1"/>
    <dgm:cxn modelId="{9F6C0F3F-0E89-4960-B931-5CB8E34C356B}" type="presOf" srcId="{1F01CCA5-57EF-42E3-B444-1484DB554F3A}" destId="{99ACB3CF-89AD-4608-9897-A8B9383707B5}" srcOrd="0" destOrd="0" presId="urn:microsoft.com/office/officeart/2005/8/layout/orgChart1"/>
    <dgm:cxn modelId="{F63CD13F-5E65-4415-A622-C073A842EC30}" type="presOf" srcId="{4EC789C9-2C1A-44A1-8169-AC088AD14685}" destId="{21565684-BA8B-4408-B170-AEC66CAE3A10}" srcOrd="0" destOrd="0" presId="urn:microsoft.com/office/officeart/2005/8/layout/orgChart1"/>
    <dgm:cxn modelId="{A1E2345F-28AA-453C-9FB2-531CDB6D802C}" type="presOf" srcId="{D9CBCEE6-2E2B-4D1B-9C20-78D44F51AF73}" destId="{B768F762-F4AF-47B9-B3FB-9C774C63C3BF}" srcOrd="0" destOrd="0" presId="urn:microsoft.com/office/officeart/2005/8/layout/orgChart1"/>
    <dgm:cxn modelId="{B3B3BE4A-BB11-464E-8CC0-3BEE323D2E1B}" srcId="{8E5AD14A-38F5-44BB-BD05-13609C653A17}" destId="{4D236878-AB17-4AB2-B496-F1C2D996F9AC}" srcOrd="0" destOrd="0" parTransId="{B16C4352-1458-4503-B92F-4238B4CFE759}" sibTransId="{F7C1F988-379A-42FA-83A2-7C21B6EB756E}"/>
    <dgm:cxn modelId="{BFE62F4C-EAEE-4534-A6B0-DA532940C832}" type="presOf" srcId="{8BE0DD61-7E74-48BA-B37F-4C7EE415500C}" destId="{3D8CBEF9-8050-4FB8-8D28-9FB3D63E8BB6}" srcOrd="0" destOrd="0" presId="urn:microsoft.com/office/officeart/2005/8/layout/orgChart1"/>
    <dgm:cxn modelId="{6DEABD4C-FA08-4614-AFC7-A2A93A5D0152}" type="presOf" srcId="{4EC789C9-2C1A-44A1-8169-AC088AD14685}" destId="{FF2BCE49-9EE2-4557-A7AE-D20B8EB9A6AF}" srcOrd="1" destOrd="0" presId="urn:microsoft.com/office/officeart/2005/8/layout/orgChart1"/>
    <dgm:cxn modelId="{B1CB676D-82ED-4894-9E8B-AD59621E9C6F}" type="presOf" srcId="{8BE0DD61-7E74-48BA-B37F-4C7EE415500C}" destId="{07415D9C-470D-4779-8A02-D85F589D54B7}" srcOrd="1" destOrd="0" presId="urn:microsoft.com/office/officeart/2005/8/layout/orgChart1"/>
    <dgm:cxn modelId="{00928D6D-F814-455E-B6CD-BC6EC3043F7C}" type="presOf" srcId="{D9CBCEE6-2E2B-4D1B-9C20-78D44F51AF73}" destId="{D04B7D96-091D-4189-8432-28758B8EF8D1}" srcOrd="1" destOrd="0" presId="urn:microsoft.com/office/officeart/2005/8/layout/orgChart1"/>
    <dgm:cxn modelId="{D441726E-2AF9-41B8-9C5E-FAA5CC1EF601}" type="presOf" srcId="{4F8E3987-A1E6-4C07-B23D-CDAA04FDE29C}" destId="{C58641BC-1A17-49CC-8041-512241A13598}" srcOrd="0" destOrd="0" presId="urn:microsoft.com/office/officeart/2005/8/layout/orgChart1"/>
    <dgm:cxn modelId="{9B224474-B00F-4634-B830-54917165040B}" srcId="{4F8E3987-A1E6-4C07-B23D-CDAA04FDE29C}" destId="{31A37B86-D3FA-47F6-BE0C-D920F4E1A142}" srcOrd="2" destOrd="0" parTransId="{5EB2583C-7B88-4DCC-B344-4F327626E64A}" sibTransId="{4D92E150-33EB-42E1-B591-6AB6729814DF}"/>
    <dgm:cxn modelId="{7C11DD54-B209-46BC-8B42-517BACF3C0C7}" srcId="{8E5AD14A-38F5-44BB-BD05-13609C653A17}" destId="{DDA11CB3-DAE5-4E9B-B4A4-225CE90736F0}" srcOrd="1" destOrd="0" parTransId="{C501E07A-C3F9-4746-AC96-8C38996F0249}" sibTransId="{FA135967-CDFD-4970-A218-94AB6D7FD0E6}"/>
    <dgm:cxn modelId="{EC47C755-BFDE-4E1A-A48A-D19855D0C620}" srcId="{1A71F977-3E8E-401E-ABDF-C1F7DD68C82D}" destId="{76B9FD75-D0E0-4389-AA29-31CAE28AC97C}" srcOrd="0" destOrd="0" parTransId="{682DFB4C-FFE6-4C8E-AA86-5A99F97A084C}" sibTransId="{C3D177B8-D306-4E8E-9C5E-AEB6E4FFA329}"/>
    <dgm:cxn modelId="{9DBF4D78-6EFA-4915-A433-2A7B311CFC77}" type="presOf" srcId="{78C8C3F0-4FB6-4354-BC68-5382800815BA}" destId="{91D92A51-898C-4ADE-A353-4AA6D8ED581B}" srcOrd="1" destOrd="0" presId="urn:microsoft.com/office/officeart/2005/8/layout/orgChart1"/>
    <dgm:cxn modelId="{82034559-E37B-4515-93F3-FB681FFC798C}" type="presOf" srcId="{7CCD1679-FB16-478D-ADEE-33773C14FEF7}" destId="{9230166B-A7BA-41B7-9D11-A77361F66570}" srcOrd="0" destOrd="0" presId="urn:microsoft.com/office/officeart/2005/8/layout/orgChart1"/>
    <dgm:cxn modelId="{4FC3F382-7EE4-4650-A250-0578C8784340}" type="presOf" srcId="{76B9FD75-D0E0-4389-AA29-31CAE28AC97C}" destId="{25B01FEA-1C08-4BA6-9886-E66E5ECD6DBE}" srcOrd="0" destOrd="0" presId="urn:microsoft.com/office/officeart/2005/8/layout/orgChart1"/>
    <dgm:cxn modelId="{49863786-9225-447E-843C-28C104DE7BEE}" type="presOf" srcId="{8F560F27-B086-4F34-A4D9-B12D810E6801}" destId="{44BF5375-FC52-4D42-A57C-A7B546C925A8}" srcOrd="1" destOrd="0" presId="urn:microsoft.com/office/officeart/2005/8/layout/orgChart1"/>
    <dgm:cxn modelId="{4DE87498-206C-4518-982D-4EF902EFB281}" type="presOf" srcId="{8E5AD14A-38F5-44BB-BD05-13609C653A17}" destId="{EA9F56C4-726F-4250-9FF2-58823C249C55}" srcOrd="0" destOrd="0" presId="urn:microsoft.com/office/officeart/2005/8/layout/orgChart1"/>
    <dgm:cxn modelId="{D517959A-A577-4888-9F4F-B7B388D1D6FA}" srcId="{4EC789C9-2C1A-44A1-8169-AC088AD14685}" destId="{8F560F27-B086-4F34-A4D9-B12D810E6801}" srcOrd="2" destOrd="0" parTransId="{68EA42E5-350C-4D0F-987E-2D86DB4A0285}" sibTransId="{8DE376F2-FD74-452F-B925-19CAC7C26AAC}"/>
    <dgm:cxn modelId="{7730149F-C754-4980-A07C-6B5F6B2C9DBF}" type="presOf" srcId="{76B9FD75-D0E0-4389-AA29-31CAE28AC97C}" destId="{54F709AF-C670-4980-8062-2997D9D74BBE}" srcOrd="1" destOrd="0" presId="urn:microsoft.com/office/officeart/2005/8/layout/orgChart1"/>
    <dgm:cxn modelId="{4BE9E59F-61B1-4B3D-A14D-262C62DEA8D0}" type="presOf" srcId="{978B4780-2A89-4D81-8D32-185CAC130AFF}" destId="{33359798-4850-4D17-8AF7-7B628AAD6A84}" srcOrd="0" destOrd="0" presId="urn:microsoft.com/office/officeart/2005/8/layout/orgChart1"/>
    <dgm:cxn modelId="{A2082DA4-0D9C-47AE-8496-5E3C9EAB8F30}" type="presOf" srcId="{B16C4352-1458-4503-B92F-4238B4CFE759}" destId="{7933D949-912A-452C-8361-BB78D9F28E53}" srcOrd="0" destOrd="0" presId="urn:microsoft.com/office/officeart/2005/8/layout/orgChart1"/>
    <dgm:cxn modelId="{FCAE1DAD-707C-481F-952C-8116CB118D64}" type="presOf" srcId="{8F560F27-B086-4F34-A4D9-B12D810E6801}" destId="{A6C7CDB1-2120-4317-B57C-1FD423D8C4A0}" srcOrd="0" destOrd="0" presId="urn:microsoft.com/office/officeart/2005/8/layout/orgChart1"/>
    <dgm:cxn modelId="{99EAB8AE-5E7B-46A4-9229-036820F9FD66}" srcId="{76B9FD75-D0E0-4389-AA29-31CAE28AC97C}" destId="{18CED1E3-02C4-489D-99A9-9553EE87E08B}" srcOrd="1" destOrd="0" parTransId="{87844726-3292-4A43-98F6-39357EF75AFD}" sibTransId="{F627A569-92AE-4BC3-9038-97C9E7E64C1B}"/>
    <dgm:cxn modelId="{FB5C32B4-391D-4471-9D25-F346E89EA5B3}" type="presOf" srcId="{4D236878-AB17-4AB2-B496-F1C2D996F9AC}" destId="{DBDCBD16-87B8-4963-88F6-8465DC7C27B4}" srcOrd="1" destOrd="0" presId="urn:microsoft.com/office/officeart/2005/8/layout/orgChart1"/>
    <dgm:cxn modelId="{E62D5DB5-7C3E-4F37-BB1D-120DC6272A4C}" srcId="{4F8E3987-A1E6-4C07-B23D-CDAA04FDE29C}" destId="{8E5AD14A-38F5-44BB-BD05-13609C653A17}" srcOrd="0" destOrd="0" parTransId="{8E241A37-6F71-4546-A5C8-824E3EAA0590}" sibTransId="{63EEEBB3-EAF7-4CA3-96BB-A25FDED59947}"/>
    <dgm:cxn modelId="{DF48BCBF-18B8-4549-A94D-0F9EB7257734}" type="presOf" srcId="{5EB2583C-7B88-4DCC-B344-4F327626E64A}" destId="{9E12821C-3057-4821-BB29-14C72A4E2893}" srcOrd="0" destOrd="0" presId="urn:microsoft.com/office/officeart/2005/8/layout/orgChart1"/>
    <dgm:cxn modelId="{147EFFC0-B2A2-4204-B1CB-E8549A9CDB9D}" type="presOf" srcId="{4D236878-AB17-4AB2-B496-F1C2D996F9AC}" destId="{841565E5-A2EA-4C95-B572-DBCD5E7920B4}" srcOrd="0" destOrd="0" presId="urn:microsoft.com/office/officeart/2005/8/layout/orgChart1"/>
    <dgm:cxn modelId="{425391C2-A698-4D0F-8FDD-F4439E0E717B}" type="presOf" srcId="{8E241A37-6F71-4546-A5C8-824E3EAA0590}" destId="{1D67CA49-AA46-4916-86C4-597FCF69B1A1}" srcOrd="0" destOrd="0" presId="urn:microsoft.com/office/officeart/2005/8/layout/orgChart1"/>
    <dgm:cxn modelId="{0C51F4C9-51A8-48F8-99F4-22AB59088F12}" type="presOf" srcId="{DDA11CB3-DAE5-4E9B-B4A4-225CE90736F0}" destId="{2328CE2C-2687-4492-A54C-2F49D40CBF34}" srcOrd="1" destOrd="0" presId="urn:microsoft.com/office/officeart/2005/8/layout/orgChart1"/>
    <dgm:cxn modelId="{35660DCA-445B-4DF5-8298-2C8904EE8C53}" type="presOf" srcId="{1F01CCA5-57EF-42E3-B444-1484DB554F3A}" destId="{155A21F4-AE17-4B29-8A38-DA889A528243}" srcOrd="1" destOrd="0" presId="urn:microsoft.com/office/officeart/2005/8/layout/orgChart1"/>
    <dgm:cxn modelId="{A32E25CE-279D-40F2-9841-1DC0034B9B4C}" type="presOf" srcId="{8E5AD14A-38F5-44BB-BD05-13609C653A17}" destId="{58D8BFC9-055A-46C5-B0FA-E1CB4DCE1EAF}" srcOrd="1" destOrd="0" presId="urn:microsoft.com/office/officeart/2005/8/layout/orgChart1"/>
    <dgm:cxn modelId="{7EEC88CE-BE2C-474D-B46E-24D0892CEB00}" type="presOf" srcId="{49C2DF2B-5A5E-4838-B935-AB1FAA3F755D}" destId="{87A12071-CB0E-4D3B-8BA7-18AC1361B005}" srcOrd="0" destOrd="0" presId="urn:microsoft.com/office/officeart/2005/8/layout/orgChart1"/>
    <dgm:cxn modelId="{8E43C2CE-9604-4467-8A11-EBA5C5FB247C}" type="presOf" srcId="{18CED1E3-02C4-489D-99A9-9553EE87E08B}" destId="{05A90D49-A0F2-43F2-8904-E3FB2442D187}" srcOrd="1" destOrd="0" presId="urn:microsoft.com/office/officeart/2005/8/layout/orgChart1"/>
    <dgm:cxn modelId="{B83007D1-068A-4C79-A8C9-949EA877673F}" type="presOf" srcId="{87844726-3292-4A43-98F6-39357EF75AFD}" destId="{2460E8A5-5CDE-4519-A3D8-E3A9C40571D1}" srcOrd="0" destOrd="0" presId="urn:microsoft.com/office/officeart/2005/8/layout/orgChart1"/>
    <dgm:cxn modelId="{D4E810D1-CA0C-460D-B483-C4AD665C859C}" type="presOf" srcId="{31A37B86-D3FA-47F6-BE0C-D920F4E1A142}" destId="{00B6FBD4-E9C1-4CEF-BB72-6C66F29F4AF5}" srcOrd="1" destOrd="0" presId="urn:microsoft.com/office/officeart/2005/8/layout/orgChart1"/>
    <dgm:cxn modelId="{FFC273D2-0B08-45E2-ACB1-8ACB368D9821}" srcId="{76B9FD75-D0E0-4389-AA29-31CAE28AC97C}" destId="{D9CBCEE6-2E2B-4D1B-9C20-78D44F51AF73}" srcOrd="2" destOrd="0" parTransId="{60C5EEA8-9FEC-414D-92B2-911DE32D00B2}" sibTransId="{F6F514B7-1913-4194-9A30-0AC0DD5D0EEF}"/>
    <dgm:cxn modelId="{1AEB1CD6-D756-4922-A98A-C4F89AF41430}" srcId="{4EC789C9-2C1A-44A1-8169-AC088AD14685}" destId="{78C8C3F0-4FB6-4354-BC68-5382800815BA}" srcOrd="1" destOrd="0" parTransId="{978B4780-2A89-4D81-8D32-185CAC130AFF}" sibTransId="{A60BDF08-8585-4BAF-B53C-E5412298B0B3}"/>
    <dgm:cxn modelId="{7E54F7DE-6D5A-4F85-8015-58391D3FDE87}" type="presOf" srcId="{7CCD1679-FB16-478D-ADEE-33773C14FEF7}" destId="{73A67271-2DF7-4F11-BB9E-B7D9F11DDD0C}" srcOrd="1" destOrd="0" presId="urn:microsoft.com/office/officeart/2005/8/layout/orgChart1"/>
    <dgm:cxn modelId="{37BE3BE1-754E-4953-8CEF-262EB37DED60}" type="presOf" srcId="{1A71F977-3E8E-401E-ABDF-C1F7DD68C82D}" destId="{034B157B-A501-4815-889F-A5EF9D3D8B2B}" srcOrd="0" destOrd="0" presId="urn:microsoft.com/office/officeart/2005/8/layout/orgChart1"/>
    <dgm:cxn modelId="{96713DE2-120E-4CE6-AFF2-F4E12EAB825E}" type="presOf" srcId="{4F8E3987-A1E6-4C07-B23D-CDAA04FDE29C}" destId="{FEBB0BAA-C475-44B0-A1B0-8C91D1FEE5E5}" srcOrd="1" destOrd="0" presId="urn:microsoft.com/office/officeart/2005/8/layout/orgChart1"/>
    <dgm:cxn modelId="{025B41E5-EFE9-4EF6-BA10-1CDC73F4FD1D}" srcId="{4EC789C9-2C1A-44A1-8169-AC088AD14685}" destId="{7CCD1679-FB16-478D-ADEE-33773C14FEF7}" srcOrd="3" destOrd="0" parTransId="{AB4B07D3-B6B4-4471-A9AC-D8BE27BCE5AD}" sibTransId="{0264B2BE-757C-41BA-B064-EA605A0D5635}"/>
    <dgm:cxn modelId="{4EC949E7-D670-4C10-A911-AA99F1E9BC80}" type="presOf" srcId="{AB4B07D3-B6B4-4471-A9AC-D8BE27BCE5AD}" destId="{A82289F4-843D-4C22-90F2-D699FFB4CE0E}" srcOrd="0" destOrd="0" presId="urn:microsoft.com/office/officeart/2005/8/layout/orgChart1"/>
    <dgm:cxn modelId="{296BA8E9-714A-42BE-BEE1-1888BB3EFD71}" type="presOf" srcId="{18CED1E3-02C4-489D-99A9-9553EE87E08B}" destId="{08771C94-E521-4611-8BBC-4F31593A0203}" srcOrd="0" destOrd="0" presId="urn:microsoft.com/office/officeart/2005/8/layout/orgChart1"/>
    <dgm:cxn modelId="{70F88768-EDFD-4A7C-BCAD-58F8DB45400A}" type="presParOf" srcId="{034B157B-A501-4815-889F-A5EF9D3D8B2B}" destId="{31CD95DE-E35C-422B-BDAB-1DE97881486D}" srcOrd="0" destOrd="0" presId="urn:microsoft.com/office/officeart/2005/8/layout/orgChart1"/>
    <dgm:cxn modelId="{A0DBFCEB-9974-4E7C-8F05-810AF286DF30}" type="presParOf" srcId="{31CD95DE-E35C-422B-BDAB-1DE97881486D}" destId="{ABB0D2BD-7009-41B4-B497-2C28A8E6873E}" srcOrd="0" destOrd="0" presId="urn:microsoft.com/office/officeart/2005/8/layout/orgChart1"/>
    <dgm:cxn modelId="{72D90D21-5139-47B1-BC0C-2A00BF648CFF}" type="presParOf" srcId="{ABB0D2BD-7009-41B4-B497-2C28A8E6873E}" destId="{25B01FEA-1C08-4BA6-9886-E66E5ECD6DBE}" srcOrd="0" destOrd="0" presId="urn:microsoft.com/office/officeart/2005/8/layout/orgChart1"/>
    <dgm:cxn modelId="{BD527489-02AE-4787-AEA0-BBB9437FBBE9}" type="presParOf" srcId="{ABB0D2BD-7009-41B4-B497-2C28A8E6873E}" destId="{54F709AF-C670-4980-8062-2997D9D74BBE}" srcOrd="1" destOrd="0" presId="urn:microsoft.com/office/officeart/2005/8/layout/orgChart1"/>
    <dgm:cxn modelId="{357CC89D-29D2-40E4-B48F-CE53767CD8FE}" type="presParOf" srcId="{31CD95DE-E35C-422B-BDAB-1DE97881486D}" destId="{839139A5-97B6-4A1E-8987-B2B48358AB3E}" srcOrd="1" destOrd="0" presId="urn:microsoft.com/office/officeart/2005/8/layout/orgChart1"/>
    <dgm:cxn modelId="{DDF68E34-89D0-422B-9233-F7FFD08F846F}" type="presParOf" srcId="{839139A5-97B6-4A1E-8987-B2B48358AB3E}" destId="{024A51A3-6C7F-4FAC-8463-F68E4576F19A}" srcOrd="0" destOrd="0" presId="urn:microsoft.com/office/officeart/2005/8/layout/orgChart1"/>
    <dgm:cxn modelId="{769E6024-A00F-47B7-96A0-8CE598529499}" type="presParOf" srcId="{839139A5-97B6-4A1E-8987-B2B48358AB3E}" destId="{17961C7E-0A43-4172-907D-4FF49BB834B8}" srcOrd="1" destOrd="0" presId="urn:microsoft.com/office/officeart/2005/8/layout/orgChart1"/>
    <dgm:cxn modelId="{A1E78D70-0D7A-4D68-A99B-1A7EF10292FA}" type="presParOf" srcId="{17961C7E-0A43-4172-907D-4FF49BB834B8}" destId="{E4951183-E1EA-4E69-AC3F-133AF8101980}" srcOrd="0" destOrd="0" presId="urn:microsoft.com/office/officeart/2005/8/layout/orgChart1"/>
    <dgm:cxn modelId="{7FFC9783-4B4F-4EC2-808A-1476926D57B4}" type="presParOf" srcId="{E4951183-E1EA-4E69-AC3F-133AF8101980}" destId="{21565684-BA8B-4408-B170-AEC66CAE3A10}" srcOrd="0" destOrd="0" presId="urn:microsoft.com/office/officeart/2005/8/layout/orgChart1"/>
    <dgm:cxn modelId="{AC5EA79D-389F-46BC-A66B-3539DD2E25F5}" type="presParOf" srcId="{E4951183-E1EA-4E69-AC3F-133AF8101980}" destId="{FF2BCE49-9EE2-4557-A7AE-D20B8EB9A6AF}" srcOrd="1" destOrd="0" presId="urn:microsoft.com/office/officeart/2005/8/layout/orgChart1"/>
    <dgm:cxn modelId="{B57B044E-59B7-4899-95B3-DF5E8413689D}" type="presParOf" srcId="{17961C7E-0A43-4172-907D-4FF49BB834B8}" destId="{9AE0A9C5-D113-41EC-830B-1724ED521F8C}" srcOrd="1" destOrd="0" presId="urn:microsoft.com/office/officeart/2005/8/layout/orgChart1"/>
    <dgm:cxn modelId="{236D0238-9900-48C3-AC19-0E2AF8FCB233}" type="presParOf" srcId="{9AE0A9C5-D113-41EC-830B-1724ED521F8C}" destId="{7719DD94-3BE8-4C16-B4D2-C09B993068E1}" srcOrd="0" destOrd="0" presId="urn:microsoft.com/office/officeart/2005/8/layout/orgChart1"/>
    <dgm:cxn modelId="{75A3C927-82E3-460C-A4B7-261C5A89D98F}" type="presParOf" srcId="{9AE0A9C5-D113-41EC-830B-1724ED521F8C}" destId="{3E3618DB-51CC-4E19-BB0C-56B8567A8D2F}" srcOrd="1" destOrd="0" presId="urn:microsoft.com/office/officeart/2005/8/layout/orgChart1"/>
    <dgm:cxn modelId="{B9DC2012-A3DF-4AC9-B207-D2A5E9838CD2}" type="presParOf" srcId="{3E3618DB-51CC-4E19-BB0C-56B8567A8D2F}" destId="{69D1540B-6707-400F-BABE-C4CEC7EC856E}" srcOrd="0" destOrd="0" presId="urn:microsoft.com/office/officeart/2005/8/layout/orgChart1"/>
    <dgm:cxn modelId="{AA1E018E-4F97-4202-942D-DF2B7A08F152}" type="presParOf" srcId="{69D1540B-6707-400F-BABE-C4CEC7EC856E}" destId="{C58641BC-1A17-49CC-8041-512241A13598}" srcOrd="0" destOrd="0" presId="urn:microsoft.com/office/officeart/2005/8/layout/orgChart1"/>
    <dgm:cxn modelId="{06000EAA-39E8-4768-B78C-3A8877A2F12C}" type="presParOf" srcId="{69D1540B-6707-400F-BABE-C4CEC7EC856E}" destId="{FEBB0BAA-C475-44B0-A1B0-8C91D1FEE5E5}" srcOrd="1" destOrd="0" presId="urn:microsoft.com/office/officeart/2005/8/layout/orgChart1"/>
    <dgm:cxn modelId="{C4224E00-F8EF-4119-8914-D079FB145BEB}" type="presParOf" srcId="{3E3618DB-51CC-4E19-BB0C-56B8567A8D2F}" destId="{76A4DF38-60F7-49F1-920A-3C6103A2AC07}" srcOrd="1" destOrd="0" presId="urn:microsoft.com/office/officeart/2005/8/layout/orgChart1"/>
    <dgm:cxn modelId="{C3C414D8-04BF-4309-A304-5BCA7E47FFA1}" type="presParOf" srcId="{76A4DF38-60F7-49F1-920A-3C6103A2AC07}" destId="{1D67CA49-AA46-4916-86C4-597FCF69B1A1}" srcOrd="0" destOrd="0" presId="urn:microsoft.com/office/officeart/2005/8/layout/orgChart1"/>
    <dgm:cxn modelId="{D767616D-7E2F-493A-8D53-2F79054F73E5}" type="presParOf" srcId="{76A4DF38-60F7-49F1-920A-3C6103A2AC07}" destId="{1F049D88-9C09-4A3C-A0B1-5BE31BAB58E2}" srcOrd="1" destOrd="0" presId="urn:microsoft.com/office/officeart/2005/8/layout/orgChart1"/>
    <dgm:cxn modelId="{11CBF598-EB57-4C20-8E90-29CACF992040}" type="presParOf" srcId="{1F049D88-9C09-4A3C-A0B1-5BE31BAB58E2}" destId="{C226686E-7FE8-41A0-9E6B-6DF4B3005132}" srcOrd="0" destOrd="0" presId="urn:microsoft.com/office/officeart/2005/8/layout/orgChart1"/>
    <dgm:cxn modelId="{FB5F8543-5591-4AA0-8932-1052D7AEAA69}" type="presParOf" srcId="{C226686E-7FE8-41A0-9E6B-6DF4B3005132}" destId="{EA9F56C4-726F-4250-9FF2-58823C249C55}" srcOrd="0" destOrd="0" presId="urn:microsoft.com/office/officeart/2005/8/layout/orgChart1"/>
    <dgm:cxn modelId="{9B5D8F07-48C4-4343-8A69-B319062C2965}" type="presParOf" srcId="{C226686E-7FE8-41A0-9E6B-6DF4B3005132}" destId="{58D8BFC9-055A-46C5-B0FA-E1CB4DCE1EAF}" srcOrd="1" destOrd="0" presId="urn:microsoft.com/office/officeart/2005/8/layout/orgChart1"/>
    <dgm:cxn modelId="{D4B28138-7EBE-461E-8A58-19E255AE3BD2}" type="presParOf" srcId="{1F049D88-9C09-4A3C-A0B1-5BE31BAB58E2}" destId="{2FF4BC28-C913-4F77-8B87-D12A0798DF5E}" srcOrd="1" destOrd="0" presId="urn:microsoft.com/office/officeart/2005/8/layout/orgChart1"/>
    <dgm:cxn modelId="{E0EA6BF0-8F4F-476A-8EA7-A7FCDDE0DFDF}" type="presParOf" srcId="{2FF4BC28-C913-4F77-8B87-D12A0798DF5E}" destId="{7933D949-912A-452C-8361-BB78D9F28E53}" srcOrd="0" destOrd="0" presId="urn:microsoft.com/office/officeart/2005/8/layout/orgChart1"/>
    <dgm:cxn modelId="{DCBB5068-CFBA-45D4-8B1D-85DAED15C6B0}" type="presParOf" srcId="{2FF4BC28-C913-4F77-8B87-D12A0798DF5E}" destId="{4864725F-9A07-47FF-A3D4-0D034404F935}" srcOrd="1" destOrd="0" presId="urn:microsoft.com/office/officeart/2005/8/layout/orgChart1"/>
    <dgm:cxn modelId="{B9C272B9-3893-4580-833F-8D0542795FC0}" type="presParOf" srcId="{4864725F-9A07-47FF-A3D4-0D034404F935}" destId="{7B4C5712-E974-4143-8287-CBBECE281047}" srcOrd="0" destOrd="0" presId="urn:microsoft.com/office/officeart/2005/8/layout/orgChart1"/>
    <dgm:cxn modelId="{01EA1254-52D7-4EA8-B55C-5D50B2C73367}" type="presParOf" srcId="{7B4C5712-E974-4143-8287-CBBECE281047}" destId="{841565E5-A2EA-4C95-B572-DBCD5E7920B4}" srcOrd="0" destOrd="0" presId="urn:microsoft.com/office/officeart/2005/8/layout/orgChart1"/>
    <dgm:cxn modelId="{B4A556B0-C4B0-4041-9909-D0283DC50CA9}" type="presParOf" srcId="{7B4C5712-E974-4143-8287-CBBECE281047}" destId="{DBDCBD16-87B8-4963-88F6-8465DC7C27B4}" srcOrd="1" destOrd="0" presId="urn:microsoft.com/office/officeart/2005/8/layout/orgChart1"/>
    <dgm:cxn modelId="{7B5A418D-3BE9-48FE-AF23-2107BB5C0A2B}" type="presParOf" srcId="{4864725F-9A07-47FF-A3D4-0D034404F935}" destId="{12C106D2-2870-4974-91C1-9850AD02626A}" srcOrd="1" destOrd="0" presId="urn:microsoft.com/office/officeart/2005/8/layout/orgChart1"/>
    <dgm:cxn modelId="{C4022866-8C9C-4B95-849F-F3BECB5DEA7E}" type="presParOf" srcId="{4864725F-9A07-47FF-A3D4-0D034404F935}" destId="{848FA79F-F8F4-4C6E-8F78-B577EB3B4E13}" srcOrd="2" destOrd="0" presId="urn:microsoft.com/office/officeart/2005/8/layout/orgChart1"/>
    <dgm:cxn modelId="{BC2C69F5-C34C-433F-AB08-78C345273D80}" type="presParOf" srcId="{2FF4BC28-C913-4F77-8B87-D12A0798DF5E}" destId="{72622B43-A8C2-4642-B320-D8A47327F988}" srcOrd="2" destOrd="0" presId="urn:microsoft.com/office/officeart/2005/8/layout/orgChart1"/>
    <dgm:cxn modelId="{7688D282-99FE-4240-96D4-6D78F0ECBC62}" type="presParOf" srcId="{2FF4BC28-C913-4F77-8B87-D12A0798DF5E}" destId="{C75EDF5D-A9F5-4E72-A9B9-F5FC8193DB88}" srcOrd="3" destOrd="0" presId="urn:microsoft.com/office/officeart/2005/8/layout/orgChart1"/>
    <dgm:cxn modelId="{C37C2715-7696-41DD-B464-0C2832B80B42}" type="presParOf" srcId="{C75EDF5D-A9F5-4E72-A9B9-F5FC8193DB88}" destId="{3FAA5931-B6AE-4318-82A4-B3D833F8081A}" srcOrd="0" destOrd="0" presId="urn:microsoft.com/office/officeart/2005/8/layout/orgChart1"/>
    <dgm:cxn modelId="{DAA85DC7-8C00-4CF6-8A9E-63AAADB98561}" type="presParOf" srcId="{3FAA5931-B6AE-4318-82A4-B3D833F8081A}" destId="{55B2F1D5-B23D-4DAB-ADE1-B7E1E32E025A}" srcOrd="0" destOrd="0" presId="urn:microsoft.com/office/officeart/2005/8/layout/orgChart1"/>
    <dgm:cxn modelId="{5C0B92EA-45F1-49E9-883E-F3890B3F21A9}" type="presParOf" srcId="{3FAA5931-B6AE-4318-82A4-B3D833F8081A}" destId="{2328CE2C-2687-4492-A54C-2F49D40CBF34}" srcOrd="1" destOrd="0" presId="urn:microsoft.com/office/officeart/2005/8/layout/orgChart1"/>
    <dgm:cxn modelId="{90DB634C-7CE2-426E-B22F-C2C25CEBD4FA}" type="presParOf" srcId="{C75EDF5D-A9F5-4E72-A9B9-F5FC8193DB88}" destId="{39A7B8DA-CCF8-4FDB-96AF-C008D1CB251F}" srcOrd="1" destOrd="0" presId="urn:microsoft.com/office/officeart/2005/8/layout/orgChart1"/>
    <dgm:cxn modelId="{547C6AB3-FC63-42F6-BA8E-30FAC12DEF05}" type="presParOf" srcId="{C75EDF5D-A9F5-4E72-A9B9-F5FC8193DB88}" destId="{36B2585C-301D-4F8F-BB45-114E869B4951}" srcOrd="2" destOrd="0" presId="urn:microsoft.com/office/officeart/2005/8/layout/orgChart1"/>
    <dgm:cxn modelId="{6DF66E10-3F01-4E21-98BA-7D162C277842}" type="presParOf" srcId="{1F049D88-9C09-4A3C-A0B1-5BE31BAB58E2}" destId="{50ABC0CB-D454-4F54-AFF2-F5D8508E6268}" srcOrd="2" destOrd="0" presId="urn:microsoft.com/office/officeart/2005/8/layout/orgChart1"/>
    <dgm:cxn modelId="{64D925E3-4BAB-428D-814E-4C1BFCA55C9A}" type="presParOf" srcId="{76A4DF38-60F7-49F1-920A-3C6103A2AC07}" destId="{A7DEE244-A9A8-4CFF-B402-7E2126D9F285}" srcOrd="2" destOrd="0" presId="urn:microsoft.com/office/officeart/2005/8/layout/orgChart1"/>
    <dgm:cxn modelId="{E9ADBCA7-9C77-4EC4-A333-FFC5149F0F9A}" type="presParOf" srcId="{76A4DF38-60F7-49F1-920A-3C6103A2AC07}" destId="{7308EF77-6B37-4A0A-8DBA-72E3B33269EA}" srcOrd="3" destOrd="0" presId="urn:microsoft.com/office/officeart/2005/8/layout/orgChart1"/>
    <dgm:cxn modelId="{D2C15831-A3F8-4C99-A4DA-FFEA33A462F1}" type="presParOf" srcId="{7308EF77-6B37-4A0A-8DBA-72E3B33269EA}" destId="{A07A6AE3-01A5-4C1E-A9E6-5F8F138B0F73}" srcOrd="0" destOrd="0" presId="urn:microsoft.com/office/officeart/2005/8/layout/orgChart1"/>
    <dgm:cxn modelId="{48EBCF54-D481-4431-B751-5FAD3DBC69FA}" type="presParOf" srcId="{A07A6AE3-01A5-4C1E-A9E6-5F8F138B0F73}" destId="{3D8CBEF9-8050-4FB8-8D28-9FB3D63E8BB6}" srcOrd="0" destOrd="0" presId="urn:microsoft.com/office/officeart/2005/8/layout/orgChart1"/>
    <dgm:cxn modelId="{8E55322C-942E-432B-9B75-2ECA6252F5CE}" type="presParOf" srcId="{A07A6AE3-01A5-4C1E-A9E6-5F8F138B0F73}" destId="{07415D9C-470D-4779-8A02-D85F589D54B7}" srcOrd="1" destOrd="0" presId="urn:microsoft.com/office/officeart/2005/8/layout/orgChart1"/>
    <dgm:cxn modelId="{55AA7CB9-A607-4819-927D-33E130F76F82}" type="presParOf" srcId="{7308EF77-6B37-4A0A-8DBA-72E3B33269EA}" destId="{0C541B19-E527-475A-A94C-FCADC0B70739}" srcOrd="1" destOrd="0" presId="urn:microsoft.com/office/officeart/2005/8/layout/orgChart1"/>
    <dgm:cxn modelId="{218EBA20-7B59-4290-B288-784374FDFAE3}" type="presParOf" srcId="{7308EF77-6B37-4A0A-8DBA-72E3B33269EA}" destId="{2DB44D2C-6F5F-454B-A6C8-2F937D1DC5CE}" srcOrd="2" destOrd="0" presId="urn:microsoft.com/office/officeart/2005/8/layout/orgChart1"/>
    <dgm:cxn modelId="{4E8B1F9F-4940-480A-8BCD-DB63C422887C}" type="presParOf" srcId="{76A4DF38-60F7-49F1-920A-3C6103A2AC07}" destId="{9E12821C-3057-4821-BB29-14C72A4E2893}" srcOrd="4" destOrd="0" presId="urn:microsoft.com/office/officeart/2005/8/layout/orgChart1"/>
    <dgm:cxn modelId="{75CE88D8-371B-4EEE-B83F-0EF84B5D2D7A}" type="presParOf" srcId="{76A4DF38-60F7-49F1-920A-3C6103A2AC07}" destId="{6059F83A-7D49-43AA-B901-0F4109A89E39}" srcOrd="5" destOrd="0" presId="urn:microsoft.com/office/officeart/2005/8/layout/orgChart1"/>
    <dgm:cxn modelId="{ADE299AE-CB9A-4033-AE93-9E9DB66117A7}" type="presParOf" srcId="{6059F83A-7D49-43AA-B901-0F4109A89E39}" destId="{0EBD9C2E-13A4-4333-A987-0C6D51A8992F}" srcOrd="0" destOrd="0" presId="urn:microsoft.com/office/officeart/2005/8/layout/orgChart1"/>
    <dgm:cxn modelId="{4181EEA4-3AF0-474F-8A25-FC1E898AE260}" type="presParOf" srcId="{0EBD9C2E-13A4-4333-A987-0C6D51A8992F}" destId="{6BCD04C7-48F6-46C1-954E-298F9719F439}" srcOrd="0" destOrd="0" presId="urn:microsoft.com/office/officeart/2005/8/layout/orgChart1"/>
    <dgm:cxn modelId="{537E51E3-5742-4E99-BA50-A4CAF8D67FA3}" type="presParOf" srcId="{0EBD9C2E-13A4-4333-A987-0C6D51A8992F}" destId="{00B6FBD4-E9C1-4CEF-BB72-6C66F29F4AF5}" srcOrd="1" destOrd="0" presId="urn:microsoft.com/office/officeart/2005/8/layout/orgChart1"/>
    <dgm:cxn modelId="{4A0686C4-2607-48A3-A51E-3307B9B02866}" type="presParOf" srcId="{6059F83A-7D49-43AA-B901-0F4109A89E39}" destId="{27A87CFB-F20B-4367-ADA8-2CBDF89C0289}" srcOrd="1" destOrd="0" presId="urn:microsoft.com/office/officeart/2005/8/layout/orgChart1"/>
    <dgm:cxn modelId="{2DBF92CA-84A9-40AD-8464-5EA55380A98E}" type="presParOf" srcId="{6059F83A-7D49-43AA-B901-0F4109A89E39}" destId="{F72B8A30-F1E0-4565-B574-5979516FDB6D}" srcOrd="2" destOrd="0" presId="urn:microsoft.com/office/officeart/2005/8/layout/orgChart1"/>
    <dgm:cxn modelId="{D93A15FB-6463-4768-86B9-5BA7D2D2587C}" type="presParOf" srcId="{3E3618DB-51CC-4E19-BB0C-56B8567A8D2F}" destId="{03CD9488-FF46-4953-82EB-AF8CE06C1BF3}" srcOrd="2" destOrd="0" presId="urn:microsoft.com/office/officeart/2005/8/layout/orgChart1"/>
    <dgm:cxn modelId="{791BD85E-F584-42B1-A371-4263679E25AC}" type="presParOf" srcId="{9AE0A9C5-D113-41EC-830B-1724ED521F8C}" destId="{33359798-4850-4D17-8AF7-7B628AAD6A84}" srcOrd="2" destOrd="0" presId="urn:microsoft.com/office/officeart/2005/8/layout/orgChart1"/>
    <dgm:cxn modelId="{1A49582C-267B-4F71-9636-750F9CA8E8DB}" type="presParOf" srcId="{9AE0A9C5-D113-41EC-830B-1724ED521F8C}" destId="{F0A3AE47-F93D-416C-B8AA-729C34A88F76}" srcOrd="3" destOrd="0" presId="urn:microsoft.com/office/officeart/2005/8/layout/orgChart1"/>
    <dgm:cxn modelId="{3C00D217-6B9A-488E-ACD8-4785E398AA79}" type="presParOf" srcId="{F0A3AE47-F93D-416C-B8AA-729C34A88F76}" destId="{45225C72-2F6A-4B46-9739-01EA6350B23B}" srcOrd="0" destOrd="0" presId="urn:microsoft.com/office/officeart/2005/8/layout/orgChart1"/>
    <dgm:cxn modelId="{5624FF84-699C-498E-88FA-BE84D571D3A0}" type="presParOf" srcId="{45225C72-2F6A-4B46-9739-01EA6350B23B}" destId="{265E5B9F-4AC8-4AF2-B0F1-7175B6A4694D}" srcOrd="0" destOrd="0" presId="urn:microsoft.com/office/officeart/2005/8/layout/orgChart1"/>
    <dgm:cxn modelId="{6F1EF201-4499-4BF8-AF83-8AEFBE68B175}" type="presParOf" srcId="{45225C72-2F6A-4B46-9739-01EA6350B23B}" destId="{91D92A51-898C-4ADE-A353-4AA6D8ED581B}" srcOrd="1" destOrd="0" presId="urn:microsoft.com/office/officeart/2005/8/layout/orgChart1"/>
    <dgm:cxn modelId="{2733994D-2AC4-4D31-88B0-2489028FAD03}" type="presParOf" srcId="{F0A3AE47-F93D-416C-B8AA-729C34A88F76}" destId="{129CECCD-327A-4065-944D-3C017A0C2F39}" srcOrd="1" destOrd="0" presId="urn:microsoft.com/office/officeart/2005/8/layout/orgChart1"/>
    <dgm:cxn modelId="{349DB142-96F1-4D4D-9D15-DCD3C5B180B6}" type="presParOf" srcId="{F0A3AE47-F93D-416C-B8AA-729C34A88F76}" destId="{3544E26C-4268-4378-9C3C-C0BF4BF3C1BC}" srcOrd="2" destOrd="0" presId="urn:microsoft.com/office/officeart/2005/8/layout/orgChart1"/>
    <dgm:cxn modelId="{A74406D7-4A33-456B-980B-A47F5ABF2325}" type="presParOf" srcId="{9AE0A9C5-D113-41EC-830B-1724ED521F8C}" destId="{E389B576-1939-420A-BEA1-17CB8BE49B3C}" srcOrd="4" destOrd="0" presId="urn:microsoft.com/office/officeart/2005/8/layout/orgChart1"/>
    <dgm:cxn modelId="{A4BAE062-CD02-4CD0-8D1E-A88CB80C05ED}" type="presParOf" srcId="{9AE0A9C5-D113-41EC-830B-1724ED521F8C}" destId="{AFB97A18-CC33-407D-98DE-56868D546557}" srcOrd="5" destOrd="0" presId="urn:microsoft.com/office/officeart/2005/8/layout/orgChart1"/>
    <dgm:cxn modelId="{1B82C412-16EB-4165-BE9F-2469EA1FFA37}" type="presParOf" srcId="{AFB97A18-CC33-407D-98DE-56868D546557}" destId="{AB001CB4-C258-448C-8FEF-1574E9B7BA93}" srcOrd="0" destOrd="0" presId="urn:microsoft.com/office/officeart/2005/8/layout/orgChart1"/>
    <dgm:cxn modelId="{0C6F007F-251A-4C75-9EBB-32133E77BC1A}" type="presParOf" srcId="{AB001CB4-C258-448C-8FEF-1574E9B7BA93}" destId="{A6C7CDB1-2120-4317-B57C-1FD423D8C4A0}" srcOrd="0" destOrd="0" presId="urn:microsoft.com/office/officeart/2005/8/layout/orgChart1"/>
    <dgm:cxn modelId="{7FE9F18A-211A-4E48-978C-83255DEB0202}" type="presParOf" srcId="{AB001CB4-C258-448C-8FEF-1574E9B7BA93}" destId="{44BF5375-FC52-4D42-A57C-A7B546C925A8}" srcOrd="1" destOrd="0" presId="urn:microsoft.com/office/officeart/2005/8/layout/orgChart1"/>
    <dgm:cxn modelId="{4A835122-8AFD-4367-87BF-B7723EF9BC48}" type="presParOf" srcId="{AFB97A18-CC33-407D-98DE-56868D546557}" destId="{55E7EF8E-0597-4CA7-8FFA-F4B63AF51080}" srcOrd="1" destOrd="0" presId="urn:microsoft.com/office/officeart/2005/8/layout/orgChart1"/>
    <dgm:cxn modelId="{4FBAE33D-C67A-4940-B8B2-64ADAC0CC61B}" type="presParOf" srcId="{AFB97A18-CC33-407D-98DE-56868D546557}" destId="{8FC59F5B-0978-430B-90DE-0D21E1F1218B}" srcOrd="2" destOrd="0" presId="urn:microsoft.com/office/officeart/2005/8/layout/orgChart1"/>
    <dgm:cxn modelId="{C58B09D9-4B94-489E-90A0-8BF00E259C2D}" type="presParOf" srcId="{9AE0A9C5-D113-41EC-830B-1724ED521F8C}" destId="{A82289F4-843D-4C22-90F2-D699FFB4CE0E}" srcOrd="6" destOrd="0" presId="urn:microsoft.com/office/officeart/2005/8/layout/orgChart1"/>
    <dgm:cxn modelId="{190129FB-965B-48ED-B6A5-FFC2BD5D9A84}" type="presParOf" srcId="{9AE0A9C5-D113-41EC-830B-1724ED521F8C}" destId="{944A8215-7292-449F-BF66-8F5706A900BA}" srcOrd="7" destOrd="0" presId="urn:microsoft.com/office/officeart/2005/8/layout/orgChart1"/>
    <dgm:cxn modelId="{54DBF707-99A9-4D87-A29B-327F2C31A6F2}" type="presParOf" srcId="{944A8215-7292-449F-BF66-8F5706A900BA}" destId="{00ADC3CA-C96B-43BC-8C90-7C503336DE64}" srcOrd="0" destOrd="0" presId="urn:microsoft.com/office/officeart/2005/8/layout/orgChart1"/>
    <dgm:cxn modelId="{D92BF2ED-9660-4EE1-A70B-BAF03C01E8E2}" type="presParOf" srcId="{00ADC3CA-C96B-43BC-8C90-7C503336DE64}" destId="{9230166B-A7BA-41B7-9D11-A77361F66570}" srcOrd="0" destOrd="0" presId="urn:microsoft.com/office/officeart/2005/8/layout/orgChart1"/>
    <dgm:cxn modelId="{4F059E52-507A-45B5-97DC-B514E3422A79}" type="presParOf" srcId="{00ADC3CA-C96B-43BC-8C90-7C503336DE64}" destId="{73A67271-2DF7-4F11-BB9E-B7D9F11DDD0C}" srcOrd="1" destOrd="0" presId="urn:microsoft.com/office/officeart/2005/8/layout/orgChart1"/>
    <dgm:cxn modelId="{9970063D-D817-4E9C-8E21-5AA87070039F}" type="presParOf" srcId="{944A8215-7292-449F-BF66-8F5706A900BA}" destId="{62985D3C-A669-467C-A1D3-C8C99F4E48D5}" srcOrd="1" destOrd="0" presId="urn:microsoft.com/office/officeart/2005/8/layout/orgChart1"/>
    <dgm:cxn modelId="{8EAD2FC9-FB07-47F6-B52F-6993407A110B}" type="presParOf" srcId="{944A8215-7292-449F-BF66-8F5706A900BA}" destId="{6B146C76-FF1C-429A-BF40-0B8E38877910}" srcOrd="2" destOrd="0" presId="urn:microsoft.com/office/officeart/2005/8/layout/orgChart1"/>
    <dgm:cxn modelId="{EF2C6ED5-4283-45A9-A01A-1F6921BBC73B}" type="presParOf" srcId="{17961C7E-0A43-4172-907D-4FF49BB834B8}" destId="{D084CEEC-6F4A-4BCE-AD4C-877895587E7D}" srcOrd="2" destOrd="0" presId="urn:microsoft.com/office/officeart/2005/8/layout/orgChart1"/>
    <dgm:cxn modelId="{253DE5C7-86EF-40F1-860A-E82BD00BFD4C}" type="presParOf" srcId="{839139A5-97B6-4A1E-8987-B2B48358AB3E}" destId="{2460E8A5-5CDE-4519-A3D8-E3A9C40571D1}" srcOrd="2" destOrd="0" presId="urn:microsoft.com/office/officeart/2005/8/layout/orgChart1"/>
    <dgm:cxn modelId="{7EB9D519-9D85-476D-90AF-B08DA8C43F5A}" type="presParOf" srcId="{839139A5-97B6-4A1E-8987-B2B48358AB3E}" destId="{725D6254-8446-4F12-8A01-7FEDFCE507AA}" srcOrd="3" destOrd="0" presId="urn:microsoft.com/office/officeart/2005/8/layout/orgChart1"/>
    <dgm:cxn modelId="{68E52F9F-8461-4A7D-B7DC-0826B07DCDC7}" type="presParOf" srcId="{725D6254-8446-4F12-8A01-7FEDFCE507AA}" destId="{9376C228-211C-4F5A-9F60-883AFE924533}" srcOrd="0" destOrd="0" presId="urn:microsoft.com/office/officeart/2005/8/layout/orgChart1"/>
    <dgm:cxn modelId="{7224AF5B-E46B-457D-963D-361969F87233}" type="presParOf" srcId="{9376C228-211C-4F5A-9F60-883AFE924533}" destId="{08771C94-E521-4611-8BBC-4F31593A0203}" srcOrd="0" destOrd="0" presId="urn:microsoft.com/office/officeart/2005/8/layout/orgChart1"/>
    <dgm:cxn modelId="{9C100475-2CF3-4838-8E4F-51FE4D492FE6}" type="presParOf" srcId="{9376C228-211C-4F5A-9F60-883AFE924533}" destId="{05A90D49-A0F2-43F2-8904-E3FB2442D187}" srcOrd="1" destOrd="0" presId="urn:microsoft.com/office/officeart/2005/8/layout/orgChart1"/>
    <dgm:cxn modelId="{59C2D324-A78B-4C22-9ED0-568A1C48C94F}" type="presParOf" srcId="{725D6254-8446-4F12-8A01-7FEDFCE507AA}" destId="{B5F506EF-81CF-42D8-82AB-93A73926035E}" srcOrd="1" destOrd="0" presId="urn:microsoft.com/office/officeart/2005/8/layout/orgChart1"/>
    <dgm:cxn modelId="{B63C5BA4-E9D3-4E35-88FE-3F649D92437C}" type="presParOf" srcId="{725D6254-8446-4F12-8A01-7FEDFCE507AA}" destId="{D77FE027-DF81-4AA7-ADDA-81A1655BCFFF}" srcOrd="2" destOrd="0" presId="urn:microsoft.com/office/officeart/2005/8/layout/orgChart1"/>
    <dgm:cxn modelId="{17F4B524-499F-4FC9-BF7D-6762D60686D3}" type="presParOf" srcId="{839139A5-97B6-4A1E-8987-B2B48358AB3E}" destId="{81A6ACDC-A80C-4C3C-A9B0-E6DDFA0B99BE}" srcOrd="4" destOrd="0" presId="urn:microsoft.com/office/officeart/2005/8/layout/orgChart1"/>
    <dgm:cxn modelId="{8A030F81-C6EB-436F-80E0-43818791465C}" type="presParOf" srcId="{839139A5-97B6-4A1E-8987-B2B48358AB3E}" destId="{FD125764-A9F6-4F98-BE6F-E66966F8E7BD}" srcOrd="5" destOrd="0" presId="urn:microsoft.com/office/officeart/2005/8/layout/orgChart1"/>
    <dgm:cxn modelId="{F6BD2488-5881-42CE-8DEE-54D0743EEAB1}" type="presParOf" srcId="{FD125764-A9F6-4F98-BE6F-E66966F8E7BD}" destId="{B6D1A137-B7D0-4C4D-BC3F-0CF198125A6B}" srcOrd="0" destOrd="0" presId="urn:microsoft.com/office/officeart/2005/8/layout/orgChart1"/>
    <dgm:cxn modelId="{6C288EFD-3EFE-499E-B895-FA1764CFA51C}" type="presParOf" srcId="{B6D1A137-B7D0-4C4D-BC3F-0CF198125A6B}" destId="{B768F762-F4AF-47B9-B3FB-9C774C63C3BF}" srcOrd="0" destOrd="0" presId="urn:microsoft.com/office/officeart/2005/8/layout/orgChart1"/>
    <dgm:cxn modelId="{5A368083-25F0-49B2-A472-D5BC6468F044}" type="presParOf" srcId="{B6D1A137-B7D0-4C4D-BC3F-0CF198125A6B}" destId="{D04B7D96-091D-4189-8432-28758B8EF8D1}" srcOrd="1" destOrd="0" presId="urn:microsoft.com/office/officeart/2005/8/layout/orgChart1"/>
    <dgm:cxn modelId="{CE2CD63A-82A4-469F-9E70-3C1DF013925A}" type="presParOf" srcId="{FD125764-A9F6-4F98-BE6F-E66966F8E7BD}" destId="{CAA98BE8-A1A7-4728-930F-771487BA9220}" srcOrd="1" destOrd="0" presId="urn:microsoft.com/office/officeart/2005/8/layout/orgChart1"/>
    <dgm:cxn modelId="{612CE76A-2784-46AF-B85F-888C60E4B742}" type="presParOf" srcId="{FD125764-A9F6-4F98-BE6F-E66966F8E7BD}" destId="{12E0E27A-220A-4525-ACA1-DAB7BFEDAF4D}" srcOrd="2" destOrd="0" presId="urn:microsoft.com/office/officeart/2005/8/layout/orgChart1"/>
    <dgm:cxn modelId="{D57BAC70-3CDA-49FD-91B5-494E95EF1C6F}" type="presParOf" srcId="{839139A5-97B6-4A1E-8987-B2B48358AB3E}" destId="{87A12071-CB0E-4D3B-8BA7-18AC1361B005}" srcOrd="6" destOrd="0" presId="urn:microsoft.com/office/officeart/2005/8/layout/orgChart1"/>
    <dgm:cxn modelId="{B18FF58E-0ED9-4151-B8A5-803DC4B91015}" type="presParOf" srcId="{839139A5-97B6-4A1E-8987-B2B48358AB3E}" destId="{80B51292-C687-41E8-8FD9-7A07612ED15A}" srcOrd="7" destOrd="0" presId="urn:microsoft.com/office/officeart/2005/8/layout/orgChart1"/>
    <dgm:cxn modelId="{1D0814CC-FF02-41A6-B8A6-70397C366E47}" type="presParOf" srcId="{80B51292-C687-41E8-8FD9-7A07612ED15A}" destId="{A82FFDF4-6EC4-4CE0-9FFC-BA89B0B51EED}" srcOrd="0" destOrd="0" presId="urn:microsoft.com/office/officeart/2005/8/layout/orgChart1"/>
    <dgm:cxn modelId="{C0C887A0-A008-4FE9-B75C-9E4A2E9537E9}" type="presParOf" srcId="{A82FFDF4-6EC4-4CE0-9FFC-BA89B0B51EED}" destId="{99ACB3CF-89AD-4608-9897-A8B9383707B5}" srcOrd="0" destOrd="0" presId="urn:microsoft.com/office/officeart/2005/8/layout/orgChart1"/>
    <dgm:cxn modelId="{220A38A0-EAD7-446A-A080-78C530BDC74B}" type="presParOf" srcId="{A82FFDF4-6EC4-4CE0-9FFC-BA89B0B51EED}" destId="{155A21F4-AE17-4B29-8A38-DA889A528243}" srcOrd="1" destOrd="0" presId="urn:microsoft.com/office/officeart/2005/8/layout/orgChart1"/>
    <dgm:cxn modelId="{F3FFA9EF-6A0C-410A-836C-D60B82CE4B6F}" type="presParOf" srcId="{80B51292-C687-41E8-8FD9-7A07612ED15A}" destId="{49D37AA8-0B1B-4243-8B04-D06682132191}" srcOrd="1" destOrd="0" presId="urn:microsoft.com/office/officeart/2005/8/layout/orgChart1"/>
    <dgm:cxn modelId="{655A2FBD-6429-4CB4-941C-D3E308292D58}" type="presParOf" srcId="{80B51292-C687-41E8-8FD9-7A07612ED15A}" destId="{A0687B97-0B8D-4A89-9529-06033EF035C9}" srcOrd="2" destOrd="0" presId="urn:microsoft.com/office/officeart/2005/8/layout/orgChart1"/>
    <dgm:cxn modelId="{BEF9FC9A-8CAD-4594-B8BB-3A84727E4ED4}" type="presParOf" srcId="{31CD95DE-E35C-422B-BDAB-1DE97881486D}" destId="{B31F9901-2AE2-4EBF-A8A9-08C8842B56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7AC882-9A6E-40BD-A334-5532423D88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672E8880-91F4-4D44-B236-75448C7F1F2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it-IT" dirty="0"/>
            <a:t>TDR and timing </a:t>
          </a:r>
          <a:r>
            <a:rPr lang="it-IT" dirty="0" err="1"/>
            <a:t>definition</a:t>
          </a:r>
          <a:r>
            <a:rPr lang="it-IT" dirty="0"/>
            <a:t> </a:t>
          </a:r>
          <a:r>
            <a:rPr lang="it-IT" dirty="0" err="1"/>
            <a:t>is</a:t>
          </a:r>
          <a:r>
            <a:rPr lang="it-IT" dirty="0"/>
            <a:t> a </a:t>
          </a:r>
          <a:r>
            <a:rPr lang="it-IT" dirty="0" err="1"/>
            <a:t>complex</a:t>
          </a:r>
          <a:r>
            <a:rPr lang="it-IT" dirty="0"/>
            <a:t> </a:t>
          </a:r>
          <a:r>
            <a:rPr lang="it-IT" dirty="0" err="1"/>
            <a:t>process</a:t>
          </a:r>
          <a:r>
            <a:rPr lang="it-IT" dirty="0"/>
            <a:t> </a:t>
          </a:r>
          <a:r>
            <a:rPr lang="it-IT" dirty="0" err="1"/>
            <a:t>that</a:t>
          </a:r>
          <a:r>
            <a:rPr lang="it-IT" dirty="0"/>
            <a:t> </a:t>
          </a:r>
          <a:r>
            <a:rPr lang="it-IT" dirty="0" err="1"/>
            <a:t>cannot</a:t>
          </a:r>
          <a:r>
            <a:rPr lang="it-IT" dirty="0">
              <a:latin typeface="Calibri Light" panose="020F0302020204030204"/>
            </a:rPr>
            <a:t> be </a:t>
          </a:r>
          <a:r>
            <a:rPr lang="it-IT" dirty="0" err="1"/>
            <a:t>realised</a:t>
          </a:r>
          <a:r>
            <a:rPr lang="it-IT" dirty="0"/>
            <a:t> on </a:t>
          </a:r>
          <a:r>
            <a:rPr lang="it-IT" dirty="0">
              <a:latin typeface="Calibri Light" panose="020F0302020204030204"/>
            </a:rPr>
            <a:t>an </a:t>
          </a:r>
          <a:r>
            <a:rPr lang="it-IT" dirty="0" err="1"/>
            <a:t>occasional</a:t>
          </a:r>
          <a:r>
            <a:rPr lang="it-IT" dirty="0"/>
            <a:t> </a:t>
          </a:r>
          <a:r>
            <a:rPr lang="it-IT" dirty="0" err="1"/>
            <a:t>basis</a:t>
          </a:r>
          <a:r>
            <a:rPr lang="it-IT" dirty="0"/>
            <a:t> and </a:t>
          </a:r>
          <a:r>
            <a:rPr lang="it-IT" dirty="0" err="1"/>
            <a:t>independent</a:t>
          </a:r>
          <a:r>
            <a:rPr lang="it-IT" dirty="0"/>
            <a:t> </a:t>
          </a:r>
          <a:r>
            <a:rPr lang="it-IT" dirty="0" err="1"/>
            <a:t>evaluations</a:t>
          </a:r>
          <a:r>
            <a:rPr lang="it-IT" dirty="0">
              <a:latin typeface="Calibri Light" panose="020F0302020204030204"/>
            </a:rPr>
            <a:t> </a:t>
          </a:r>
          <a:endParaRPr lang="en-US" dirty="0"/>
        </a:p>
      </dgm:t>
    </dgm:pt>
    <dgm:pt modelId="{28E057AB-A0C6-40D9-8A9D-3F06AD150453}" type="parTrans" cxnId="{1D6B5FBD-FA4A-412F-9BC4-EC91565B09EF}">
      <dgm:prSet/>
      <dgm:spPr/>
      <dgm:t>
        <a:bodyPr/>
        <a:lstStyle/>
        <a:p>
          <a:endParaRPr lang="en-US"/>
        </a:p>
      </dgm:t>
    </dgm:pt>
    <dgm:pt modelId="{3E1281D8-9311-4483-950F-5A5FCEAB1363}" type="sibTrans" cxnId="{1D6B5FBD-FA4A-412F-9BC4-EC91565B09E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D3A30A-7B7F-456F-813E-D2BE95AA666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it-IT" dirty="0" err="1"/>
            <a:t>They</a:t>
          </a:r>
          <a:r>
            <a:rPr lang="it-IT" dirty="0"/>
            <a:t> </a:t>
          </a:r>
          <a:r>
            <a:rPr lang="it-IT" dirty="0" err="1"/>
            <a:t>need</a:t>
          </a:r>
          <a:r>
            <a:rPr lang="it-IT" dirty="0"/>
            <a:t> </a:t>
          </a:r>
          <a:r>
            <a:rPr lang="it-IT" dirty="0" err="1"/>
            <a:t>professional</a:t>
          </a:r>
          <a:r>
            <a:rPr lang="it-IT" dirty="0"/>
            <a:t> and custom tools for the </a:t>
          </a:r>
          <a:r>
            <a:rPr lang="it-IT" dirty="0" err="1"/>
            <a:t>correct</a:t>
          </a:r>
          <a:r>
            <a:rPr lang="it-IT" dirty="0"/>
            <a:t> </a:t>
          </a:r>
          <a:r>
            <a:rPr lang="it-IT" dirty="0" err="1"/>
            <a:t>evaluation</a:t>
          </a:r>
          <a:r>
            <a:rPr lang="it-IT" dirty="0"/>
            <a:t> of the time and costs</a:t>
          </a:r>
          <a:r>
            <a:rPr lang="it-IT" dirty="0">
              <a:latin typeface="Calibri Light" panose="020F0302020204030204"/>
            </a:rPr>
            <a:t> </a:t>
          </a:r>
          <a:endParaRPr lang="en-US"/>
        </a:p>
      </dgm:t>
    </dgm:pt>
    <dgm:pt modelId="{F9EF245D-485B-47D1-B6E0-C7BC6C45C8D4}" type="parTrans" cxnId="{D6EB69E8-BEC0-46A0-8523-F341D1CB43AA}">
      <dgm:prSet/>
      <dgm:spPr/>
      <dgm:t>
        <a:bodyPr/>
        <a:lstStyle/>
        <a:p>
          <a:endParaRPr lang="en-US"/>
        </a:p>
      </dgm:t>
    </dgm:pt>
    <dgm:pt modelId="{76D9D511-C6E3-4BF4-A017-0D53F6CFF12C}" type="sibTrans" cxnId="{D6EB69E8-BEC0-46A0-8523-F341D1CB43A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6AF1965-91EB-40B9-A8E6-10BBF11B5A3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 err="1"/>
            <a:t>We</a:t>
          </a:r>
          <a:r>
            <a:rPr lang="it-IT" dirty="0"/>
            <a:t> </a:t>
          </a:r>
          <a:r>
            <a:rPr lang="it-IT" dirty="0" err="1"/>
            <a:t>need</a:t>
          </a:r>
          <a:r>
            <a:rPr lang="it-IT" dirty="0"/>
            <a:t> to </a:t>
          </a:r>
          <a:r>
            <a:rPr lang="it-IT" dirty="0" err="1"/>
            <a:t>approach</a:t>
          </a:r>
          <a:r>
            <a:rPr lang="it-IT" dirty="0"/>
            <a:t> </a:t>
          </a:r>
          <a:r>
            <a:rPr lang="it-IT" dirty="0" err="1"/>
            <a:t>them</a:t>
          </a:r>
          <a:r>
            <a:rPr lang="it-IT" dirty="0"/>
            <a:t> in an iterative way, </a:t>
          </a:r>
          <a:r>
            <a:rPr lang="it-IT" dirty="0" err="1"/>
            <a:t>going</a:t>
          </a:r>
          <a:r>
            <a:rPr lang="it-IT" dirty="0"/>
            <a:t> </a:t>
          </a:r>
          <a:r>
            <a:rPr lang="it-IT" dirty="0" err="1"/>
            <a:t>deeply</a:t>
          </a:r>
          <a:r>
            <a:rPr lang="it-IT" dirty="0"/>
            <a:t> </a:t>
          </a:r>
          <a:r>
            <a:rPr lang="it-IT" dirty="0" err="1">
              <a:latin typeface="Calibri Light" panose="020F0302020204030204"/>
            </a:rPr>
            <a:t>into</a:t>
          </a:r>
          <a:r>
            <a:rPr lang="it-IT" dirty="0"/>
            <a:t> the WBS </a:t>
          </a:r>
          <a:r>
            <a:rPr lang="it-IT" dirty="0" err="1"/>
            <a:t>structure</a:t>
          </a:r>
          <a:r>
            <a:rPr lang="it-IT" dirty="0"/>
            <a:t> and the </a:t>
          </a:r>
          <a:r>
            <a:rPr lang="it-IT" dirty="0" err="1"/>
            <a:t>the</a:t>
          </a:r>
          <a:r>
            <a:rPr lang="it-IT" dirty="0"/>
            <a:t> </a:t>
          </a:r>
          <a:r>
            <a:rPr lang="it-IT" dirty="0" err="1"/>
            <a:t>details</a:t>
          </a:r>
          <a:r>
            <a:rPr lang="it-IT" dirty="0"/>
            <a:t> of </a:t>
          </a:r>
          <a:r>
            <a:rPr lang="it-IT" dirty="0" err="1"/>
            <a:t>each</a:t>
          </a:r>
          <a:r>
            <a:rPr lang="it-IT" dirty="0"/>
            <a:t> item</a:t>
          </a:r>
          <a:endParaRPr lang="en-US" dirty="0"/>
        </a:p>
      </dgm:t>
    </dgm:pt>
    <dgm:pt modelId="{0A047D5C-81FC-4C40-90B9-A7E403BC8BD4}" type="parTrans" cxnId="{0CD5595F-4B6C-4EA2-AE20-1EE53EFBDF8C}">
      <dgm:prSet/>
      <dgm:spPr/>
      <dgm:t>
        <a:bodyPr/>
        <a:lstStyle/>
        <a:p>
          <a:endParaRPr lang="en-US"/>
        </a:p>
      </dgm:t>
    </dgm:pt>
    <dgm:pt modelId="{5A8A873D-5DF9-44E6-91B7-CA2332A16FA5}" type="sibTrans" cxnId="{0CD5595F-4B6C-4EA2-AE20-1EE53EFBDF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194704A-4C2A-4440-931B-6D232EB1EA22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 err="1"/>
            <a:t>Interfaces</a:t>
          </a:r>
          <a:r>
            <a:rPr lang="it-IT" dirty="0"/>
            <a:t>, </a:t>
          </a:r>
          <a:r>
            <a:rPr lang="it-IT" dirty="0" err="1"/>
            <a:t>interfaces</a:t>
          </a:r>
          <a:r>
            <a:rPr lang="it-IT" dirty="0"/>
            <a:t>, </a:t>
          </a:r>
          <a:r>
            <a:rPr lang="it-IT" dirty="0" err="1"/>
            <a:t>interfaces</a:t>
          </a:r>
          <a:r>
            <a:rPr lang="it-IT" dirty="0"/>
            <a:t>, …</a:t>
          </a:r>
          <a:endParaRPr lang="en-US" dirty="0"/>
        </a:p>
      </dgm:t>
    </dgm:pt>
    <dgm:pt modelId="{D87AB801-7E03-4A00-AF05-ADD8F585B685}" type="parTrans" cxnId="{12A7A12B-BAA4-49B0-B66C-E60BA5F0EA42}">
      <dgm:prSet/>
      <dgm:spPr/>
      <dgm:t>
        <a:bodyPr/>
        <a:lstStyle/>
        <a:p>
          <a:endParaRPr lang="en-US"/>
        </a:p>
      </dgm:t>
    </dgm:pt>
    <dgm:pt modelId="{629FCBD9-B507-4C70-94D2-33ADAB979AC0}" type="sibTrans" cxnId="{12A7A12B-BAA4-49B0-B66C-E60BA5F0EA42}">
      <dgm:prSet/>
      <dgm:spPr/>
      <dgm:t>
        <a:bodyPr/>
        <a:lstStyle/>
        <a:p>
          <a:endParaRPr lang="en-US"/>
        </a:p>
      </dgm:t>
    </dgm:pt>
    <dgm:pt modelId="{FC4E6AFE-FD51-420E-BF7A-4240C0DC3D48}" type="pres">
      <dgm:prSet presAssocID="{887AC882-9A6E-40BD-A334-5532423D88A6}" presName="root" presStyleCnt="0">
        <dgm:presLayoutVars>
          <dgm:dir/>
          <dgm:resizeHandles val="exact"/>
        </dgm:presLayoutVars>
      </dgm:prSet>
      <dgm:spPr/>
    </dgm:pt>
    <dgm:pt modelId="{3ADD6665-7395-4DC1-8029-6CC675B8AE03}" type="pres">
      <dgm:prSet presAssocID="{672E8880-91F4-4D44-B236-75448C7F1F2E}" presName="compNode" presStyleCnt="0"/>
      <dgm:spPr/>
    </dgm:pt>
    <dgm:pt modelId="{8B9D992D-1940-4B6A-9E5D-FAABEB4308F7}" type="pres">
      <dgm:prSet presAssocID="{672E8880-91F4-4D44-B236-75448C7F1F2E}" presName="bgRect" presStyleLbl="bgShp" presStyleIdx="0" presStyleCnt="4"/>
      <dgm:spPr/>
    </dgm:pt>
    <dgm:pt modelId="{1CAC6D48-4466-4EA8-962B-2C44E9F832C0}" type="pres">
      <dgm:prSet presAssocID="{672E8880-91F4-4D44-B236-75448C7F1F2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nometro"/>
        </a:ext>
      </dgm:extLst>
    </dgm:pt>
    <dgm:pt modelId="{9F82417D-88F9-4BE6-A31F-23C11BDCB911}" type="pres">
      <dgm:prSet presAssocID="{672E8880-91F4-4D44-B236-75448C7F1F2E}" presName="spaceRect" presStyleCnt="0"/>
      <dgm:spPr/>
    </dgm:pt>
    <dgm:pt modelId="{5C1CC857-82BB-4A13-9EE4-136E285B7132}" type="pres">
      <dgm:prSet presAssocID="{672E8880-91F4-4D44-B236-75448C7F1F2E}" presName="parTx" presStyleLbl="revTx" presStyleIdx="0" presStyleCnt="4">
        <dgm:presLayoutVars>
          <dgm:chMax val="0"/>
          <dgm:chPref val="0"/>
        </dgm:presLayoutVars>
      </dgm:prSet>
      <dgm:spPr/>
    </dgm:pt>
    <dgm:pt modelId="{0134BFA1-3DB7-4EDF-9966-8728E032917E}" type="pres">
      <dgm:prSet presAssocID="{3E1281D8-9311-4483-950F-5A5FCEAB1363}" presName="sibTrans" presStyleCnt="0"/>
      <dgm:spPr/>
    </dgm:pt>
    <dgm:pt modelId="{EAA126AA-54E6-4D7D-BA14-F1F07A50925B}" type="pres">
      <dgm:prSet presAssocID="{8ED3A30A-7B7F-456F-813E-D2BE95AA666D}" presName="compNode" presStyleCnt="0"/>
      <dgm:spPr/>
    </dgm:pt>
    <dgm:pt modelId="{8F664468-CD61-4E49-880E-F05B918BB795}" type="pres">
      <dgm:prSet presAssocID="{8ED3A30A-7B7F-456F-813E-D2BE95AA666D}" presName="bgRect" presStyleLbl="bgShp" presStyleIdx="1" presStyleCnt="4"/>
      <dgm:spPr/>
    </dgm:pt>
    <dgm:pt modelId="{BB006B66-0BC2-4669-8E4B-65929CA2ADFA}" type="pres">
      <dgm:prSet presAssocID="{8ED3A30A-7B7F-456F-813E-D2BE95AA666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umenti"/>
        </a:ext>
      </dgm:extLst>
    </dgm:pt>
    <dgm:pt modelId="{32BBF499-A3E6-4B63-A83B-E35CAF6EC1CA}" type="pres">
      <dgm:prSet presAssocID="{8ED3A30A-7B7F-456F-813E-D2BE95AA666D}" presName="spaceRect" presStyleCnt="0"/>
      <dgm:spPr/>
    </dgm:pt>
    <dgm:pt modelId="{16CA1B05-DBC5-48EB-9F92-384027ED204C}" type="pres">
      <dgm:prSet presAssocID="{8ED3A30A-7B7F-456F-813E-D2BE95AA666D}" presName="parTx" presStyleLbl="revTx" presStyleIdx="1" presStyleCnt="4">
        <dgm:presLayoutVars>
          <dgm:chMax val="0"/>
          <dgm:chPref val="0"/>
        </dgm:presLayoutVars>
      </dgm:prSet>
      <dgm:spPr/>
    </dgm:pt>
    <dgm:pt modelId="{187D2C72-E2FA-4C23-98C3-C0945F868712}" type="pres">
      <dgm:prSet presAssocID="{76D9D511-C6E3-4BF4-A017-0D53F6CFF12C}" presName="sibTrans" presStyleCnt="0"/>
      <dgm:spPr/>
    </dgm:pt>
    <dgm:pt modelId="{BC819A57-8265-45DE-9C87-7D94993934DF}" type="pres">
      <dgm:prSet presAssocID="{66AF1965-91EB-40B9-A8E6-10BBF11B5A3F}" presName="compNode" presStyleCnt="0"/>
      <dgm:spPr/>
    </dgm:pt>
    <dgm:pt modelId="{A7EE6DB1-B779-463B-8E6A-1F9E1F5EF035}" type="pres">
      <dgm:prSet presAssocID="{66AF1965-91EB-40B9-A8E6-10BBF11B5A3F}" presName="bgRect" presStyleLbl="bgShp" presStyleIdx="2" presStyleCnt="4"/>
      <dgm:spPr/>
    </dgm:pt>
    <dgm:pt modelId="{3C94EF9C-1742-48E5-88FC-07CC34E981C2}" type="pres">
      <dgm:prSet presAssocID="{66AF1965-91EB-40B9-A8E6-10BBF11B5A3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usso di lavoro"/>
        </a:ext>
      </dgm:extLst>
    </dgm:pt>
    <dgm:pt modelId="{9030F907-1A24-40ED-A996-12D67DB93196}" type="pres">
      <dgm:prSet presAssocID="{66AF1965-91EB-40B9-A8E6-10BBF11B5A3F}" presName="spaceRect" presStyleCnt="0"/>
      <dgm:spPr/>
    </dgm:pt>
    <dgm:pt modelId="{58EE6B66-7347-4107-A368-F373ACB2B6C6}" type="pres">
      <dgm:prSet presAssocID="{66AF1965-91EB-40B9-A8E6-10BBF11B5A3F}" presName="parTx" presStyleLbl="revTx" presStyleIdx="2" presStyleCnt="4">
        <dgm:presLayoutVars>
          <dgm:chMax val="0"/>
          <dgm:chPref val="0"/>
        </dgm:presLayoutVars>
      </dgm:prSet>
      <dgm:spPr/>
    </dgm:pt>
    <dgm:pt modelId="{604A43E8-28D5-4237-98EB-3E53989D13EB}" type="pres">
      <dgm:prSet presAssocID="{5A8A873D-5DF9-44E6-91B7-CA2332A16FA5}" presName="sibTrans" presStyleCnt="0"/>
      <dgm:spPr/>
    </dgm:pt>
    <dgm:pt modelId="{0F1A6237-476D-4565-A37B-B7A963476B19}" type="pres">
      <dgm:prSet presAssocID="{3194704A-4C2A-4440-931B-6D232EB1EA22}" presName="compNode" presStyleCnt="0"/>
      <dgm:spPr/>
    </dgm:pt>
    <dgm:pt modelId="{F6008726-A318-4B76-B049-DBB56E842780}" type="pres">
      <dgm:prSet presAssocID="{3194704A-4C2A-4440-931B-6D232EB1EA22}" presName="bgRect" presStyleLbl="bgShp" presStyleIdx="3" presStyleCnt="4"/>
      <dgm:spPr/>
    </dgm:pt>
    <dgm:pt modelId="{A9F487C0-D071-4696-820C-708D8E14CAD2}" type="pres">
      <dgm:prSet presAssocID="{3194704A-4C2A-4440-931B-6D232EB1EA2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8142265A-F700-4190-9373-1FC4DB3C3C7F}" type="pres">
      <dgm:prSet presAssocID="{3194704A-4C2A-4440-931B-6D232EB1EA22}" presName="spaceRect" presStyleCnt="0"/>
      <dgm:spPr/>
    </dgm:pt>
    <dgm:pt modelId="{34B8AD6B-416C-4F30-A91F-87D101119199}" type="pres">
      <dgm:prSet presAssocID="{3194704A-4C2A-4440-931B-6D232EB1EA2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312A80B-5518-4B40-820E-91FEC18ACDDA}" type="presOf" srcId="{672E8880-91F4-4D44-B236-75448C7F1F2E}" destId="{5C1CC857-82BB-4A13-9EE4-136E285B7132}" srcOrd="0" destOrd="0" presId="urn:microsoft.com/office/officeart/2018/2/layout/IconVerticalSolidList"/>
    <dgm:cxn modelId="{16579411-4BA2-4EF4-9DCE-6D38D8717885}" type="presOf" srcId="{887AC882-9A6E-40BD-A334-5532423D88A6}" destId="{FC4E6AFE-FD51-420E-BF7A-4240C0DC3D48}" srcOrd="0" destOrd="0" presId="urn:microsoft.com/office/officeart/2018/2/layout/IconVerticalSolidList"/>
    <dgm:cxn modelId="{12A7A12B-BAA4-49B0-B66C-E60BA5F0EA42}" srcId="{887AC882-9A6E-40BD-A334-5532423D88A6}" destId="{3194704A-4C2A-4440-931B-6D232EB1EA22}" srcOrd="3" destOrd="0" parTransId="{D87AB801-7E03-4A00-AF05-ADD8F585B685}" sibTransId="{629FCBD9-B507-4C70-94D2-33ADAB979AC0}"/>
    <dgm:cxn modelId="{0CD5595F-4B6C-4EA2-AE20-1EE53EFBDF8C}" srcId="{887AC882-9A6E-40BD-A334-5532423D88A6}" destId="{66AF1965-91EB-40B9-A8E6-10BBF11B5A3F}" srcOrd="2" destOrd="0" parTransId="{0A047D5C-81FC-4C40-90B9-A7E403BC8BD4}" sibTransId="{5A8A873D-5DF9-44E6-91B7-CA2332A16FA5}"/>
    <dgm:cxn modelId="{AC1D4570-FB28-4C48-9004-526293BEC745}" type="presOf" srcId="{3194704A-4C2A-4440-931B-6D232EB1EA22}" destId="{34B8AD6B-416C-4F30-A91F-87D101119199}" srcOrd="0" destOrd="0" presId="urn:microsoft.com/office/officeart/2018/2/layout/IconVerticalSolidList"/>
    <dgm:cxn modelId="{F9D58AB4-78EC-46D1-BD67-4DCC4764EE77}" type="presOf" srcId="{8ED3A30A-7B7F-456F-813E-D2BE95AA666D}" destId="{16CA1B05-DBC5-48EB-9F92-384027ED204C}" srcOrd="0" destOrd="0" presId="urn:microsoft.com/office/officeart/2018/2/layout/IconVerticalSolidList"/>
    <dgm:cxn modelId="{1D6B5FBD-FA4A-412F-9BC4-EC91565B09EF}" srcId="{887AC882-9A6E-40BD-A334-5532423D88A6}" destId="{672E8880-91F4-4D44-B236-75448C7F1F2E}" srcOrd="0" destOrd="0" parTransId="{28E057AB-A0C6-40D9-8A9D-3F06AD150453}" sibTransId="{3E1281D8-9311-4483-950F-5A5FCEAB1363}"/>
    <dgm:cxn modelId="{25C5B8E0-B427-4150-AA57-510EF341639F}" type="presOf" srcId="{66AF1965-91EB-40B9-A8E6-10BBF11B5A3F}" destId="{58EE6B66-7347-4107-A368-F373ACB2B6C6}" srcOrd="0" destOrd="0" presId="urn:microsoft.com/office/officeart/2018/2/layout/IconVerticalSolidList"/>
    <dgm:cxn modelId="{D6EB69E8-BEC0-46A0-8523-F341D1CB43AA}" srcId="{887AC882-9A6E-40BD-A334-5532423D88A6}" destId="{8ED3A30A-7B7F-456F-813E-D2BE95AA666D}" srcOrd="1" destOrd="0" parTransId="{F9EF245D-485B-47D1-B6E0-C7BC6C45C8D4}" sibTransId="{76D9D511-C6E3-4BF4-A017-0D53F6CFF12C}"/>
    <dgm:cxn modelId="{9CFCC251-B1E6-4F04-B827-EDAAD7185013}" type="presParOf" srcId="{FC4E6AFE-FD51-420E-BF7A-4240C0DC3D48}" destId="{3ADD6665-7395-4DC1-8029-6CC675B8AE03}" srcOrd="0" destOrd="0" presId="urn:microsoft.com/office/officeart/2018/2/layout/IconVerticalSolidList"/>
    <dgm:cxn modelId="{B543863B-8288-488F-8CD1-D6DBB1E7C64C}" type="presParOf" srcId="{3ADD6665-7395-4DC1-8029-6CC675B8AE03}" destId="{8B9D992D-1940-4B6A-9E5D-FAABEB4308F7}" srcOrd="0" destOrd="0" presId="urn:microsoft.com/office/officeart/2018/2/layout/IconVerticalSolidList"/>
    <dgm:cxn modelId="{EDB4B84C-B964-464A-A6E1-6CEDBB9E3FC1}" type="presParOf" srcId="{3ADD6665-7395-4DC1-8029-6CC675B8AE03}" destId="{1CAC6D48-4466-4EA8-962B-2C44E9F832C0}" srcOrd="1" destOrd="0" presId="urn:microsoft.com/office/officeart/2018/2/layout/IconVerticalSolidList"/>
    <dgm:cxn modelId="{7F489B81-0D94-40FD-AC2C-4D0F100224E2}" type="presParOf" srcId="{3ADD6665-7395-4DC1-8029-6CC675B8AE03}" destId="{9F82417D-88F9-4BE6-A31F-23C11BDCB911}" srcOrd="2" destOrd="0" presId="urn:microsoft.com/office/officeart/2018/2/layout/IconVerticalSolidList"/>
    <dgm:cxn modelId="{2E004E08-5DD2-4688-829C-BAD59B869C2C}" type="presParOf" srcId="{3ADD6665-7395-4DC1-8029-6CC675B8AE03}" destId="{5C1CC857-82BB-4A13-9EE4-136E285B7132}" srcOrd="3" destOrd="0" presId="urn:microsoft.com/office/officeart/2018/2/layout/IconVerticalSolidList"/>
    <dgm:cxn modelId="{A623282C-29B2-42B9-84D1-D55B2E702906}" type="presParOf" srcId="{FC4E6AFE-FD51-420E-BF7A-4240C0DC3D48}" destId="{0134BFA1-3DB7-4EDF-9966-8728E032917E}" srcOrd="1" destOrd="0" presId="urn:microsoft.com/office/officeart/2018/2/layout/IconVerticalSolidList"/>
    <dgm:cxn modelId="{6DC98710-5E56-489B-9A6D-709FE1EB32F7}" type="presParOf" srcId="{FC4E6AFE-FD51-420E-BF7A-4240C0DC3D48}" destId="{EAA126AA-54E6-4D7D-BA14-F1F07A50925B}" srcOrd="2" destOrd="0" presId="urn:microsoft.com/office/officeart/2018/2/layout/IconVerticalSolidList"/>
    <dgm:cxn modelId="{BDF5C83A-E065-4BB3-8E96-90453C5A7CA7}" type="presParOf" srcId="{EAA126AA-54E6-4D7D-BA14-F1F07A50925B}" destId="{8F664468-CD61-4E49-880E-F05B918BB795}" srcOrd="0" destOrd="0" presId="urn:microsoft.com/office/officeart/2018/2/layout/IconVerticalSolidList"/>
    <dgm:cxn modelId="{2315881A-6B63-456C-B067-57AB9FF8C365}" type="presParOf" srcId="{EAA126AA-54E6-4D7D-BA14-F1F07A50925B}" destId="{BB006B66-0BC2-4669-8E4B-65929CA2ADFA}" srcOrd="1" destOrd="0" presId="urn:microsoft.com/office/officeart/2018/2/layout/IconVerticalSolidList"/>
    <dgm:cxn modelId="{EAEED9BD-DA51-478E-A930-1CC55065A58D}" type="presParOf" srcId="{EAA126AA-54E6-4D7D-BA14-F1F07A50925B}" destId="{32BBF499-A3E6-4B63-A83B-E35CAF6EC1CA}" srcOrd="2" destOrd="0" presId="urn:microsoft.com/office/officeart/2018/2/layout/IconVerticalSolidList"/>
    <dgm:cxn modelId="{4351049E-9F34-4EFF-A872-E6BE9D2EE29C}" type="presParOf" srcId="{EAA126AA-54E6-4D7D-BA14-F1F07A50925B}" destId="{16CA1B05-DBC5-48EB-9F92-384027ED204C}" srcOrd="3" destOrd="0" presId="urn:microsoft.com/office/officeart/2018/2/layout/IconVerticalSolidList"/>
    <dgm:cxn modelId="{3A9466E5-038D-4E18-9343-8A6381A93F93}" type="presParOf" srcId="{FC4E6AFE-FD51-420E-BF7A-4240C0DC3D48}" destId="{187D2C72-E2FA-4C23-98C3-C0945F868712}" srcOrd="3" destOrd="0" presId="urn:microsoft.com/office/officeart/2018/2/layout/IconVerticalSolidList"/>
    <dgm:cxn modelId="{9857C759-3C9E-48F4-B6C1-D7FC6BA75E01}" type="presParOf" srcId="{FC4E6AFE-FD51-420E-BF7A-4240C0DC3D48}" destId="{BC819A57-8265-45DE-9C87-7D94993934DF}" srcOrd="4" destOrd="0" presId="urn:microsoft.com/office/officeart/2018/2/layout/IconVerticalSolidList"/>
    <dgm:cxn modelId="{04F0CFE5-510C-4819-985B-F7BE9D8207C5}" type="presParOf" srcId="{BC819A57-8265-45DE-9C87-7D94993934DF}" destId="{A7EE6DB1-B779-463B-8E6A-1F9E1F5EF035}" srcOrd="0" destOrd="0" presId="urn:microsoft.com/office/officeart/2018/2/layout/IconVerticalSolidList"/>
    <dgm:cxn modelId="{0D31767B-F1D2-4D39-99E4-4E7416816B73}" type="presParOf" srcId="{BC819A57-8265-45DE-9C87-7D94993934DF}" destId="{3C94EF9C-1742-48E5-88FC-07CC34E981C2}" srcOrd="1" destOrd="0" presId="urn:microsoft.com/office/officeart/2018/2/layout/IconVerticalSolidList"/>
    <dgm:cxn modelId="{AB1EB4B4-078C-435B-BB29-FD79666309DC}" type="presParOf" srcId="{BC819A57-8265-45DE-9C87-7D94993934DF}" destId="{9030F907-1A24-40ED-A996-12D67DB93196}" srcOrd="2" destOrd="0" presId="urn:microsoft.com/office/officeart/2018/2/layout/IconVerticalSolidList"/>
    <dgm:cxn modelId="{5D2E3CE3-4992-4E4B-86BE-1459BF963760}" type="presParOf" srcId="{BC819A57-8265-45DE-9C87-7D94993934DF}" destId="{58EE6B66-7347-4107-A368-F373ACB2B6C6}" srcOrd="3" destOrd="0" presId="urn:microsoft.com/office/officeart/2018/2/layout/IconVerticalSolidList"/>
    <dgm:cxn modelId="{D87CB24E-6F33-4430-87CD-3C8D13FEB1C2}" type="presParOf" srcId="{FC4E6AFE-FD51-420E-BF7A-4240C0DC3D48}" destId="{604A43E8-28D5-4237-98EB-3E53989D13EB}" srcOrd="5" destOrd="0" presId="urn:microsoft.com/office/officeart/2018/2/layout/IconVerticalSolidList"/>
    <dgm:cxn modelId="{57466122-E770-436D-B927-BD99BA2B28BF}" type="presParOf" srcId="{FC4E6AFE-FD51-420E-BF7A-4240C0DC3D48}" destId="{0F1A6237-476D-4565-A37B-B7A963476B19}" srcOrd="6" destOrd="0" presId="urn:microsoft.com/office/officeart/2018/2/layout/IconVerticalSolidList"/>
    <dgm:cxn modelId="{871FC6F0-6F6B-477F-A321-CAEA1BFA0015}" type="presParOf" srcId="{0F1A6237-476D-4565-A37B-B7A963476B19}" destId="{F6008726-A318-4B76-B049-DBB56E842780}" srcOrd="0" destOrd="0" presId="urn:microsoft.com/office/officeart/2018/2/layout/IconVerticalSolidList"/>
    <dgm:cxn modelId="{51170DAB-67B2-440B-ADA6-503377DE68C5}" type="presParOf" srcId="{0F1A6237-476D-4565-A37B-B7A963476B19}" destId="{A9F487C0-D071-4696-820C-708D8E14CAD2}" srcOrd="1" destOrd="0" presId="urn:microsoft.com/office/officeart/2018/2/layout/IconVerticalSolidList"/>
    <dgm:cxn modelId="{0990286D-DD08-4E20-AB7B-F5D85F20C46D}" type="presParOf" srcId="{0F1A6237-476D-4565-A37B-B7A963476B19}" destId="{8142265A-F700-4190-9373-1FC4DB3C3C7F}" srcOrd="2" destOrd="0" presId="urn:microsoft.com/office/officeart/2018/2/layout/IconVerticalSolidList"/>
    <dgm:cxn modelId="{07A1E779-AA11-42B7-BB03-66C5289A8F00}" type="presParOf" srcId="{0F1A6237-476D-4565-A37B-B7A963476B19}" destId="{34B8AD6B-416C-4F30-A91F-87D1011191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12071-CB0E-4D3B-8BA7-18AC1361B005}">
      <dsp:nvSpPr>
        <dsp:cNvPr id="0" name=""/>
        <dsp:cNvSpPr/>
      </dsp:nvSpPr>
      <dsp:spPr>
        <a:xfrm>
          <a:off x="4057526" y="555905"/>
          <a:ext cx="1781986" cy="206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090"/>
              </a:lnTo>
              <a:lnTo>
                <a:pt x="1781986" y="103090"/>
              </a:lnTo>
              <a:lnTo>
                <a:pt x="1781986" y="2061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6ACDC-A80C-4C3C-A9B0-E6DDFA0B99BE}">
      <dsp:nvSpPr>
        <dsp:cNvPr id="0" name=""/>
        <dsp:cNvSpPr/>
      </dsp:nvSpPr>
      <dsp:spPr>
        <a:xfrm>
          <a:off x="4057526" y="555905"/>
          <a:ext cx="593995" cy="206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090"/>
              </a:lnTo>
              <a:lnTo>
                <a:pt x="593995" y="103090"/>
              </a:lnTo>
              <a:lnTo>
                <a:pt x="593995" y="2061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0E8A5-5CDE-4519-A3D8-E3A9C40571D1}">
      <dsp:nvSpPr>
        <dsp:cNvPr id="0" name=""/>
        <dsp:cNvSpPr/>
      </dsp:nvSpPr>
      <dsp:spPr>
        <a:xfrm>
          <a:off x="3463531" y="555905"/>
          <a:ext cx="593995" cy="206180"/>
        </a:xfrm>
        <a:custGeom>
          <a:avLst/>
          <a:gdLst/>
          <a:ahLst/>
          <a:cxnLst/>
          <a:rect l="0" t="0" r="0" b="0"/>
          <a:pathLst>
            <a:path>
              <a:moveTo>
                <a:pt x="593995" y="0"/>
              </a:moveTo>
              <a:lnTo>
                <a:pt x="593995" y="103090"/>
              </a:lnTo>
              <a:lnTo>
                <a:pt x="0" y="103090"/>
              </a:lnTo>
              <a:lnTo>
                <a:pt x="0" y="2061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289F4-843D-4C22-90F2-D699FFB4CE0E}">
      <dsp:nvSpPr>
        <dsp:cNvPr id="0" name=""/>
        <dsp:cNvSpPr/>
      </dsp:nvSpPr>
      <dsp:spPr>
        <a:xfrm>
          <a:off x="2275540" y="1252991"/>
          <a:ext cx="1781986" cy="206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090"/>
              </a:lnTo>
              <a:lnTo>
                <a:pt x="1781986" y="103090"/>
              </a:lnTo>
              <a:lnTo>
                <a:pt x="1781986" y="2061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9B576-1939-420A-BEA1-17CB8BE49B3C}">
      <dsp:nvSpPr>
        <dsp:cNvPr id="0" name=""/>
        <dsp:cNvSpPr/>
      </dsp:nvSpPr>
      <dsp:spPr>
        <a:xfrm>
          <a:off x="2275540" y="1252991"/>
          <a:ext cx="593995" cy="206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090"/>
              </a:lnTo>
              <a:lnTo>
                <a:pt x="593995" y="103090"/>
              </a:lnTo>
              <a:lnTo>
                <a:pt x="593995" y="2061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59798-4850-4D17-8AF7-7B628AAD6A84}">
      <dsp:nvSpPr>
        <dsp:cNvPr id="0" name=""/>
        <dsp:cNvSpPr/>
      </dsp:nvSpPr>
      <dsp:spPr>
        <a:xfrm>
          <a:off x="1681544" y="1252991"/>
          <a:ext cx="593995" cy="206180"/>
        </a:xfrm>
        <a:custGeom>
          <a:avLst/>
          <a:gdLst/>
          <a:ahLst/>
          <a:cxnLst/>
          <a:rect l="0" t="0" r="0" b="0"/>
          <a:pathLst>
            <a:path>
              <a:moveTo>
                <a:pt x="593995" y="0"/>
              </a:moveTo>
              <a:lnTo>
                <a:pt x="593995" y="103090"/>
              </a:lnTo>
              <a:lnTo>
                <a:pt x="0" y="103090"/>
              </a:lnTo>
              <a:lnTo>
                <a:pt x="0" y="2061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2821C-3057-4821-BB29-14C72A4E2893}">
      <dsp:nvSpPr>
        <dsp:cNvPr id="0" name=""/>
        <dsp:cNvSpPr/>
      </dsp:nvSpPr>
      <dsp:spPr>
        <a:xfrm>
          <a:off x="100828" y="1950076"/>
          <a:ext cx="147271" cy="1845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5804"/>
              </a:lnTo>
              <a:lnTo>
                <a:pt x="147271" y="1845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EE244-A9A8-4CFF-B402-7E2126D9F285}">
      <dsp:nvSpPr>
        <dsp:cNvPr id="0" name=""/>
        <dsp:cNvSpPr/>
      </dsp:nvSpPr>
      <dsp:spPr>
        <a:xfrm>
          <a:off x="100828" y="1950076"/>
          <a:ext cx="147271" cy="1148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718"/>
              </a:lnTo>
              <a:lnTo>
                <a:pt x="147271" y="114871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7CA49-AA46-4916-86C4-597FCF69B1A1}">
      <dsp:nvSpPr>
        <dsp:cNvPr id="0" name=""/>
        <dsp:cNvSpPr/>
      </dsp:nvSpPr>
      <dsp:spPr>
        <a:xfrm>
          <a:off x="100828" y="1950076"/>
          <a:ext cx="147271" cy="451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633"/>
              </a:lnTo>
              <a:lnTo>
                <a:pt x="147271" y="451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9DD94-3BE8-4C16-B4D2-C09B993068E1}">
      <dsp:nvSpPr>
        <dsp:cNvPr id="0" name=""/>
        <dsp:cNvSpPr/>
      </dsp:nvSpPr>
      <dsp:spPr>
        <a:xfrm>
          <a:off x="493553" y="1252991"/>
          <a:ext cx="1781986" cy="206180"/>
        </a:xfrm>
        <a:custGeom>
          <a:avLst/>
          <a:gdLst/>
          <a:ahLst/>
          <a:cxnLst/>
          <a:rect l="0" t="0" r="0" b="0"/>
          <a:pathLst>
            <a:path>
              <a:moveTo>
                <a:pt x="1781986" y="0"/>
              </a:moveTo>
              <a:lnTo>
                <a:pt x="1781986" y="103090"/>
              </a:lnTo>
              <a:lnTo>
                <a:pt x="0" y="103090"/>
              </a:lnTo>
              <a:lnTo>
                <a:pt x="0" y="2061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A51A3-6C7F-4FAC-8463-F68E4576F19A}">
      <dsp:nvSpPr>
        <dsp:cNvPr id="0" name=""/>
        <dsp:cNvSpPr/>
      </dsp:nvSpPr>
      <dsp:spPr>
        <a:xfrm>
          <a:off x="2275540" y="555905"/>
          <a:ext cx="1781986" cy="206180"/>
        </a:xfrm>
        <a:custGeom>
          <a:avLst/>
          <a:gdLst/>
          <a:ahLst/>
          <a:cxnLst/>
          <a:rect l="0" t="0" r="0" b="0"/>
          <a:pathLst>
            <a:path>
              <a:moveTo>
                <a:pt x="1781986" y="0"/>
              </a:moveTo>
              <a:lnTo>
                <a:pt x="1781986" y="103090"/>
              </a:lnTo>
              <a:lnTo>
                <a:pt x="0" y="103090"/>
              </a:lnTo>
              <a:lnTo>
                <a:pt x="0" y="2061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B01FEA-1C08-4BA6-9886-E66E5ECD6DBE}">
      <dsp:nvSpPr>
        <dsp:cNvPr id="0" name=""/>
        <dsp:cNvSpPr/>
      </dsp:nvSpPr>
      <dsp:spPr>
        <a:xfrm>
          <a:off x="3566621" y="64999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EB</a:t>
          </a:r>
          <a:endParaRPr lang="en-US" sz="3200" kern="1200"/>
        </a:p>
      </dsp:txBody>
      <dsp:txXfrm>
        <a:off x="3566621" y="64999"/>
        <a:ext cx="981810" cy="490905"/>
      </dsp:txXfrm>
    </dsp:sp>
    <dsp:sp modelId="{21565684-BA8B-4408-B170-AEC66CAE3A10}">
      <dsp:nvSpPr>
        <dsp:cNvPr id="0" name=""/>
        <dsp:cNvSpPr/>
      </dsp:nvSpPr>
      <dsp:spPr>
        <a:xfrm>
          <a:off x="1784634" y="762085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ISB</a:t>
          </a:r>
          <a:endParaRPr lang="en-US" sz="3200" kern="1200"/>
        </a:p>
      </dsp:txBody>
      <dsp:txXfrm>
        <a:off x="1784634" y="762085"/>
        <a:ext cx="981810" cy="490905"/>
      </dsp:txXfrm>
    </dsp:sp>
    <dsp:sp modelId="{C58641BC-1A17-49CC-8041-512241A13598}">
      <dsp:nvSpPr>
        <dsp:cNvPr id="0" name=""/>
        <dsp:cNvSpPr/>
      </dsp:nvSpPr>
      <dsp:spPr>
        <a:xfrm>
          <a:off x="2647" y="1459171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Div1</a:t>
          </a:r>
          <a:endParaRPr lang="en-US" sz="3200" kern="1200"/>
        </a:p>
      </dsp:txBody>
      <dsp:txXfrm>
        <a:off x="2647" y="1459171"/>
        <a:ext cx="981810" cy="490905"/>
      </dsp:txXfrm>
    </dsp:sp>
    <dsp:sp modelId="{EA9F56C4-726F-4250-9FF2-58823C249C55}">
      <dsp:nvSpPr>
        <dsp:cNvPr id="0" name=""/>
        <dsp:cNvSpPr/>
      </dsp:nvSpPr>
      <dsp:spPr>
        <a:xfrm>
          <a:off x="248100" y="2156257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WP1</a:t>
          </a:r>
          <a:endParaRPr lang="en-US" sz="3200" kern="1200"/>
        </a:p>
      </dsp:txBody>
      <dsp:txXfrm>
        <a:off x="248100" y="2156257"/>
        <a:ext cx="981810" cy="490905"/>
      </dsp:txXfrm>
    </dsp:sp>
    <dsp:sp modelId="{3D8CBEF9-8050-4FB8-8D28-9FB3D63E8BB6}">
      <dsp:nvSpPr>
        <dsp:cNvPr id="0" name=""/>
        <dsp:cNvSpPr/>
      </dsp:nvSpPr>
      <dsp:spPr>
        <a:xfrm>
          <a:off x="248100" y="2853342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WP2</a:t>
          </a:r>
          <a:endParaRPr lang="en-US" sz="3200" kern="1200"/>
        </a:p>
      </dsp:txBody>
      <dsp:txXfrm>
        <a:off x="248100" y="2853342"/>
        <a:ext cx="981810" cy="490905"/>
      </dsp:txXfrm>
    </dsp:sp>
    <dsp:sp modelId="{6BCD04C7-48F6-46C1-954E-298F9719F439}">
      <dsp:nvSpPr>
        <dsp:cNvPr id="0" name=""/>
        <dsp:cNvSpPr/>
      </dsp:nvSpPr>
      <dsp:spPr>
        <a:xfrm>
          <a:off x="248100" y="3550428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…</a:t>
          </a:r>
          <a:endParaRPr lang="en-US" sz="3200" kern="1200"/>
        </a:p>
      </dsp:txBody>
      <dsp:txXfrm>
        <a:off x="248100" y="3550428"/>
        <a:ext cx="981810" cy="490905"/>
      </dsp:txXfrm>
    </dsp:sp>
    <dsp:sp modelId="{265E5B9F-4AC8-4AF2-B0F1-7175B6A4694D}">
      <dsp:nvSpPr>
        <dsp:cNvPr id="0" name=""/>
        <dsp:cNvSpPr/>
      </dsp:nvSpPr>
      <dsp:spPr>
        <a:xfrm>
          <a:off x="1190639" y="1459171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Div2</a:t>
          </a:r>
          <a:endParaRPr lang="en-US" sz="3200" kern="1200"/>
        </a:p>
      </dsp:txBody>
      <dsp:txXfrm>
        <a:off x="1190639" y="1459171"/>
        <a:ext cx="981810" cy="490905"/>
      </dsp:txXfrm>
    </dsp:sp>
    <dsp:sp modelId="{A6C7CDB1-2120-4317-B57C-1FD423D8C4A0}">
      <dsp:nvSpPr>
        <dsp:cNvPr id="0" name=""/>
        <dsp:cNvSpPr/>
      </dsp:nvSpPr>
      <dsp:spPr>
        <a:xfrm>
          <a:off x="2378630" y="1459171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Div3</a:t>
          </a:r>
          <a:endParaRPr lang="en-US" sz="3200" kern="1200"/>
        </a:p>
      </dsp:txBody>
      <dsp:txXfrm>
        <a:off x="2378630" y="1459171"/>
        <a:ext cx="981810" cy="490905"/>
      </dsp:txXfrm>
    </dsp:sp>
    <dsp:sp modelId="{9230166B-A7BA-41B7-9D11-A77361F66570}">
      <dsp:nvSpPr>
        <dsp:cNvPr id="0" name=""/>
        <dsp:cNvSpPr/>
      </dsp:nvSpPr>
      <dsp:spPr>
        <a:xfrm>
          <a:off x="3566621" y="1459171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…</a:t>
          </a:r>
          <a:endParaRPr lang="en-US" sz="3200" kern="1200"/>
        </a:p>
      </dsp:txBody>
      <dsp:txXfrm>
        <a:off x="3566621" y="1459171"/>
        <a:ext cx="981810" cy="490905"/>
      </dsp:txXfrm>
    </dsp:sp>
    <dsp:sp modelId="{08771C94-E521-4611-8BBC-4F31593A0203}">
      <dsp:nvSpPr>
        <dsp:cNvPr id="0" name=""/>
        <dsp:cNvSpPr/>
      </dsp:nvSpPr>
      <dsp:spPr>
        <a:xfrm>
          <a:off x="2972625" y="762085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SPB</a:t>
          </a:r>
          <a:endParaRPr lang="en-US" sz="3200" kern="1200"/>
        </a:p>
      </dsp:txBody>
      <dsp:txXfrm>
        <a:off x="2972625" y="762085"/>
        <a:ext cx="981810" cy="490905"/>
      </dsp:txXfrm>
    </dsp:sp>
    <dsp:sp modelId="{B768F762-F4AF-47B9-B3FB-9C774C63C3BF}">
      <dsp:nvSpPr>
        <dsp:cNvPr id="0" name=""/>
        <dsp:cNvSpPr/>
      </dsp:nvSpPr>
      <dsp:spPr>
        <a:xfrm>
          <a:off x="4160617" y="762085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EIB</a:t>
          </a:r>
          <a:endParaRPr lang="en-US" sz="3200" kern="1200"/>
        </a:p>
      </dsp:txBody>
      <dsp:txXfrm>
        <a:off x="4160617" y="762085"/>
        <a:ext cx="981810" cy="490905"/>
      </dsp:txXfrm>
    </dsp:sp>
    <dsp:sp modelId="{99ACB3CF-89AD-4608-9897-A8B9383707B5}">
      <dsp:nvSpPr>
        <dsp:cNvPr id="0" name=""/>
        <dsp:cNvSpPr/>
      </dsp:nvSpPr>
      <dsp:spPr>
        <a:xfrm>
          <a:off x="5348608" y="762085"/>
          <a:ext cx="981810" cy="490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OSB</a:t>
          </a:r>
          <a:endParaRPr lang="en-US" sz="3200" kern="1200"/>
        </a:p>
      </dsp:txBody>
      <dsp:txXfrm>
        <a:off x="5348608" y="762085"/>
        <a:ext cx="981810" cy="490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12071-CB0E-4D3B-8BA7-18AC1361B005}">
      <dsp:nvSpPr>
        <dsp:cNvPr id="0" name=""/>
        <dsp:cNvSpPr/>
      </dsp:nvSpPr>
      <dsp:spPr>
        <a:xfrm>
          <a:off x="5182489" y="664608"/>
          <a:ext cx="1758666" cy="20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92"/>
              </a:lnTo>
              <a:lnTo>
                <a:pt x="1758666" y="101892"/>
              </a:lnTo>
              <a:lnTo>
                <a:pt x="1758666" y="203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6ACDC-A80C-4C3C-A9B0-E6DDFA0B99BE}">
      <dsp:nvSpPr>
        <dsp:cNvPr id="0" name=""/>
        <dsp:cNvSpPr/>
      </dsp:nvSpPr>
      <dsp:spPr>
        <a:xfrm>
          <a:off x="5182489" y="664608"/>
          <a:ext cx="584475" cy="20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92"/>
              </a:lnTo>
              <a:lnTo>
                <a:pt x="584475" y="101892"/>
              </a:lnTo>
              <a:lnTo>
                <a:pt x="584475" y="203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0E8A5-5CDE-4519-A3D8-E3A9C40571D1}">
      <dsp:nvSpPr>
        <dsp:cNvPr id="0" name=""/>
        <dsp:cNvSpPr/>
      </dsp:nvSpPr>
      <dsp:spPr>
        <a:xfrm>
          <a:off x="4592773" y="664608"/>
          <a:ext cx="589715" cy="203785"/>
        </a:xfrm>
        <a:custGeom>
          <a:avLst/>
          <a:gdLst/>
          <a:ahLst/>
          <a:cxnLst/>
          <a:rect l="0" t="0" r="0" b="0"/>
          <a:pathLst>
            <a:path>
              <a:moveTo>
                <a:pt x="589715" y="0"/>
              </a:moveTo>
              <a:lnTo>
                <a:pt x="589715" y="101892"/>
              </a:lnTo>
              <a:lnTo>
                <a:pt x="0" y="101892"/>
              </a:lnTo>
              <a:lnTo>
                <a:pt x="0" y="203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289F4-843D-4C22-90F2-D699FFB4CE0E}">
      <dsp:nvSpPr>
        <dsp:cNvPr id="0" name=""/>
        <dsp:cNvSpPr/>
      </dsp:nvSpPr>
      <dsp:spPr>
        <a:xfrm>
          <a:off x="3421202" y="1353597"/>
          <a:ext cx="1758666" cy="20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92"/>
              </a:lnTo>
              <a:lnTo>
                <a:pt x="1758666" y="101892"/>
              </a:lnTo>
              <a:lnTo>
                <a:pt x="1758666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9B576-1939-420A-BEA1-17CB8BE49B3C}">
      <dsp:nvSpPr>
        <dsp:cNvPr id="0" name=""/>
        <dsp:cNvSpPr/>
      </dsp:nvSpPr>
      <dsp:spPr>
        <a:xfrm>
          <a:off x="3421202" y="1353597"/>
          <a:ext cx="584475" cy="20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92"/>
              </a:lnTo>
              <a:lnTo>
                <a:pt x="584475" y="101892"/>
              </a:lnTo>
              <a:lnTo>
                <a:pt x="584475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59798-4850-4D17-8AF7-7B628AAD6A84}">
      <dsp:nvSpPr>
        <dsp:cNvPr id="0" name=""/>
        <dsp:cNvSpPr/>
      </dsp:nvSpPr>
      <dsp:spPr>
        <a:xfrm>
          <a:off x="2831486" y="1353597"/>
          <a:ext cx="589715" cy="203785"/>
        </a:xfrm>
        <a:custGeom>
          <a:avLst/>
          <a:gdLst/>
          <a:ahLst/>
          <a:cxnLst/>
          <a:rect l="0" t="0" r="0" b="0"/>
          <a:pathLst>
            <a:path>
              <a:moveTo>
                <a:pt x="589715" y="0"/>
              </a:moveTo>
              <a:lnTo>
                <a:pt x="589715" y="101892"/>
              </a:lnTo>
              <a:lnTo>
                <a:pt x="0" y="101892"/>
              </a:lnTo>
              <a:lnTo>
                <a:pt x="0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2821C-3057-4821-BB29-14C72A4E2893}">
      <dsp:nvSpPr>
        <dsp:cNvPr id="0" name=""/>
        <dsp:cNvSpPr/>
      </dsp:nvSpPr>
      <dsp:spPr>
        <a:xfrm>
          <a:off x="1657295" y="2042585"/>
          <a:ext cx="1174191" cy="20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92"/>
              </a:lnTo>
              <a:lnTo>
                <a:pt x="1174191" y="101892"/>
              </a:lnTo>
              <a:lnTo>
                <a:pt x="1174191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EE244-A9A8-4CFF-B402-7E2126D9F285}">
      <dsp:nvSpPr>
        <dsp:cNvPr id="0" name=""/>
        <dsp:cNvSpPr/>
      </dsp:nvSpPr>
      <dsp:spPr>
        <a:xfrm>
          <a:off x="1611575" y="2042585"/>
          <a:ext cx="91440" cy="2037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22B43-A8C2-4642-B320-D8A47327F988}">
      <dsp:nvSpPr>
        <dsp:cNvPr id="0" name=""/>
        <dsp:cNvSpPr/>
      </dsp:nvSpPr>
      <dsp:spPr>
        <a:xfrm>
          <a:off x="97040" y="2731573"/>
          <a:ext cx="146082" cy="1160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479"/>
              </a:lnTo>
              <a:lnTo>
                <a:pt x="146082" y="11604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3D949-912A-452C-8361-BB78D9F28E53}">
      <dsp:nvSpPr>
        <dsp:cNvPr id="0" name=""/>
        <dsp:cNvSpPr/>
      </dsp:nvSpPr>
      <dsp:spPr>
        <a:xfrm>
          <a:off x="97040" y="2731573"/>
          <a:ext cx="146082" cy="471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491"/>
              </a:lnTo>
              <a:lnTo>
                <a:pt x="146082" y="4714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7CA49-AA46-4916-86C4-597FCF69B1A1}">
      <dsp:nvSpPr>
        <dsp:cNvPr id="0" name=""/>
        <dsp:cNvSpPr/>
      </dsp:nvSpPr>
      <dsp:spPr>
        <a:xfrm>
          <a:off x="485203" y="2042585"/>
          <a:ext cx="1172092" cy="203785"/>
        </a:xfrm>
        <a:custGeom>
          <a:avLst/>
          <a:gdLst/>
          <a:ahLst/>
          <a:cxnLst/>
          <a:rect l="0" t="0" r="0" b="0"/>
          <a:pathLst>
            <a:path>
              <a:moveTo>
                <a:pt x="1172092" y="0"/>
              </a:moveTo>
              <a:lnTo>
                <a:pt x="1172092" y="101892"/>
              </a:lnTo>
              <a:lnTo>
                <a:pt x="0" y="101892"/>
              </a:lnTo>
              <a:lnTo>
                <a:pt x="0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9DD94-3BE8-4C16-B4D2-C09B993068E1}">
      <dsp:nvSpPr>
        <dsp:cNvPr id="0" name=""/>
        <dsp:cNvSpPr/>
      </dsp:nvSpPr>
      <dsp:spPr>
        <a:xfrm>
          <a:off x="1657295" y="1353597"/>
          <a:ext cx="1763907" cy="203785"/>
        </a:xfrm>
        <a:custGeom>
          <a:avLst/>
          <a:gdLst/>
          <a:ahLst/>
          <a:cxnLst/>
          <a:rect l="0" t="0" r="0" b="0"/>
          <a:pathLst>
            <a:path>
              <a:moveTo>
                <a:pt x="1763907" y="0"/>
              </a:moveTo>
              <a:lnTo>
                <a:pt x="1763907" y="101892"/>
              </a:lnTo>
              <a:lnTo>
                <a:pt x="0" y="101892"/>
              </a:lnTo>
              <a:lnTo>
                <a:pt x="0" y="2037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A51A3-6C7F-4FAC-8463-F68E4576F19A}">
      <dsp:nvSpPr>
        <dsp:cNvPr id="0" name=""/>
        <dsp:cNvSpPr/>
      </dsp:nvSpPr>
      <dsp:spPr>
        <a:xfrm>
          <a:off x="3421202" y="664608"/>
          <a:ext cx="1761286" cy="203785"/>
        </a:xfrm>
        <a:custGeom>
          <a:avLst/>
          <a:gdLst/>
          <a:ahLst/>
          <a:cxnLst/>
          <a:rect l="0" t="0" r="0" b="0"/>
          <a:pathLst>
            <a:path>
              <a:moveTo>
                <a:pt x="1761286" y="0"/>
              </a:moveTo>
              <a:lnTo>
                <a:pt x="1761286" y="101892"/>
              </a:lnTo>
              <a:lnTo>
                <a:pt x="0" y="101892"/>
              </a:lnTo>
              <a:lnTo>
                <a:pt x="0" y="203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B01FEA-1C08-4BA6-9886-E66E5ECD6DBE}">
      <dsp:nvSpPr>
        <dsp:cNvPr id="0" name=""/>
        <dsp:cNvSpPr/>
      </dsp:nvSpPr>
      <dsp:spPr>
        <a:xfrm>
          <a:off x="4697286" y="179405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ET design</a:t>
          </a:r>
          <a:endParaRPr lang="en-US" sz="1200" kern="1200"/>
        </a:p>
      </dsp:txBody>
      <dsp:txXfrm>
        <a:off x="4697286" y="179405"/>
        <a:ext cx="970406" cy="485203"/>
      </dsp:txXfrm>
    </dsp:sp>
    <dsp:sp modelId="{21565684-BA8B-4408-B170-AEC66CAE3A10}">
      <dsp:nvSpPr>
        <dsp:cNvPr id="0" name=""/>
        <dsp:cNvSpPr/>
      </dsp:nvSpPr>
      <dsp:spPr>
        <a:xfrm>
          <a:off x="2935999" y="868394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MacroSystem1</a:t>
          </a:r>
          <a:endParaRPr lang="en-US" sz="1200" kern="1200"/>
        </a:p>
      </dsp:txBody>
      <dsp:txXfrm>
        <a:off x="2935999" y="868394"/>
        <a:ext cx="970406" cy="485203"/>
      </dsp:txXfrm>
    </dsp:sp>
    <dsp:sp modelId="{C58641BC-1A17-49CC-8041-512241A13598}">
      <dsp:nvSpPr>
        <dsp:cNvPr id="0" name=""/>
        <dsp:cNvSpPr/>
      </dsp:nvSpPr>
      <dsp:spPr>
        <a:xfrm>
          <a:off x="1172092" y="1557382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System1	</a:t>
          </a:r>
          <a:endParaRPr lang="en-US" sz="1200" kern="1200"/>
        </a:p>
      </dsp:txBody>
      <dsp:txXfrm>
        <a:off x="1172092" y="1557382"/>
        <a:ext cx="970406" cy="485203"/>
      </dsp:txXfrm>
    </dsp:sp>
    <dsp:sp modelId="{EA9F56C4-726F-4250-9FF2-58823C249C55}">
      <dsp:nvSpPr>
        <dsp:cNvPr id="0" name=""/>
        <dsp:cNvSpPr/>
      </dsp:nvSpPr>
      <dsp:spPr>
        <a:xfrm>
          <a:off x="0" y="2246370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Subsystem1</a:t>
          </a:r>
          <a:endParaRPr lang="en-US" sz="1200" kern="1200"/>
        </a:p>
      </dsp:txBody>
      <dsp:txXfrm>
        <a:off x="0" y="2246370"/>
        <a:ext cx="970406" cy="485203"/>
      </dsp:txXfrm>
    </dsp:sp>
    <dsp:sp modelId="{841565E5-A2EA-4C95-B572-DBCD5E7920B4}">
      <dsp:nvSpPr>
        <dsp:cNvPr id="0" name=""/>
        <dsp:cNvSpPr/>
      </dsp:nvSpPr>
      <dsp:spPr>
        <a:xfrm>
          <a:off x="243122" y="2960463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Element1</a:t>
          </a:r>
          <a:endParaRPr lang="en-US" sz="1200" kern="1200"/>
        </a:p>
      </dsp:txBody>
      <dsp:txXfrm>
        <a:off x="243122" y="2960463"/>
        <a:ext cx="970406" cy="485203"/>
      </dsp:txXfrm>
    </dsp:sp>
    <dsp:sp modelId="{55B2F1D5-B23D-4DAB-ADE1-B7E1E32E025A}">
      <dsp:nvSpPr>
        <dsp:cNvPr id="0" name=""/>
        <dsp:cNvSpPr/>
      </dsp:nvSpPr>
      <dsp:spPr>
        <a:xfrm>
          <a:off x="243122" y="3649451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Element2</a:t>
          </a:r>
          <a:endParaRPr lang="en-US" sz="1200" kern="1200"/>
        </a:p>
      </dsp:txBody>
      <dsp:txXfrm>
        <a:off x="243122" y="3649451"/>
        <a:ext cx="970406" cy="485203"/>
      </dsp:txXfrm>
    </dsp:sp>
    <dsp:sp modelId="{3D8CBEF9-8050-4FB8-8D28-9FB3D63E8BB6}">
      <dsp:nvSpPr>
        <dsp:cNvPr id="0" name=""/>
        <dsp:cNvSpPr/>
      </dsp:nvSpPr>
      <dsp:spPr>
        <a:xfrm>
          <a:off x="1172092" y="2246370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Subsystem2</a:t>
          </a:r>
          <a:endParaRPr lang="en-US" sz="1200" kern="1200" dirty="0"/>
        </a:p>
      </dsp:txBody>
      <dsp:txXfrm>
        <a:off x="1172092" y="2246370"/>
        <a:ext cx="970406" cy="485203"/>
      </dsp:txXfrm>
    </dsp:sp>
    <dsp:sp modelId="{6BCD04C7-48F6-46C1-954E-298F9719F439}">
      <dsp:nvSpPr>
        <dsp:cNvPr id="0" name=""/>
        <dsp:cNvSpPr/>
      </dsp:nvSpPr>
      <dsp:spPr>
        <a:xfrm>
          <a:off x="2346283" y="2246370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…</a:t>
          </a:r>
          <a:endParaRPr lang="en-US" sz="1200" kern="1200"/>
        </a:p>
      </dsp:txBody>
      <dsp:txXfrm>
        <a:off x="2346283" y="2246370"/>
        <a:ext cx="970406" cy="485203"/>
      </dsp:txXfrm>
    </dsp:sp>
    <dsp:sp modelId="{265E5B9F-4AC8-4AF2-B0F1-7175B6A4694D}">
      <dsp:nvSpPr>
        <dsp:cNvPr id="0" name=""/>
        <dsp:cNvSpPr/>
      </dsp:nvSpPr>
      <dsp:spPr>
        <a:xfrm>
          <a:off x="2346283" y="1557382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System2</a:t>
          </a:r>
          <a:endParaRPr lang="en-US" sz="1200" kern="1200"/>
        </a:p>
      </dsp:txBody>
      <dsp:txXfrm>
        <a:off x="2346283" y="1557382"/>
        <a:ext cx="970406" cy="485203"/>
      </dsp:txXfrm>
    </dsp:sp>
    <dsp:sp modelId="{A6C7CDB1-2120-4317-B57C-1FD423D8C4A0}">
      <dsp:nvSpPr>
        <dsp:cNvPr id="0" name=""/>
        <dsp:cNvSpPr/>
      </dsp:nvSpPr>
      <dsp:spPr>
        <a:xfrm>
          <a:off x="3520475" y="1557382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System3</a:t>
          </a:r>
          <a:endParaRPr lang="en-US" sz="1200" kern="1200"/>
        </a:p>
      </dsp:txBody>
      <dsp:txXfrm>
        <a:off x="3520475" y="1557382"/>
        <a:ext cx="970406" cy="485203"/>
      </dsp:txXfrm>
    </dsp:sp>
    <dsp:sp modelId="{9230166B-A7BA-41B7-9D11-A77361F66570}">
      <dsp:nvSpPr>
        <dsp:cNvPr id="0" name=""/>
        <dsp:cNvSpPr/>
      </dsp:nvSpPr>
      <dsp:spPr>
        <a:xfrm>
          <a:off x="4694666" y="1557382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…</a:t>
          </a:r>
          <a:endParaRPr lang="en-US" sz="1200" kern="1200"/>
        </a:p>
      </dsp:txBody>
      <dsp:txXfrm>
        <a:off x="4694666" y="1557382"/>
        <a:ext cx="970406" cy="485203"/>
      </dsp:txXfrm>
    </dsp:sp>
    <dsp:sp modelId="{08771C94-E521-4611-8BBC-4F31593A0203}">
      <dsp:nvSpPr>
        <dsp:cNvPr id="0" name=""/>
        <dsp:cNvSpPr/>
      </dsp:nvSpPr>
      <dsp:spPr>
        <a:xfrm>
          <a:off x="4107570" y="868394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MacroSystem2</a:t>
          </a:r>
          <a:endParaRPr lang="en-US" sz="1200" kern="1200"/>
        </a:p>
      </dsp:txBody>
      <dsp:txXfrm>
        <a:off x="4107570" y="868394"/>
        <a:ext cx="970406" cy="485203"/>
      </dsp:txXfrm>
    </dsp:sp>
    <dsp:sp modelId="{B768F762-F4AF-47B9-B3FB-9C774C63C3BF}">
      <dsp:nvSpPr>
        <dsp:cNvPr id="0" name=""/>
        <dsp:cNvSpPr/>
      </dsp:nvSpPr>
      <dsp:spPr>
        <a:xfrm>
          <a:off x="5281762" y="868394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Macrosystem3</a:t>
          </a:r>
          <a:endParaRPr lang="en-US" sz="1200" kern="1200"/>
        </a:p>
      </dsp:txBody>
      <dsp:txXfrm>
        <a:off x="5281762" y="868394"/>
        <a:ext cx="970406" cy="485203"/>
      </dsp:txXfrm>
    </dsp:sp>
    <dsp:sp modelId="{99ACB3CF-89AD-4608-9897-A8B9383707B5}">
      <dsp:nvSpPr>
        <dsp:cNvPr id="0" name=""/>
        <dsp:cNvSpPr/>
      </dsp:nvSpPr>
      <dsp:spPr>
        <a:xfrm>
          <a:off x="6455953" y="868394"/>
          <a:ext cx="970406" cy="48520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…</a:t>
          </a:r>
          <a:endParaRPr lang="en-US" sz="1200" kern="1200"/>
        </a:p>
      </dsp:txBody>
      <dsp:txXfrm>
        <a:off x="6455953" y="868394"/>
        <a:ext cx="970406" cy="4852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D992D-1940-4B6A-9E5D-FAABEB4308F7}">
      <dsp:nvSpPr>
        <dsp:cNvPr id="0" name=""/>
        <dsp:cNvSpPr/>
      </dsp:nvSpPr>
      <dsp:spPr>
        <a:xfrm>
          <a:off x="0" y="2284"/>
          <a:ext cx="525780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6D48-4466-4EA8-962B-2C44E9F832C0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CC857-82BB-4A13-9EE4-136E285B7132}">
      <dsp:nvSpPr>
        <dsp:cNvPr id="0" name=""/>
        <dsp:cNvSpPr/>
      </dsp:nvSpPr>
      <dsp:spPr>
        <a:xfrm>
          <a:off x="1337397" y="2284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TDR and timing </a:t>
          </a:r>
          <a:r>
            <a:rPr lang="it-IT" sz="1500" kern="1200" dirty="0" err="1"/>
            <a:t>definition</a:t>
          </a:r>
          <a:r>
            <a:rPr lang="it-IT" sz="1500" kern="1200" dirty="0"/>
            <a:t> </a:t>
          </a:r>
          <a:r>
            <a:rPr lang="it-IT" sz="1500" kern="1200" dirty="0" err="1"/>
            <a:t>is</a:t>
          </a:r>
          <a:r>
            <a:rPr lang="it-IT" sz="1500" kern="1200" dirty="0"/>
            <a:t> a </a:t>
          </a:r>
          <a:r>
            <a:rPr lang="it-IT" sz="1500" kern="1200" dirty="0" err="1"/>
            <a:t>complex</a:t>
          </a:r>
          <a:r>
            <a:rPr lang="it-IT" sz="1500" kern="1200" dirty="0"/>
            <a:t> </a:t>
          </a:r>
          <a:r>
            <a:rPr lang="it-IT" sz="1500" kern="1200" dirty="0" err="1"/>
            <a:t>process</a:t>
          </a:r>
          <a:r>
            <a:rPr lang="it-IT" sz="1500" kern="1200" dirty="0"/>
            <a:t> </a:t>
          </a:r>
          <a:r>
            <a:rPr lang="it-IT" sz="1500" kern="1200" dirty="0" err="1"/>
            <a:t>that</a:t>
          </a:r>
          <a:r>
            <a:rPr lang="it-IT" sz="1500" kern="1200" dirty="0"/>
            <a:t> </a:t>
          </a:r>
          <a:r>
            <a:rPr lang="it-IT" sz="1500" kern="1200" dirty="0" err="1"/>
            <a:t>cannot</a:t>
          </a:r>
          <a:r>
            <a:rPr lang="it-IT" sz="1500" kern="1200" dirty="0">
              <a:latin typeface="Calibri Light" panose="020F0302020204030204"/>
            </a:rPr>
            <a:t> be </a:t>
          </a:r>
          <a:r>
            <a:rPr lang="it-IT" sz="1500" kern="1200" dirty="0" err="1"/>
            <a:t>realised</a:t>
          </a:r>
          <a:r>
            <a:rPr lang="it-IT" sz="1500" kern="1200" dirty="0"/>
            <a:t> on </a:t>
          </a:r>
          <a:r>
            <a:rPr lang="it-IT" sz="1500" kern="1200" dirty="0">
              <a:latin typeface="Calibri Light" panose="020F0302020204030204"/>
            </a:rPr>
            <a:t>an </a:t>
          </a:r>
          <a:r>
            <a:rPr lang="it-IT" sz="1500" kern="1200" dirty="0" err="1"/>
            <a:t>occasional</a:t>
          </a:r>
          <a:r>
            <a:rPr lang="it-IT" sz="1500" kern="1200" dirty="0"/>
            <a:t> </a:t>
          </a:r>
          <a:r>
            <a:rPr lang="it-IT" sz="1500" kern="1200" dirty="0" err="1"/>
            <a:t>basis</a:t>
          </a:r>
          <a:r>
            <a:rPr lang="it-IT" sz="1500" kern="1200" dirty="0"/>
            <a:t> and </a:t>
          </a:r>
          <a:r>
            <a:rPr lang="it-IT" sz="1500" kern="1200" dirty="0" err="1"/>
            <a:t>independent</a:t>
          </a:r>
          <a:r>
            <a:rPr lang="it-IT" sz="1500" kern="1200" dirty="0"/>
            <a:t> </a:t>
          </a:r>
          <a:r>
            <a:rPr lang="it-IT" sz="1500" kern="1200" dirty="0" err="1"/>
            <a:t>evaluations</a:t>
          </a:r>
          <a:r>
            <a:rPr lang="it-IT" sz="1500" kern="1200" dirty="0">
              <a:latin typeface="Calibri Light" panose="020F0302020204030204"/>
            </a:rPr>
            <a:t> </a:t>
          </a:r>
          <a:endParaRPr lang="en-US" sz="1500" kern="1200" dirty="0"/>
        </a:p>
      </dsp:txBody>
      <dsp:txXfrm>
        <a:off x="1337397" y="2284"/>
        <a:ext cx="3920402" cy="1157919"/>
      </dsp:txXfrm>
    </dsp:sp>
    <dsp:sp modelId="{8F664468-CD61-4E49-880E-F05B918BB795}">
      <dsp:nvSpPr>
        <dsp:cNvPr id="0" name=""/>
        <dsp:cNvSpPr/>
      </dsp:nvSpPr>
      <dsp:spPr>
        <a:xfrm>
          <a:off x="0" y="1449684"/>
          <a:ext cx="525780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06B66-0BC2-4669-8E4B-65929CA2ADFA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A1B05-DBC5-48EB-9F92-384027ED204C}">
      <dsp:nvSpPr>
        <dsp:cNvPr id="0" name=""/>
        <dsp:cNvSpPr/>
      </dsp:nvSpPr>
      <dsp:spPr>
        <a:xfrm>
          <a:off x="1337397" y="1449684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They</a:t>
          </a:r>
          <a:r>
            <a:rPr lang="it-IT" sz="1500" kern="1200" dirty="0"/>
            <a:t> </a:t>
          </a:r>
          <a:r>
            <a:rPr lang="it-IT" sz="1500" kern="1200" dirty="0" err="1"/>
            <a:t>need</a:t>
          </a:r>
          <a:r>
            <a:rPr lang="it-IT" sz="1500" kern="1200" dirty="0"/>
            <a:t> </a:t>
          </a:r>
          <a:r>
            <a:rPr lang="it-IT" sz="1500" kern="1200" dirty="0" err="1"/>
            <a:t>professional</a:t>
          </a:r>
          <a:r>
            <a:rPr lang="it-IT" sz="1500" kern="1200" dirty="0"/>
            <a:t> and custom tools for the </a:t>
          </a:r>
          <a:r>
            <a:rPr lang="it-IT" sz="1500" kern="1200" dirty="0" err="1"/>
            <a:t>correct</a:t>
          </a:r>
          <a:r>
            <a:rPr lang="it-IT" sz="1500" kern="1200" dirty="0"/>
            <a:t> </a:t>
          </a:r>
          <a:r>
            <a:rPr lang="it-IT" sz="1500" kern="1200" dirty="0" err="1"/>
            <a:t>evaluation</a:t>
          </a:r>
          <a:r>
            <a:rPr lang="it-IT" sz="1500" kern="1200" dirty="0"/>
            <a:t> of the time and costs</a:t>
          </a:r>
          <a:r>
            <a:rPr lang="it-IT" sz="1500" kern="1200" dirty="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1337397" y="1449684"/>
        <a:ext cx="3920402" cy="1157919"/>
      </dsp:txXfrm>
    </dsp:sp>
    <dsp:sp modelId="{A7EE6DB1-B779-463B-8E6A-1F9E1F5EF035}">
      <dsp:nvSpPr>
        <dsp:cNvPr id="0" name=""/>
        <dsp:cNvSpPr/>
      </dsp:nvSpPr>
      <dsp:spPr>
        <a:xfrm>
          <a:off x="0" y="2897083"/>
          <a:ext cx="525780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4EF9C-1742-48E5-88FC-07CC34E981C2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E6B66-7347-4107-A368-F373ACB2B6C6}">
      <dsp:nvSpPr>
        <dsp:cNvPr id="0" name=""/>
        <dsp:cNvSpPr/>
      </dsp:nvSpPr>
      <dsp:spPr>
        <a:xfrm>
          <a:off x="1337397" y="2897083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We</a:t>
          </a:r>
          <a:r>
            <a:rPr lang="it-IT" sz="1500" kern="1200" dirty="0"/>
            <a:t> </a:t>
          </a:r>
          <a:r>
            <a:rPr lang="it-IT" sz="1500" kern="1200" dirty="0" err="1"/>
            <a:t>need</a:t>
          </a:r>
          <a:r>
            <a:rPr lang="it-IT" sz="1500" kern="1200" dirty="0"/>
            <a:t> to </a:t>
          </a:r>
          <a:r>
            <a:rPr lang="it-IT" sz="1500" kern="1200" dirty="0" err="1"/>
            <a:t>approach</a:t>
          </a:r>
          <a:r>
            <a:rPr lang="it-IT" sz="1500" kern="1200" dirty="0"/>
            <a:t> </a:t>
          </a:r>
          <a:r>
            <a:rPr lang="it-IT" sz="1500" kern="1200" dirty="0" err="1"/>
            <a:t>them</a:t>
          </a:r>
          <a:r>
            <a:rPr lang="it-IT" sz="1500" kern="1200" dirty="0"/>
            <a:t> in an iterative way, </a:t>
          </a:r>
          <a:r>
            <a:rPr lang="it-IT" sz="1500" kern="1200" dirty="0" err="1"/>
            <a:t>going</a:t>
          </a:r>
          <a:r>
            <a:rPr lang="it-IT" sz="1500" kern="1200" dirty="0"/>
            <a:t> </a:t>
          </a:r>
          <a:r>
            <a:rPr lang="it-IT" sz="1500" kern="1200" dirty="0" err="1"/>
            <a:t>deeply</a:t>
          </a:r>
          <a:r>
            <a:rPr lang="it-IT" sz="1500" kern="1200" dirty="0"/>
            <a:t> </a:t>
          </a:r>
          <a:r>
            <a:rPr lang="it-IT" sz="1500" kern="1200" dirty="0" err="1">
              <a:latin typeface="Calibri Light" panose="020F0302020204030204"/>
            </a:rPr>
            <a:t>into</a:t>
          </a:r>
          <a:r>
            <a:rPr lang="it-IT" sz="1500" kern="1200" dirty="0"/>
            <a:t> the WBS </a:t>
          </a:r>
          <a:r>
            <a:rPr lang="it-IT" sz="1500" kern="1200" dirty="0" err="1"/>
            <a:t>structure</a:t>
          </a:r>
          <a:r>
            <a:rPr lang="it-IT" sz="1500" kern="1200" dirty="0"/>
            <a:t> and the </a:t>
          </a:r>
          <a:r>
            <a:rPr lang="it-IT" sz="1500" kern="1200" dirty="0" err="1"/>
            <a:t>the</a:t>
          </a:r>
          <a:r>
            <a:rPr lang="it-IT" sz="1500" kern="1200" dirty="0"/>
            <a:t> </a:t>
          </a:r>
          <a:r>
            <a:rPr lang="it-IT" sz="1500" kern="1200" dirty="0" err="1"/>
            <a:t>details</a:t>
          </a:r>
          <a:r>
            <a:rPr lang="it-IT" sz="1500" kern="1200" dirty="0"/>
            <a:t> of </a:t>
          </a:r>
          <a:r>
            <a:rPr lang="it-IT" sz="1500" kern="1200" dirty="0" err="1"/>
            <a:t>each</a:t>
          </a:r>
          <a:r>
            <a:rPr lang="it-IT" sz="1500" kern="1200" dirty="0"/>
            <a:t> item</a:t>
          </a:r>
          <a:endParaRPr lang="en-US" sz="1500" kern="1200" dirty="0"/>
        </a:p>
      </dsp:txBody>
      <dsp:txXfrm>
        <a:off x="1337397" y="2897083"/>
        <a:ext cx="3920402" cy="1157919"/>
      </dsp:txXfrm>
    </dsp:sp>
    <dsp:sp modelId="{F6008726-A318-4B76-B049-DBB56E842780}">
      <dsp:nvSpPr>
        <dsp:cNvPr id="0" name=""/>
        <dsp:cNvSpPr/>
      </dsp:nvSpPr>
      <dsp:spPr>
        <a:xfrm>
          <a:off x="0" y="4344483"/>
          <a:ext cx="525780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487C0-D071-4696-820C-708D8E14CAD2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8AD6B-416C-4F30-A91F-87D101119199}">
      <dsp:nvSpPr>
        <dsp:cNvPr id="0" name=""/>
        <dsp:cNvSpPr/>
      </dsp:nvSpPr>
      <dsp:spPr>
        <a:xfrm>
          <a:off x="1337397" y="4344483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Interfaces</a:t>
          </a:r>
          <a:r>
            <a:rPr lang="it-IT" sz="1500" kern="1200" dirty="0"/>
            <a:t>, </a:t>
          </a:r>
          <a:r>
            <a:rPr lang="it-IT" sz="1500" kern="1200" dirty="0" err="1"/>
            <a:t>interfaces</a:t>
          </a:r>
          <a:r>
            <a:rPr lang="it-IT" sz="1500" kern="1200" dirty="0"/>
            <a:t>, </a:t>
          </a:r>
          <a:r>
            <a:rPr lang="it-IT" sz="1500" kern="1200" dirty="0" err="1"/>
            <a:t>interfaces</a:t>
          </a:r>
          <a:r>
            <a:rPr lang="it-IT" sz="1500" kern="1200" dirty="0"/>
            <a:t>, …</a:t>
          </a:r>
          <a:endParaRPr lang="en-US" sz="1500" kern="1200" dirty="0"/>
        </a:p>
      </dsp:txBody>
      <dsp:txXfrm>
        <a:off x="1337397" y="4344483"/>
        <a:ext cx="392040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DAD39-4E4D-46C3-8B2D-BD84CFF3A370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796D2-F353-41AC-A0FB-0C137E4D176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3b6874cc9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3b6874cc9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13b6874cc94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991BC-1A95-4D68-9D19-B1DB9AB8B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9D92AB-F85B-B613-9CDE-44448D7FF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D57370-0883-CEB8-4444-6DDE3DBC7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0F45E4-A2ED-CF68-B028-971A14A6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D3575B-55B3-C83A-41EF-1158FA6BC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77406D-288D-002A-0CAF-9F0C312C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6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6AB25-419E-26EE-E7AB-DC59620B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8AE14C-9981-632F-ED07-235646F0F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A5BE60-B9DA-4977-447D-CF24DD7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0453E7-C31E-613E-DFA9-66AE11F2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3C37CE-BB63-1FC2-BC11-2ACEC937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73FCD16-B49C-9B8A-3C78-4FAFCA80C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241E20-2EC2-1FCB-DB88-14B8AE224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1E6156-D7CE-3814-0B98-4137D2A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754543-6218-DEEE-7B2C-4D365445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CB5F48-BFAA-2471-75A9-E4C2272B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7C68E2-EFD7-4B6C-BB30-4F8235B4D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64118C-2B79-499A-B743-4DF0C7649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6C1C86-FCEC-4FBB-9DB1-294EA58F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9621-A0E9-4BCC-AFD4-46913DDBB0EE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DC32E3-16C1-4F06-A7BD-62A41F3F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A95F59-C680-4CAC-AC85-E40FF4EC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87BB1-2092-423C-9049-E4B46982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8C5621-267F-479A-A256-3D2653D5C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977588-2E83-4D77-9B97-E327AEB4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94C5-66D4-4866-9500-4C3443B2481A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BC69CA-CDAE-4C26-AB0B-AA3E79B9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273D62-23D6-4FC7-880D-310D3C1D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21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B3D4C-08F0-4609-A7DC-B9027930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5B2C4A-E137-4F41-901D-2302B43D3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FCB906-0A39-4458-B25D-2139108F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5BC1-0EFA-4437-8031-0EE2338671A0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385D37-16D0-4868-B9CC-30C3FE84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2C421F-EF02-4A5C-BCFB-73069380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80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97555C-3FBB-462F-B1E8-E7212042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74A052-1370-4436-8112-23C5040BE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67CA40-8C37-459C-8B04-1870BB465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1EE5DA-C71B-4135-A5AF-DD5A8F6C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04A0-26A9-439F-B65C-398A5D728820}" type="datetime1">
              <a:rPr lang="en-US" smtClean="0"/>
              <a:t>7/20/2022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B67BAF-6B16-4B8F-A593-1F1967D2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31283B-BE63-43BA-9C7A-8A94A88E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1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A2D19-0D9B-4174-8033-B12AE477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E7CFF4-54E1-4758-871E-F4F21296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C45AA8-2B1E-432B-ADDE-CCD4A55F9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284035-F87D-4F6C-B6C0-360E6665A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834072-FBE1-42F4-A38A-5DE245E48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BDDAF3-1F66-4629-A09E-A182C699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1CB3-4A5C-40F4-B711-84F0B0E7784B}" type="datetime1">
              <a:rPr lang="en-US" smtClean="0"/>
              <a:t>7/20/2022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3CEF0D2-462D-4931-AB3C-72193491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6ECD59-112F-43DA-AAED-36E7506A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47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9C4E5-2BE8-465B-8AE3-470B0964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72329A9-AB6E-4D11-ABCD-20E30DB1E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4D69-C9B7-4835-9670-71C3AC110EF3}" type="datetime1">
              <a:rPr lang="en-US" smtClean="0"/>
              <a:t>7/20/2022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71DD1F-206F-4CF0-9EA5-346FC04A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96ED87-F402-4C4E-B05C-F71C382B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08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F553FD-016C-4D8E-8E8D-3318790C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4CEE-D70F-43CF-BD9C-A84C4CFB46C2}" type="datetime1">
              <a:rPr lang="en-US" smtClean="0"/>
              <a:t>7/20/2022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F89E5AE-8269-4D1B-80A5-A9C1ECB01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3C9DD3-EC31-4647-9EF5-4223452E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24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EB58D4-347F-4138-985F-E172DCC0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75DE53-295A-497F-A7E6-513DC878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BD5765-100E-4A3E-999C-EFD6DE4C9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1B5842-7F9C-4CF1-AB19-BF00BD5E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93E8-C799-4FC5-8CD2-70886990CB43}" type="datetime1">
              <a:rPr lang="en-US" smtClean="0"/>
              <a:t>7/20/2022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11FE05-359C-4EE8-A23E-EF421D3D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F2FBAA-27D0-4A3B-905E-5BED96D7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6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49574-644C-AB2C-2262-6175DDF9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F3E157-DC84-BABF-6A04-782AABF79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362062-6841-8A55-3FE8-DEDE1A71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FFC825-DBAE-6ECC-023E-875E9638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CB2F0D-1FEC-D43A-FC44-325E1597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06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F4990-77B4-45BE-9A2F-7C25DA49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77EF954-56F4-4005-8B98-92B85247C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68AA14-1022-41C5-89E9-8A4A85B65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36792A-5135-40D7-8625-23A8AFEB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BDBB-BDDE-4145-BA38-5F277E38918F}" type="datetime1">
              <a:rPr lang="en-US" smtClean="0"/>
              <a:t>7/20/2022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012F18-1676-45A0-952E-155AE638E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96FB43-9A04-449A-A696-2EE79C52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33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55B79-E49B-4095-B574-7C17432E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F7620F-362C-4FAE-B822-9329E5C5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A9FEAE-0646-43B8-AAE7-BF5AE5DE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974-981E-483B-B1AB-2D7FCB624613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3C56A-5EB0-4224-92DE-EEEEB661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B226A-D716-4AB9-8ED1-146B5049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57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3AAFE39-A59F-4E46-B26E-A8E64D851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EC50F8-AA0E-4367-B7A7-226AF9643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FD9AAB-6E86-472C-95EE-21A88B6B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2668-823D-43E0-B645-165658E80E6F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C2C6A9-4EC2-4E91-B4A1-63201AD3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D30740-CCB4-40BE-93F9-A77CC4FA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5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16D-0914-44A4-8A6B-89EC75CF80B8}" type="datetime1">
              <a:rPr lang="it-IT" smtClean="0"/>
              <a:t>20/07/2022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959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D82D-D5E8-4945-8071-BBB4DE7DC898}" type="datetime1">
              <a:rPr lang="it-IT" smtClean="0"/>
              <a:t>20/07/2022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266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CF82-E933-45C8-A262-5271F8CA86E8}" type="datetime1">
              <a:rPr lang="it-IT" smtClean="0"/>
              <a:t>20/07/2022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97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B774-92A5-4912-AA2E-26EEE7986ACB}" type="datetime1">
              <a:rPr lang="it-IT" smtClean="0"/>
              <a:t>20/07/2022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56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75A9-9EE7-431A-94C6-AD21C0A7FF32}" type="datetime1">
              <a:rPr lang="it-IT" smtClean="0"/>
              <a:t>20/07/2022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43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5DD88-4805-44F8-A382-D539BEA3E385}" type="datetime1">
              <a:rPr lang="it-IT" smtClean="0"/>
              <a:t>20/07/2022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01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8D46-2E8F-4348-B48B-653B86E66282}" type="datetime1">
              <a:rPr lang="it-IT" smtClean="0"/>
              <a:t>20/07/2022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74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DEAFD-9481-FA34-9A8A-EC772E587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7DC39A-83B2-9A3B-E233-E8946D33E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A196FA-6D0C-03BC-37AD-90B1F71C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D072AA-366E-9C8A-A9A1-DD583C04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6BDE69-387A-E19C-5564-333DE37E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53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E0A24-389A-4E59-BECD-FBC9ED467DDB}" type="datetime1">
              <a:rPr lang="it-IT" smtClean="0"/>
              <a:t>20/07/2022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13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4BD0-6BD9-46F7-A416-32D0522B46F4}" type="datetime1">
              <a:rPr lang="it-IT" smtClean="0"/>
              <a:t>20/07/2022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7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A70-8D95-463B-A2DA-39EBAE040AD8}" type="datetime1">
              <a:rPr lang="it-IT" smtClean="0"/>
              <a:t>20/07/2022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68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73B4-653F-4C5C-B911-1EF3B625915D}" type="datetime1">
              <a:rPr lang="it-IT" smtClean="0"/>
              <a:t>20/07/2022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57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pic>
        <p:nvPicPr>
          <p:cNvPr id="24" name="Google Shape;24;p22" descr="2nd ET GENERAL WORKSHOP (14-16 October 2009) · Agenda (Indico)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53905" y="79375"/>
            <a:ext cx="2660905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696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670985" y="61914"/>
            <a:ext cx="91440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670984" y="1355726"/>
            <a:ext cx="5416549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⮚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✔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  <a:defRPr sz="18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body" idx="2"/>
          </p:nvPr>
        </p:nvSpPr>
        <p:spPr>
          <a:xfrm>
            <a:off x="6290733" y="1355726"/>
            <a:ext cx="5418667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⮚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✔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  <a:defRPr sz="18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462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686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670985" y="61914"/>
            <a:ext cx="91440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670984" y="1355726"/>
            <a:ext cx="11038416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⮚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800"/>
              <a:buChar char="❑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✔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815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670985" y="61914"/>
            <a:ext cx="91440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980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0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AA2CE-8077-82E6-8AC3-D9D51B8D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DDE5D1-E585-4132-C099-B1E0745D6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AF2807-E745-7EFA-84B6-CF8E547A2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929791-A206-7A5E-314F-A475E9A9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2B7727-69E9-5D38-2B13-E50AB2DB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807646-899C-9B2A-5629-7DB145A3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33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⮚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000"/>
              <a:buChar char="❑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✔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o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❖"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⮚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000"/>
              <a:buChar char="❑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✔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o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❖"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092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⮚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800"/>
              <a:buChar char="❑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✔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o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067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59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>
            <a:off x="670985" y="61914"/>
            <a:ext cx="91440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 rot="5400000">
            <a:off x="3790686" y="-1763976"/>
            <a:ext cx="4799013" cy="1103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⮚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800"/>
              <a:buChar char="❑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✔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116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 txBox="1">
            <a:spLocks noGrp="1"/>
          </p:cNvSpPr>
          <p:nvPr>
            <p:ph type="title"/>
          </p:nvPr>
        </p:nvSpPr>
        <p:spPr>
          <a:xfrm rot="5400000">
            <a:off x="7618413" y="1680635"/>
            <a:ext cx="6092825" cy="285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1"/>
          </p:nvPr>
        </p:nvSpPr>
        <p:spPr>
          <a:xfrm rot="5400000">
            <a:off x="1806046" y="-1073148"/>
            <a:ext cx="6092825" cy="83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⮚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800"/>
              <a:buChar char="❑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✔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57F57-3C21-3728-C20F-6DF8B3F0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C5DD36-8F2D-EE60-0442-71392CAA9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9EBB9B-C78C-D4CF-3C5A-19108132A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E6569E5-F2FD-1638-4250-98D3D3148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55C3262-937E-2738-01CD-E68B2AF09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044681C-0CE3-D63F-E6CF-A6C6EAC5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D96A262-6B62-AF87-323C-2F74E865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5655B9-68D0-4DFE-0D31-9C62D2F5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1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1BE3-5ADA-930F-4445-E10C395D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8D14C4-E479-3C6C-8D36-E3692359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CB8812-E503-822F-3F17-542B7DE6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7C4BE9-C569-C6C8-A4CD-0F843013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0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E25A426-9591-3838-637E-B4362EBF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4C43E8-7FCC-B51A-8008-5416793D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992EBE-A0C9-DE25-EA73-5712D90F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2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06BD3-62F9-EF94-0E9D-CB3D070F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39B87A-33BC-44CF-CC6D-7FB03112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206581-F0FC-1F19-0E72-3832954CF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F8E5EB-B910-28D8-A796-4405A142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90D337-08DC-A5E0-5E56-8D54D7CE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73DB44-26EC-4285-E796-16F1F31B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9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B661B3-F320-E6DB-498F-59538CD9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67927A7-2646-5FC9-8D6D-841144D15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C898A8-EB6E-F107-BB02-B70FE4294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F2C54C-6B9D-358C-2B0B-6AFC702B9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E9A064-18ED-FE75-A30D-D806B637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A2C2C4-DA16-F82A-4553-82FFCABB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06D906-8208-1888-4024-7D75FE7B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B718AF-14EF-A9F7-DD87-19283CD7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430DC8-FDCC-6E5C-26BC-FFA3784D5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E046E-E88A-4920-B92E-F2B343C50E2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F71596-BF79-C6EA-E1BC-2BC51A6DD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A25069-B64B-643B-FC96-415748487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D75ED-5E32-4E5F-9CC7-70046161CD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E84A3F9-E4AD-4A07-9A11-082BB67F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A08794-2079-4E10-B709-5413892B9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2DB6EA-B486-4AB8-AE90-B72D8DA5C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5E65D-5C6E-4DAA-8DFF-0716FAC530A2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748926-7737-41BA-8492-C22C3B3DB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8B1034-D2F4-4E40-9B68-58316594B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14DE-4309-42E5-8AA2-9611F1C52D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5C91-BFE3-4EE1-86D5-603C2306F9C9}" type="datetime1">
              <a:rPr lang="it-IT" smtClean="0"/>
              <a:t>20/07/2022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B18CB-106D-4839-AAAB-C10920B1A6A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4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1"/>
          <p:cNvCxnSpPr/>
          <p:nvPr/>
        </p:nvCxnSpPr>
        <p:spPr>
          <a:xfrm rot="10800000">
            <a:off x="47624" y="1006478"/>
            <a:ext cx="12096751" cy="3174"/>
          </a:xfrm>
          <a:prstGeom prst="straightConnector1">
            <a:avLst/>
          </a:prstGeom>
          <a:noFill/>
          <a:ln w="25550" cap="flat" cmpd="sng">
            <a:solidFill>
              <a:srgbClr val="367B7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10983" dir="798901" algn="ctr" rotWithShape="0">
              <a:srgbClr val="808080">
                <a:alpha val="43529"/>
              </a:srgbClr>
            </a:outerShdw>
          </a:effectLst>
        </p:spPr>
      </p:cxnSp>
      <p:cxnSp>
        <p:nvCxnSpPr>
          <p:cNvPr id="11" name="Google Shape;11;p21"/>
          <p:cNvCxnSpPr/>
          <p:nvPr/>
        </p:nvCxnSpPr>
        <p:spPr>
          <a:xfrm flipH="1">
            <a:off x="122767" y="6307139"/>
            <a:ext cx="11973984" cy="1587"/>
          </a:xfrm>
          <a:prstGeom prst="straightConnector1">
            <a:avLst/>
          </a:prstGeom>
          <a:noFill/>
          <a:ln w="25550" cap="flat" cmpd="sng">
            <a:solidFill>
              <a:srgbClr val="367B7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10983" dir="798901" algn="ctr" rotWithShape="0">
              <a:srgbClr val="808080">
                <a:alpha val="43529"/>
              </a:srgbClr>
            </a:outerShdw>
          </a:effectLst>
        </p:spPr>
      </p:cxnSp>
      <p:sp>
        <p:nvSpPr>
          <p:cNvPr id="12" name="Google Shape;12;p21"/>
          <p:cNvSpPr txBox="1">
            <a:spLocks noGrp="1"/>
          </p:cNvSpPr>
          <p:nvPr>
            <p:ph type="title"/>
          </p:nvPr>
        </p:nvSpPr>
        <p:spPr>
          <a:xfrm>
            <a:off x="670985" y="61914"/>
            <a:ext cx="91440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body" idx="1"/>
          </p:nvPr>
        </p:nvSpPr>
        <p:spPr>
          <a:xfrm>
            <a:off x="670984" y="1355726"/>
            <a:ext cx="11038416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  <a:defRPr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  <a:defRPr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defRPr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  <a:def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8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2353733" y="6303963"/>
            <a:ext cx="7461251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61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pic>
        <p:nvPicPr>
          <p:cNvPr id="17" name="Google Shape;17;p21" descr="2nd ET GENERAL WORKSHOP (14-16 October 2009) · Agenda (Indico)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23721" y="235773"/>
            <a:ext cx="1973521" cy="610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732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SfZutP9H-U?start=480&amp;feature=oembed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27BC6-1D08-461A-64B7-5458E9A1D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it-IT" sz="4400"/>
              <a:t>WP6-Technical design(s)</a:t>
            </a:r>
            <a:endParaRPr lang="en-US" sz="440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D91650F-7FEF-EF2E-A3B0-28118A7D9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945418"/>
            <a:ext cx="5609219" cy="576738"/>
          </a:xfrm>
        </p:spPr>
        <p:txBody>
          <a:bodyPr anchor="b">
            <a:normAutofit fontScale="55000" lnSpcReduction="20000"/>
          </a:bodyPr>
          <a:lstStyle/>
          <a:p>
            <a:pPr algn="l"/>
            <a:r>
              <a:rPr lang="it-IT" sz="1300" dirty="0"/>
              <a:t>Michele Punturo, INFN-PG</a:t>
            </a:r>
          </a:p>
          <a:p>
            <a:pPr algn="l"/>
            <a:r>
              <a:rPr lang="it-IT" sz="1300" dirty="0"/>
              <a:t>Harald Lück, LHZ and AEI</a:t>
            </a:r>
          </a:p>
          <a:p>
            <a:pPr algn="l"/>
            <a:r>
              <a:rPr lang="it-IT" sz="1300"/>
              <a:t>Paolo Chiggiato</a:t>
            </a:r>
            <a:endParaRPr lang="en-US" sz="13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117E20-1539-EF23-B4F0-3DF4D7B90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0" r="-1" b="513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79CB377-05EF-E476-9C4A-987CBF05F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976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4D1692A-9AAF-6E50-6DF8-FFB2758B2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" r="1" b="1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AF2932-DEB4-D1A3-BC4D-C2BDE0A91B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3" r="11380" b="-4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pic>
        <p:nvPicPr>
          <p:cNvPr id="12" name="Immagine 11" descr="ET-new-logo.png">
            <a:extLst>
              <a:ext uri="{FF2B5EF4-FFF2-40B4-BE49-F238E27FC236}">
                <a16:creationId xmlns:a16="http://schemas.microsoft.com/office/drawing/2014/main" id="{BCBFEE9B-E21A-3593-F011-6F87F23D4B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44596" y="6089129"/>
            <a:ext cx="1991944" cy="6434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5B4C57-1C74-1EF5-2364-44B445D48D21}"/>
              </a:ext>
            </a:extLst>
          </p:cNvPr>
          <p:cNvSpPr txBox="1"/>
          <p:nvPr/>
        </p:nvSpPr>
        <p:spPr>
          <a:xfrm>
            <a:off x="5541504" y="624209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Trebuchet MS" panose="020B0603020202020204" pitchFamily="34" charset="0"/>
              </a:rPr>
              <a:t>ET-0173A-22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96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758F029E-D173-02A7-1693-163FE7681B60}"/>
              </a:ext>
            </a:extLst>
          </p:cNvPr>
          <p:cNvSpPr/>
          <p:nvPr/>
        </p:nvSpPr>
        <p:spPr>
          <a:xfrm>
            <a:off x="528665" y="160812"/>
            <a:ext cx="7267248" cy="158848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FB407C98-4231-7C78-D31B-B6C62298CDD0}"/>
              </a:ext>
            </a:extLst>
          </p:cNvPr>
          <p:cNvSpPr/>
          <p:nvPr/>
        </p:nvSpPr>
        <p:spPr>
          <a:xfrm>
            <a:off x="153068" y="1854250"/>
            <a:ext cx="5386982" cy="48923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E181E">
              <a:alpha val="16000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C16D56B-CCEB-DA27-184E-F4D7E82B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B18CB-106D-4839-AAAB-C10920B1A6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CDB2E5-95BE-C4ED-862C-94E999FABE4C}"/>
              </a:ext>
            </a:extLst>
          </p:cNvPr>
          <p:cNvSpPr txBox="1"/>
          <p:nvPr/>
        </p:nvSpPr>
        <p:spPr>
          <a:xfrm>
            <a:off x="552750" y="196026"/>
            <a:ext cx="2062110" cy="43953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E181E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Proto-council</a:t>
            </a: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26930615-2CAE-39C5-6551-44141E8B962E}"/>
              </a:ext>
            </a:extLst>
          </p:cNvPr>
          <p:cNvSpPr/>
          <p:nvPr/>
        </p:nvSpPr>
        <p:spPr>
          <a:xfrm>
            <a:off x="573004" y="675904"/>
            <a:ext cx="3297600" cy="8660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ESFRI Coordinators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Stan Bentvelsen, Antonio Zoccoli</a:t>
            </a: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C6A5F263-76B7-B7F3-067E-39C439EEC93E}"/>
              </a:ext>
            </a:extLst>
          </p:cNvPr>
          <p:cNvSpPr/>
          <p:nvPr/>
        </p:nvSpPr>
        <p:spPr>
          <a:xfrm>
            <a:off x="4446667" y="671624"/>
            <a:ext cx="3148099" cy="4312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BGR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(Board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Governm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. Represent.)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414EED25-27B5-23D7-DB86-66A3A0F329DD}"/>
              </a:ext>
            </a:extLst>
          </p:cNvPr>
          <p:cNvSpPr/>
          <p:nvPr/>
        </p:nvSpPr>
        <p:spPr>
          <a:xfrm>
            <a:off x="275199" y="1949765"/>
            <a:ext cx="2406297" cy="85391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Project Directorate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Jo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v.d.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 Brand, F. Ferroni</a:t>
            </a:r>
          </a:p>
        </p:txBody>
      </p:sp>
      <p:sp>
        <p:nvSpPr>
          <p:cNvPr id="23" name="Connettore diritto 22">
            <a:extLst>
              <a:ext uri="{FF2B5EF4-FFF2-40B4-BE49-F238E27FC236}">
                <a16:creationId xmlns:a16="http://schemas.microsoft.com/office/drawing/2014/main" id="{B2A7520C-9040-5686-5174-D9B636B7A61F}"/>
              </a:ext>
            </a:extLst>
          </p:cNvPr>
          <p:cNvSpPr/>
          <p:nvPr/>
        </p:nvSpPr>
        <p:spPr>
          <a:xfrm>
            <a:off x="3886867" y="912197"/>
            <a:ext cx="559800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1ED89B20-18F7-F314-4143-3333BB56F596}"/>
              </a:ext>
            </a:extLst>
          </p:cNvPr>
          <p:cNvSpPr/>
          <p:nvPr/>
        </p:nvSpPr>
        <p:spPr>
          <a:xfrm>
            <a:off x="4455487" y="1162919"/>
            <a:ext cx="3141874" cy="41052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38100">
            <a:solidFill>
              <a:schemeClr val="tx1">
                <a:alpha val="0"/>
              </a:scheme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BSR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(Board Scient. Represent.)</a:t>
            </a:r>
          </a:p>
        </p:txBody>
      </p:sp>
      <p:sp>
        <p:nvSpPr>
          <p:cNvPr id="36" name="Connettore diritto 35">
            <a:extLst>
              <a:ext uri="{FF2B5EF4-FFF2-40B4-BE49-F238E27FC236}">
                <a16:creationId xmlns:a16="http://schemas.microsoft.com/office/drawing/2014/main" id="{94F85682-2402-59BB-B18E-9B4E01C45DD1}"/>
              </a:ext>
            </a:extLst>
          </p:cNvPr>
          <p:cNvSpPr/>
          <p:nvPr/>
        </p:nvSpPr>
        <p:spPr>
          <a:xfrm flipV="1">
            <a:off x="2775480" y="5700459"/>
            <a:ext cx="791979" cy="17359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9FF72E2-05DC-E3CF-6829-108F1F128BD6}"/>
              </a:ext>
            </a:extLst>
          </p:cNvPr>
          <p:cNvSpPr txBox="1"/>
          <p:nvPr/>
        </p:nvSpPr>
        <p:spPr>
          <a:xfrm>
            <a:off x="1113955" y="2749594"/>
            <a:ext cx="1949394" cy="947497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Deliverables: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Beam pipe vacuum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Site Preparation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Civil Infrastructure</a:t>
            </a:r>
          </a:p>
        </p:txBody>
      </p:sp>
      <p:sp>
        <p:nvSpPr>
          <p:cNvPr id="47" name="Connettore diritto 46">
            <a:extLst>
              <a:ext uri="{FF2B5EF4-FFF2-40B4-BE49-F238E27FC236}">
                <a16:creationId xmlns:a16="http://schemas.microsoft.com/office/drawing/2014/main" id="{D4DDFE51-48ED-9936-33EA-63BAB8EFFF6B}"/>
              </a:ext>
            </a:extLst>
          </p:cNvPr>
          <p:cNvSpPr/>
          <p:nvPr/>
        </p:nvSpPr>
        <p:spPr>
          <a:xfrm>
            <a:off x="3886867" y="1342503"/>
            <a:ext cx="559800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3BCA82DF-9DC7-F332-44A6-C0240AC8E0A2}"/>
              </a:ext>
            </a:extLst>
          </p:cNvPr>
          <p:cNvSpPr/>
          <p:nvPr/>
        </p:nvSpPr>
        <p:spPr>
          <a:xfrm>
            <a:off x="8578761" y="169576"/>
            <a:ext cx="3475687" cy="156220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6C67D6C-2D7C-2719-240F-7373629F0D26}"/>
              </a:ext>
            </a:extLst>
          </p:cNvPr>
          <p:cNvSpPr txBox="1"/>
          <p:nvPr/>
        </p:nvSpPr>
        <p:spPr>
          <a:xfrm>
            <a:off x="8762565" y="271691"/>
            <a:ext cx="31229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Bodies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and Technical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Committee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onnettore diritto 52">
            <a:extLst>
              <a:ext uri="{FF2B5EF4-FFF2-40B4-BE49-F238E27FC236}">
                <a16:creationId xmlns:a16="http://schemas.microsoft.com/office/drawing/2014/main" id="{F616AEFE-74F2-54CA-E874-200F9953617D}"/>
              </a:ext>
            </a:extLst>
          </p:cNvPr>
          <p:cNvSpPr/>
          <p:nvPr/>
        </p:nvSpPr>
        <p:spPr>
          <a:xfrm flipV="1">
            <a:off x="7865871" y="945751"/>
            <a:ext cx="598860" cy="9301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A487CD86-7097-B17D-C383-2AD4C4C7FA43}"/>
              </a:ext>
            </a:extLst>
          </p:cNvPr>
          <p:cNvSpPr/>
          <p:nvPr/>
        </p:nvSpPr>
        <p:spPr>
          <a:xfrm>
            <a:off x="5866320" y="1913282"/>
            <a:ext cx="6182227" cy="48923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E181E">
              <a:alpha val="16000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E552521-6470-E8D1-1B74-82B6D5AE4E33}"/>
              </a:ext>
            </a:extLst>
          </p:cNvPr>
          <p:cNvSpPr/>
          <p:nvPr/>
        </p:nvSpPr>
        <p:spPr>
          <a:xfrm>
            <a:off x="9675086" y="2414633"/>
            <a:ext cx="1944679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Board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7B401800-0775-D839-CCBE-320BEB3799FD}"/>
              </a:ext>
            </a:extLst>
          </p:cNvPr>
          <p:cNvSpPr/>
          <p:nvPr/>
        </p:nvSpPr>
        <p:spPr>
          <a:xfrm>
            <a:off x="6661181" y="2452378"/>
            <a:ext cx="1599584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0FBD0AFA-3376-EBC0-BD9A-D24634A8DDA1}"/>
              </a:ext>
            </a:extLst>
          </p:cNvPr>
          <p:cNvSpPr/>
          <p:nvPr/>
        </p:nvSpPr>
        <p:spPr>
          <a:xfrm>
            <a:off x="6019995" y="3647716"/>
            <a:ext cx="1706992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and Standards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igura a mano libera: forma 54">
            <a:extLst>
              <a:ext uri="{FF2B5EF4-FFF2-40B4-BE49-F238E27FC236}">
                <a16:creationId xmlns:a16="http://schemas.microsoft.com/office/drawing/2014/main" id="{A8C53D5B-8915-3BA9-1E4C-B2E56E947592}"/>
              </a:ext>
            </a:extLst>
          </p:cNvPr>
          <p:cNvSpPr/>
          <p:nvPr/>
        </p:nvSpPr>
        <p:spPr>
          <a:xfrm>
            <a:off x="5908548" y="4938410"/>
            <a:ext cx="6051803" cy="17587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85723">
              <a:alpha val="56078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56E909-11E6-C2D1-CAD0-CD77004CAC44}"/>
              </a:ext>
            </a:extLst>
          </p:cNvPr>
          <p:cNvSpPr txBox="1"/>
          <p:nvPr/>
        </p:nvSpPr>
        <p:spPr>
          <a:xfrm>
            <a:off x="7883366" y="1892198"/>
            <a:ext cx="2235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Collaboration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6F61B882-DB13-2551-579C-4468049BA6FE}"/>
              </a:ext>
            </a:extLst>
          </p:cNvPr>
          <p:cNvSpPr/>
          <p:nvPr/>
        </p:nvSpPr>
        <p:spPr>
          <a:xfrm>
            <a:off x="7497866" y="5033035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Electronics/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5720B8D9-04A5-80A5-CD15-8267683479E7}"/>
              </a:ext>
            </a:extLst>
          </p:cNvPr>
          <p:cNvSpPr/>
          <p:nvPr/>
        </p:nvSpPr>
        <p:spPr>
          <a:xfrm>
            <a:off x="8972107" y="5027190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741AE74F-B6DA-B325-4619-1C3E99B44C8B}"/>
              </a:ext>
            </a:extLst>
          </p:cNvPr>
          <p:cNvSpPr/>
          <p:nvPr/>
        </p:nvSpPr>
        <p:spPr>
          <a:xfrm>
            <a:off x="10446349" y="5027190"/>
            <a:ext cx="1405808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Characterisation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5D61CFB9-AC0F-18BF-966B-82130F3E8D6D}"/>
              </a:ext>
            </a:extLst>
          </p:cNvPr>
          <p:cNvSpPr/>
          <p:nvPr/>
        </p:nvSpPr>
        <p:spPr>
          <a:xfrm>
            <a:off x="10638391" y="3647716"/>
            <a:ext cx="1321960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Forum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AFEA03B-2BCE-DEF8-7A8E-93195E3B4E6C}"/>
              </a:ext>
            </a:extLst>
          </p:cNvPr>
          <p:cNvCxnSpPr/>
          <p:nvPr/>
        </p:nvCxnSpPr>
        <p:spPr>
          <a:xfrm flipH="1">
            <a:off x="8386358" y="2701399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1A2BF22B-265A-9923-2C8E-8EC3E9C84764}"/>
              </a:ext>
            </a:extLst>
          </p:cNvPr>
          <p:cNvCxnSpPr>
            <a:cxnSpLocks/>
          </p:cNvCxnSpPr>
          <p:nvPr/>
        </p:nvCxnSpPr>
        <p:spPr>
          <a:xfrm>
            <a:off x="8458585" y="2962353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E9DF90B-1341-03E3-02C8-C376BC6BC366}"/>
              </a:ext>
            </a:extLst>
          </p:cNvPr>
          <p:cNvSpPr txBox="1"/>
          <p:nvPr/>
        </p:nvSpPr>
        <p:spPr>
          <a:xfrm>
            <a:off x="8456609" y="230523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359F523-CC3A-FE4B-2EBC-FB6968AF7410}"/>
              </a:ext>
            </a:extLst>
          </p:cNvPr>
          <p:cNvSpPr txBox="1"/>
          <p:nvPr/>
        </p:nvSpPr>
        <p:spPr>
          <a:xfrm>
            <a:off x="8608766" y="3003232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7D302AF1-18AE-AA4B-BD21-3F333D5B667E}"/>
              </a:ext>
            </a:extLst>
          </p:cNvPr>
          <p:cNvCxnSpPr>
            <a:cxnSpLocks/>
          </p:cNvCxnSpPr>
          <p:nvPr/>
        </p:nvCxnSpPr>
        <p:spPr>
          <a:xfrm flipH="1">
            <a:off x="7181325" y="3211241"/>
            <a:ext cx="350220" cy="454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07EAC788-6EAA-6927-5080-93A3D0671F52}"/>
              </a:ext>
            </a:extLst>
          </p:cNvPr>
          <p:cNvSpPr txBox="1"/>
          <p:nvPr/>
        </p:nvSpPr>
        <p:spPr>
          <a:xfrm>
            <a:off x="6280080" y="3349998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E27F16D1-02C7-7FB1-BF7B-82D3857F9BF5}"/>
              </a:ext>
            </a:extLst>
          </p:cNvPr>
          <p:cNvSpPr txBox="1"/>
          <p:nvPr/>
        </p:nvSpPr>
        <p:spPr>
          <a:xfrm>
            <a:off x="7732682" y="6348939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4D3A3433-1DB6-9941-4A76-4044A29FDB9A}"/>
              </a:ext>
            </a:extLst>
          </p:cNvPr>
          <p:cNvCxnSpPr>
            <a:cxnSpLocks/>
          </p:cNvCxnSpPr>
          <p:nvPr/>
        </p:nvCxnSpPr>
        <p:spPr>
          <a:xfrm>
            <a:off x="6913131" y="4448177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7D656B67-E917-B2E6-587C-5D3E92ADC96D}"/>
              </a:ext>
            </a:extLst>
          </p:cNvPr>
          <p:cNvSpPr txBox="1"/>
          <p:nvPr/>
        </p:nvSpPr>
        <p:spPr>
          <a:xfrm>
            <a:off x="6934914" y="4471557"/>
            <a:ext cx="72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B607F6B1-55B9-44EA-B000-459883E2AB06}"/>
              </a:ext>
            </a:extLst>
          </p:cNvPr>
          <p:cNvCxnSpPr>
            <a:cxnSpLocks/>
          </p:cNvCxnSpPr>
          <p:nvPr/>
        </p:nvCxnSpPr>
        <p:spPr>
          <a:xfrm>
            <a:off x="10754482" y="3286764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888919E-1CD4-A95C-0D33-1851B42D13B1}"/>
              </a:ext>
            </a:extLst>
          </p:cNvPr>
          <p:cNvSpPr txBox="1"/>
          <p:nvPr/>
        </p:nvSpPr>
        <p:spPr>
          <a:xfrm>
            <a:off x="10001226" y="3335197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BF2D6F11-A329-730D-D254-FE64F4CECCB3}"/>
              </a:ext>
            </a:extLst>
          </p:cNvPr>
          <p:cNvCxnSpPr>
            <a:cxnSpLocks/>
          </p:cNvCxnSpPr>
          <p:nvPr/>
        </p:nvCxnSpPr>
        <p:spPr>
          <a:xfrm flipV="1">
            <a:off x="10959133" y="3242656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A7EDEFF-7CF1-B3B9-D9E6-6F98D8305188}"/>
              </a:ext>
            </a:extLst>
          </p:cNvPr>
          <p:cNvSpPr txBox="1"/>
          <p:nvPr/>
        </p:nvSpPr>
        <p:spPr>
          <a:xfrm>
            <a:off x="11038174" y="3332591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E5208186-2CDC-9B1A-830C-86660990F169}"/>
              </a:ext>
            </a:extLst>
          </p:cNvPr>
          <p:cNvCxnSpPr>
            <a:cxnSpLocks/>
          </p:cNvCxnSpPr>
          <p:nvPr/>
        </p:nvCxnSpPr>
        <p:spPr>
          <a:xfrm>
            <a:off x="7865871" y="3349998"/>
            <a:ext cx="0" cy="1521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7C41F715-A7DB-C061-F2BD-727AA36FAD27}"/>
              </a:ext>
            </a:extLst>
          </p:cNvPr>
          <p:cNvCxnSpPr>
            <a:cxnSpLocks/>
          </p:cNvCxnSpPr>
          <p:nvPr/>
        </p:nvCxnSpPr>
        <p:spPr>
          <a:xfrm flipV="1">
            <a:off x="8154793" y="3349998"/>
            <a:ext cx="0" cy="1470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A3F5E08-B904-DDB5-F5BE-112B1231630C}"/>
              </a:ext>
            </a:extLst>
          </p:cNvPr>
          <p:cNvSpPr txBox="1"/>
          <p:nvPr/>
        </p:nvSpPr>
        <p:spPr>
          <a:xfrm rot="5400000">
            <a:off x="7607857" y="4016254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54A0226-618A-9918-5860-D6C8FE599442}"/>
              </a:ext>
            </a:extLst>
          </p:cNvPr>
          <p:cNvSpPr txBox="1"/>
          <p:nvPr/>
        </p:nvSpPr>
        <p:spPr>
          <a:xfrm rot="5400000">
            <a:off x="7935243" y="4002669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78482BFB-43D9-F47B-DA08-3EA84506C8E3}"/>
              </a:ext>
            </a:extLst>
          </p:cNvPr>
          <p:cNvCxnSpPr>
            <a:cxnSpLocks/>
          </p:cNvCxnSpPr>
          <p:nvPr/>
        </p:nvCxnSpPr>
        <p:spPr>
          <a:xfrm flipV="1">
            <a:off x="11012258" y="4497557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74684F9C-8ACC-1F39-95EE-701EC5B53142}"/>
              </a:ext>
            </a:extLst>
          </p:cNvPr>
          <p:cNvCxnSpPr>
            <a:cxnSpLocks/>
          </p:cNvCxnSpPr>
          <p:nvPr/>
        </p:nvCxnSpPr>
        <p:spPr>
          <a:xfrm>
            <a:off x="10807607" y="4505086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66AABCD9-E710-D979-5CFB-3E070D1B395B}"/>
              </a:ext>
            </a:extLst>
          </p:cNvPr>
          <p:cNvSpPr txBox="1"/>
          <p:nvPr/>
        </p:nvSpPr>
        <p:spPr>
          <a:xfrm>
            <a:off x="11036043" y="4548640"/>
            <a:ext cx="9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supervisioning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90E47EC-7416-1245-94B5-2A4505D3301C}"/>
              </a:ext>
            </a:extLst>
          </p:cNvPr>
          <p:cNvSpPr txBox="1"/>
          <p:nvPr/>
        </p:nvSpPr>
        <p:spPr>
          <a:xfrm>
            <a:off x="9960209" y="4560674"/>
            <a:ext cx="9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D71456B7-3C7F-96CC-FD89-7343B4B27DD0}"/>
              </a:ext>
            </a:extLst>
          </p:cNvPr>
          <p:cNvSpPr/>
          <p:nvPr/>
        </p:nvSpPr>
        <p:spPr>
          <a:xfrm>
            <a:off x="3583996" y="5314202"/>
            <a:ext cx="1656366" cy="4595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Office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A699123C-0872-C665-C41E-36C9A54D275B}"/>
              </a:ext>
            </a:extLst>
          </p:cNvPr>
          <p:cNvSpPr/>
          <p:nvPr/>
        </p:nvSpPr>
        <p:spPr>
          <a:xfrm>
            <a:off x="265360" y="3687955"/>
            <a:ext cx="2363713" cy="30050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INFRA-DEV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M. Martinez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WP1 Coordination and Management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WP2 Organization , Governance, Legal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WP3 Financial Architecture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WP4 Site Preparation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WP5 Project Office/Engineering Dept.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WP6Technical Design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WP7Transfer of Technology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WP8 Computing and Data Access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WP9 Sustainable Development Strategy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WP10 Education, Outreach, Citizen Engagement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EF58D640-41DC-09C9-37D2-35895C410B83}"/>
              </a:ext>
            </a:extLst>
          </p:cNvPr>
          <p:cNvSpPr txBox="1"/>
          <p:nvPr/>
        </p:nvSpPr>
        <p:spPr>
          <a:xfrm>
            <a:off x="2658507" y="5715054"/>
            <a:ext cx="68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tangolo con angoli arrotondati 89">
            <a:extLst>
              <a:ext uri="{FF2B5EF4-FFF2-40B4-BE49-F238E27FC236}">
                <a16:creationId xmlns:a16="http://schemas.microsoft.com/office/drawing/2014/main" id="{6E68F880-D1B4-68F8-6E6A-CE2527872376}"/>
              </a:ext>
            </a:extLst>
          </p:cNvPr>
          <p:cNvSpPr/>
          <p:nvPr/>
        </p:nvSpPr>
        <p:spPr>
          <a:xfrm>
            <a:off x="3567459" y="5842114"/>
            <a:ext cx="1656366" cy="556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Department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67EC65B8-E917-2159-D81A-D4284EDFD146}"/>
              </a:ext>
            </a:extLst>
          </p:cNvPr>
          <p:cNvCxnSpPr>
            <a:cxnSpLocks/>
          </p:cNvCxnSpPr>
          <p:nvPr/>
        </p:nvCxnSpPr>
        <p:spPr>
          <a:xfrm>
            <a:off x="532190" y="2845484"/>
            <a:ext cx="0" cy="779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E837ED7A-CFDC-1CE3-62C4-4A4AE86D2539}"/>
              </a:ext>
            </a:extLst>
          </p:cNvPr>
          <p:cNvSpPr txBox="1"/>
          <p:nvPr/>
        </p:nvSpPr>
        <p:spPr>
          <a:xfrm rot="16200000">
            <a:off x="409708" y="3129930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0B7243D-8B63-F623-9FA5-B1925EFA7152}"/>
              </a:ext>
            </a:extLst>
          </p:cNvPr>
          <p:cNvSpPr txBox="1"/>
          <p:nvPr/>
        </p:nvSpPr>
        <p:spPr>
          <a:xfrm rot="16200000">
            <a:off x="-23057" y="3072965"/>
            <a:ext cx="857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311DF0F9-DC96-19CD-D52B-597C8F62D0CE}"/>
              </a:ext>
            </a:extLst>
          </p:cNvPr>
          <p:cNvCxnSpPr>
            <a:cxnSpLocks/>
          </p:cNvCxnSpPr>
          <p:nvPr/>
        </p:nvCxnSpPr>
        <p:spPr>
          <a:xfrm flipV="1">
            <a:off x="697823" y="2845484"/>
            <a:ext cx="0" cy="754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924C45A-02EB-2DC4-1465-223603DDE67B}"/>
              </a:ext>
            </a:extLst>
          </p:cNvPr>
          <p:cNvSpPr txBox="1"/>
          <p:nvPr/>
        </p:nvSpPr>
        <p:spPr>
          <a:xfrm>
            <a:off x="2439136" y="6317451"/>
            <a:ext cx="2207785" cy="565594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465A4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ET Observatory</a:t>
            </a:r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46F3A1CA-C7FE-F228-7CDB-67B4E406D886}"/>
              </a:ext>
            </a:extLst>
          </p:cNvPr>
          <p:cNvSpPr/>
          <p:nvPr/>
        </p:nvSpPr>
        <p:spPr>
          <a:xfrm>
            <a:off x="2775480" y="1779797"/>
            <a:ext cx="2958504" cy="2854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257D417D-4185-4A73-8F35-E216B8A6445D}"/>
              </a:ext>
            </a:extLst>
          </p:cNvPr>
          <p:cNvSpPr/>
          <p:nvPr/>
        </p:nvSpPr>
        <p:spPr>
          <a:xfrm>
            <a:off x="3131276" y="2001231"/>
            <a:ext cx="2393563" cy="19124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536EEF31-8894-CE72-519A-38E8A690BC1C}"/>
              </a:ext>
            </a:extLst>
          </p:cNvPr>
          <p:cNvSpPr txBox="1"/>
          <p:nvPr/>
        </p:nvSpPr>
        <p:spPr>
          <a:xfrm>
            <a:off x="3231979" y="2105022"/>
            <a:ext cx="2150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 CERN-INFN-Nikhef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Chiggiato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TDR ET Vacuum Pipe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1E5B9262-6975-2CE5-2E04-E382C5C3AE8C}"/>
              </a:ext>
            </a:extLst>
          </p:cNvPr>
          <p:cNvCxnSpPr>
            <a:cxnSpLocks/>
            <a:endCxn id="98" idx="1"/>
          </p:cNvCxnSpPr>
          <p:nvPr/>
        </p:nvCxnSpPr>
        <p:spPr>
          <a:xfrm flipV="1">
            <a:off x="2772115" y="2957432"/>
            <a:ext cx="359161" cy="4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51761FB1-159E-9563-E314-9AFF265BA6FB}"/>
              </a:ext>
            </a:extLst>
          </p:cNvPr>
          <p:cNvSpPr txBox="1"/>
          <p:nvPr/>
        </p:nvSpPr>
        <p:spPr>
          <a:xfrm rot="16200000">
            <a:off x="2571703" y="2396383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E98BD30B-8862-8101-18D1-B162189F97BC}"/>
              </a:ext>
            </a:extLst>
          </p:cNvPr>
          <p:cNvCxnSpPr>
            <a:cxnSpLocks/>
          </p:cNvCxnSpPr>
          <p:nvPr/>
        </p:nvCxnSpPr>
        <p:spPr>
          <a:xfrm flipH="1" flipV="1">
            <a:off x="2773797" y="3122603"/>
            <a:ext cx="359161" cy="4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C537808D-0B92-020E-70F6-30ECE0C3A38F}"/>
              </a:ext>
            </a:extLst>
          </p:cNvPr>
          <p:cNvSpPr txBox="1"/>
          <p:nvPr/>
        </p:nvSpPr>
        <p:spPr>
          <a:xfrm rot="16200000">
            <a:off x="2589764" y="346317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3F9741A8-28A4-4972-BAFE-74EEFA738F83}"/>
              </a:ext>
            </a:extLst>
          </p:cNvPr>
          <p:cNvCxnSpPr>
            <a:cxnSpLocks/>
          </p:cNvCxnSpPr>
          <p:nvPr/>
        </p:nvCxnSpPr>
        <p:spPr>
          <a:xfrm flipV="1">
            <a:off x="5208205" y="5511851"/>
            <a:ext cx="502245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B9CD973A-A6D0-AE4B-140E-3B1ADBA955F3}"/>
              </a:ext>
            </a:extLst>
          </p:cNvPr>
          <p:cNvSpPr/>
          <p:nvPr/>
        </p:nvSpPr>
        <p:spPr>
          <a:xfrm>
            <a:off x="6035233" y="5037595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AF3613BB-9E79-EA31-7AFD-4FAD418D1B05}"/>
              </a:ext>
            </a:extLst>
          </p:cNvPr>
          <p:cNvSpPr txBox="1"/>
          <p:nvPr/>
        </p:nvSpPr>
        <p:spPr>
          <a:xfrm>
            <a:off x="5758473" y="2436985"/>
            <a:ext cx="7266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Connettore a gomito 112">
            <a:extLst>
              <a:ext uri="{FF2B5EF4-FFF2-40B4-BE49-F238E27FC236}">
                <a16:creationId xmlns:a16="http://schemas.microsoft.com/office/drawing/2014/main" id="{5A618D75-3C0D-D637-D4C6-59973D2A4977}"/>
              </a:ext>
            </a:extLst>
          </p:cNvPr>
          <p:cNvCxnSpPr>
            <a:cxnSpLocks/>
            <a:stCxn id="108" idx="0"/>
            <a:endCxn id="98" idx="2"/>
          </p:cNvCxnSpPr>
          <p:nvPr/>
        </p:nvCxnSpPr>
        <p:spPr>
          <a:xfrm rot="16200000" flipV="1">
            <a:off x="4971565" y="3270126"/>
            <a:ext cx="1123962" cy="241097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0CDA0D9E-3FA0-3F99-90C8-6121166F8702}"/>
              </a:ext>
            </a:extLst>
          </p:cNvPr>
          <p:cNvSpPr txBox="1"/>
          <p:nvPr/>
        </p:nvSpPr>
        <p:spPr>
          <a:xfrm>
            <a:off x="4510122" y="4050366"/>
            <a:ext cx="1160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nettore a gomito 116">
            <a:extLst>
              <a:ext uri="{FF2B5EF4-FFF2-40B4-BE49-F238E27FC236}">
                <a16:creationId xmlns:a16="http://schemas.microsoft.com/office/drawing/2014/main" id="{0112FE75-6004-294B-06BF-D479FD19FF6E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323101" y="955052"/>
            <a:ext cx="205564" cy="92150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74B58A20-CC6B-7355-E45A-59E17B25583F}"/>
              </a:ext>
            </a:extLst>
          </p:cNvPr>
          <p:cNvSpPr txBox="1"/>
          <p:nvPr/>
        </p:nvSpPr>
        <p:spPr>
          <a:xfrm rot="16200000">
            <a:off x="-407324" y="1076203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&amp; 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nettore 2 121">
            <a:extLst>
              <a:ext uri="{FF2B5EF4-FFF2-40B4-BE49-F238E27FC236}">
                <a16:creationId xmlns:a16="http://schemas.microsoft.com/office/drawing/2014/main" id="{A982E7DB-D2BB-ED27-C06F-0688841C50D6}"/>
              </a:ext>
            </a:extLst>
          </p:cNvPr>
          <p:cNvCxnSpPr>
            <a:cxnSpLocks/>
          </p:cNvCxnSpPr>
          <p:nvPr/>
        </p:nvCxnSpPr>
        <p:spPr>
          <a:xfrm flipV="1">
            <a:off x="3341481" y="3894585"/>
            <a:ext cx="0" cy="217800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C5E804EE-5C6E-8DD8-7630-D923C9FB015A}"/>
              </a:ext>
            </a:extLst>
          </p:cNvPr>
          <p:cNvCxnSpPr>
            <a:cxnSpLocks/>
          </p:cNvCxnSpPr>
          <p:nvPr/>
        </p:nvCxnSpPr>
        <p:spPr>
          <a:xfrm flipV="1">
            <a:off x="5733984" y="3538330"/>
            <a:ext cx="0" cy="182458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3280920B-E166-6DE0-17BE-E224D93BD12C}"/>
              </a:ext>
            </a:extLst>
          </p:cNvPr>
          <p:cNvCxnSpPr>
            <a:cxnSpLocks/>
          </p:cNvCxnSpPr>
          <p:nvPr/>
        </p:nvCxnSpPr>
        <p:spPr>
          <a:xfrm flipV="1">
            <a:off x="5741372" y="2845484"/>
            <a:ext cx="0" cy="813967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78E61ABB-1AD2-BF9B-A71D-C993B4F4D41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5721882" y="2837861"/>
            <a:ext cx="939299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2 100">
            <a:extLst>
              <a:ext uri="{FF2B5EF4-FFF2-40B4-BE49-F238E27FC236}">
                <a16:creationId xmlns:a16="http://schemas.microsoft.com/office/drawing/2014/main" id="{F575033C-01C4-DD50-B873-E3EF159944DB}"/>
              </a:ext>
            </a:extLst>
          </p:cNvPr>
          <p:cNvCxnSpPr>
            <a:cxnSpLocks/>
          </p:cNvCxnSpPr>
          <p:nvPr/>
        </p:nvCxnSpPr>
        <p:spPr>
          <a:xfrm flipV="1">
            <a:off x="5228879" y="6091233"/>
            <a:ext cx="493003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9EEEDF29-E987-F113-C6E4-69B6AD733406}"/>
              </a:ext>
            </a:extLst>
          </p:cNvPr>
          <p:cNvCxnSpPr>
            <a:cxnSpLocks/>
          </p:cNvCxnSpPr>
          <p:nvPr/>
        </p:nvCxnSpPr>
        <p:spPr>
          <a:xfrm flipV="1">
            <a:off x="5730123" y="5320439"/>
            <a:ext cx="5870" cy="77079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D55509D2-E03A-747D-1BE8-1081B44AC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24" y="-8337"/>
            <a:ext cx="1047944" cy="332347"/>
          </a:xfrm>
          <a:prstGeom prst="rect">
            <a:avLst/>
          </a:prstGeom>
        </p:spPr>
      </p:pic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F5A9DE6-259F-E7A0-2429-AE980E965D1A}"/>
              </a:ext>
            </a:extLst>
          </p:cNvPr>
          <p:cNvCxnSpPr>
            <a:cxnSpLocks/>
          </p:cNvCxnSpPr>
          <p:nvPr/>
        </p:nvCxnSpPr>
        <p:spPr>
          <a:xfrm flipV="1">
            <a:off x="5052536" y="6693002"/>
            <a:ext cx="5868556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4EC85182-D67A-40A0-0BAD-B3F385EB9C53}"/>
              </a:ext>
            </a:extLst>
          </p:cNvPr>
          <p:cNvCxnSpPr>
            <a:cxnSpLocks/>
          </p:cNvCxnSpPr>
          <p:nvPr/>
        </p:nvCxnSpPr>
        <p:spPr>
          <a:xfrm flipV="1">
            <a:off x="5037228" y="639896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7FDAC7DF-68CF-FF19-CA7F-2C195DC45E90}"/>
              </a:ext>
            </a:extLst>
          </p:cNvPr>
          <p:cNvCxnSpPr>
            <a:cxnSpLocks/>
          </p:cNvCxnSpPr>
          <p:nvPr/>
        </p:nvCxnSpPr>
        <p:spPr>
          <a:xfrm flipV="1">
            <a:off x="10921091" y="639593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AD8A8D5A-6439-3BEE-8E5F-4F5AD3C45131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3350062" y="6072594"/>
            <a:ext cx="217397" cy="47946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08AE5033-89E3-CE79-D861-9B78083C09BC}"/>
              </a:ext>
            </a:extLst>
          </p:cNvPr>
          <p:cNvCxnSpPr>
            <a:cxnSpLocks/>
          </p:cNvCxnSpPr>
          <p:nvPr/>
        </p:nvCxnSpPr>
        <p:spPr>
          <a:xfrm flipV="1">
            <a:off x="6715485" y="637740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id="{65972156-56FE-04E0-CB7E-DC399D1BD58C}"/>
              </a:ext>
            </a:extLst>
          </p:cNvPr>
          <p:cNvSpPr/>
          <p:nvPr/>
        </p:nvSpPr>
        <p:spPr>
          <a:xfrm>
            <a:off x="3590093" y="4831417"/>
            <a:ext cx="1656366" cy="408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Connettore 2 118">
            <a:extLst>
              <a:ext uri="{FF2B5EF4-FFF2-40B4-BE49-F238E27FC236}">
                <a16:creationId xmlns:a16="http://schemas.microsoft.com/office/drawing/2014/main" id="{BA712FC0-92B1-7B41-6E9D-FA52307C316A}"/>
              </a:ext>
            </a:extLst>
          </p:cNvPr>
          <p:cNvCxnSpPr>
            <a:cxnSpLocks/>
          </p:cNvCxnSpPr>
          <p:nvPr/>
        </p:nvCxnSpPr>
        <p:spPr>
          <a:xfrm flipV="1">
            <a:off x="5240362" y="5015830"/>
            <a:ext cx="502245" cy="1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6F6E2CEF-F6BE-C678-D7FF-A5023BB58682}"/>
              </a:ext>
            </a:extLst>
          </p:cNvPr>
          <p:cNvSpPr txBox="1"/>
          <p:nvPr/>
        </p:nvSpPr>
        <p:spPr>
          <a:xfrm>
            <a:off x="5198491" y="4735437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8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ECC04-5A09-80D3-27CE-25846CDB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752"/>
            <a:ext cx="10515600" cy="699030"/>
          </a:xfrm>
        </p:spPr>
        <p:txBody>
          <a:bodyPr/>
          <a:lstStyle/>
          <a:p>
            <a:r>
              <a:rPr lang="it-IT" dirty="0"/>
              <a:t>ET </a:t>
            </a:r>
            <a:r>
              <a:rPr lang="it-IT" dirty="0" err="1"/>
              <a:t>Interfaces</a:t>
            </a:r>
            <a:r>
              <a:rPr lang="it-IT" dirty="0"/>
              <a:t> (over-</a:t>
            </a:r>
            <a:r>
              <a:rPr lang="it-IT" dirty="0" err="1"/>
              <a:t>simplified</a:t>
            </a:r>
            <a:r>
              <a:rPr lang="it-IT" dirty="0"/>
              <a:t>)</a:t>
            </a:r>
            <a:endParaRPr lang="en-US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48D6A7C-DEAC-4BCE-0A3B-94B2D4593A09}"/>
              </a:ext>
            </a:extLst>
          </p:cNvPr>
          <p:cNvSpPr/>
          <p:nvPr/>
        </p:nvSpPr>
        <p:spPr>
          <a:xfrm>
            <a:off x="387752" y="937549"/>
            <a:ext cx="3501342" cy="1788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SPB</a:t>
            </a:r>
            <a:endParaRPr lang="en-US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B64FB5D-F772-F75B-68BF-555C561DFA31}"/>
              </a:ext>
            </a:extLst>
          </p:cNvPr>
          <p:cNvSpPr/>
          <p:nvPr/>
        </p:nvSpPr>
        <p:spPr>
          <a:xfrm>
            <a:off x="7444451" y="1003138"/>
            <a:ext cx="3501342" cy="178828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ISB</a:t>
            </a:r>
            <a:endParaRPr lang="en-US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2757C60-714F-D0F4-6396-00FF96ED6B83}"/>
              </a:ext>
            </a:extLst>
          </p:cNvPr>
          <p:cNvSpPr/>
          <p:nvPr/>
        </p:nvSpPr>
        <p:spPr>
          <a:xfrm>
            <a:off x="7444451" y="4591287"/>
            <a:ext cx="3501342" cy="17882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VAC</a:t>
            </a:r>
            <a:endParaRPr lang="en-US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03E3152-286B-61DE-9F5C-8F8D3B120BDE}"/>
              </a:ext>
            </a:extLst>
          </p:cNvPr>
          <p:cNvSpPr/>
          <p:nvPr/>
        </p:nvSpPr>
        <p:spPr>
          <a:xfrm>
            <a:off x="387752" y="4591287"/>
            <a:ext cx="3501342" cy="17882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ccia a sinistra 21">
            <a:extLst>
              <a:ext uri="{FF2B5EF4-FFF2-40B4-BE49-F238E27FC236}">
                <a16:creationId xmlns:a16="http://schemas.microsoft.com/office/drawing/2014/main" id="{43E95B82-0DC7-BD52-BFFE-D1B4C384C088}"/>
              </a:ext>
            </a:extLst>
          </p:cNvPr>
          <p:cNvSpPr/>
          <p:nvPr/>
        </p:nvSpPr>
        <p:spPr>
          <a:xfrm>
            <a:off x="4259484" y="1718841"/>
            <a:ext cx="2905245" cy="87388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Geometry,sizes</a:t>
            </a:r>
            <a:r>
              <a:rPr lang="it-IT" dirty="0"/>
              <a:t> (</a:t>
            </a:r>
            <a:r>
              <a:rPr lang="it-IT" dirty="0" err="1"/>
              <a:t>when</a:t>
            </a:r>
            <a:r>
              <a:rPr lang="it-IT" dirty="0"/>
              <a:t>)</a:t>
            </a:r>
            <a:endParaRPr lang="en-US" dirty="0"/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F4D78189-62ED-C388-13E9-A3B212000EAF}"/>
              </a:ext>
            </a:extLst>
          </p:cNvPr>
          <p:cNvSpPr/>
          <p:nvPr/>
        </p:nvSpPr>
        <p:spPr>
          <a:xfrm>
            <a:off x="625034" y="2835796"/>
            <a:ext cx="2801072" cy="1649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Geotechnical</a:t>
            </a:r>
            <a:r>
              <a:rPr lang="it-IT" dirty="0"/>
              <a:t> </a:t>
            </a:r>
            <a:r>
              <a:rPr lang="it-IT" dirty="0" err="1"/>
              <a:t>qualification</a:t>
            </a:r>
            <a:endParaRPr lang="en-US" dirty="0"/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EBC25A96-802F-1534-C793-4197A4C8DACD}"/>
              </a:ext>
            </a:extLst>
          </p:cNvPr>
          <p:cNvSpPr/>
          <p:nvPr/>
        </p:nvSpPr>
        <p:spPr>
          <a:xfrm>
            <a:off x="9566476" y="2866660"/>
            <a:ext cx="1828800" cy="164939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Requirements</a:t>
            </a:r>
            <a:endParaRPr lang="en-US" dirty="0"/>
          </a:p>
        </p:txBody>
      </p:sp>
      <p:sp>
        <p:nvSpPr>
          <p:cNvPr id="26" name="Freccia in su 25">
            <a:extLst>
              <a:ext uri="{FF2B5EF4-FFF2-40B4-BE49-F238E27FC236}">
                <a16:creationId xmlns:a16="http://schemas.microsoft.com/office/drawing/2014/main" id="{7179DA8D-F3A6-7246-3D62-61472D9A2E12}"/>
              </a:ext>
            </a:extLst>
          </p:cNvPr>
          <p:cNvSpPr/>
          <p:nvPr/>
        </p:nvSpPr>
        <p:spPr>
          <a:xfrm>
            <a:off x="6915875" y="2866660"/>
            <a:ext cx="2199190" cy="15780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Specifications</a:t>
            </a:r>
            <a:r>
              <a:rPr lang="it-IT" dirty="0"/>
              <a:t>, </a:t>
            </a:r>
            <a:r>
              <a:rPr lang="it-IT" dirty="0" err="1"/>
              <a:t>geometry</a:t>
            </a:r>
            <a:endParaRPr lang="en-US" dirty="0"/>
          </a:p>
        </p:txBody>
      </p:sp>
      <p:sp>
        <p:nvSpPr>
          <p:cNvPr id="27" name="Freccia a sinistra 26">
            <a:extLst>
              <a:ext uri="{FF2B5EF4-FFF2-40B4-BE49-F238E27FC236}">
                <a16:creationId xmlns:a16="http://schemas.microsoft.com/office/drawing/2014/main" id="{3251E43A-B981-08CE-9511-A8F48D7997BB}"/>
              </a:ext>
            </a:extLst>
          </p:cNvPr>
          <p:cNvSpPr/>
          <p:nvPr/>
        </p:nvSpPr>
        <p:spPr>
          <a:xfrm>
            <a:off x="3975613" y="5314705"/>
            <a:ext cx="3241202" cy="8661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Specifications</a:t>
            </a:r>
            <a:r>
              <a:rPr lang="it-IT" dirty="0"/>
              <a:t>, </a:t>
            </a:r>
            <a:r>
              <a:rPr lang="it-IT" dirty="0" err="1"/>
              <a:t>Geometry</a:t>
            </a:r>
            <a:endParaRPr lang="en-US" dirty="0"/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9CA623DD-E916-226D-A079-9A6E5B772D85}"/>
              </a:ext>
            </a:extLst>
          </p:cNvPr>
          <p:cNvSpPr/>
          <p:nvPr/>
        </p:nvSpPr>
        <p:spPr>
          <a:xfrm>
            <a:off x="4311570" y="865015"/>
            <a:ext cx="3046362" cy="1012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Geophysical</a:t>
            </a:r>
            <a:r>
              <a:rPr lang="it-IT" dirty="0"/>
              <a:t> </a:t>
            </a:r>
            <a:r>
              <a:rPr lang="it-IT" dirty="0" err="1"/>
              <a:t>qualification</a:t>
            </a:r>
            <a:endParaRPr lang="en-US" dirty="0"/>
          </a:p>
        </p:txBody>
      </p:sp>
      <p:sp>
        <p:nvSpPr>
          <p:cNvPr id="29" name="Freccia bidirezionale orizzontale 28">
            <a:extLst>
              <a:ext uri="{FF2B5EF4-FFF2-40B4-BE49-F238E27FC236}">
                <a16:creationId xmlns:a16="http://schemas.microsoft.com/office/drawing/2014/main" id="{CA1544CA-9D4A-EECD-68DC-153066AF533F}"/>
              </a:ext>
            </a:extLst>
          </p:cNvPr>
          <p:cNvSpPr/>
          <p:nvPr/>
        </p:nvSpPr>
        <p:spPr>
          <a:xfrm rot="19618779">
            <a:off x="3883306" y="3364371"/>
            <a:ext cx="3501342" cy="866176"/>
          </a:xfrm>
          <a:prstGeom prst="leftRightArrow">
            <a:avLst/>
          </a:prstGeom>
          <a:gradFill flip="none" rotWithShape="1">
            <a:gsLst>
              <a:gs pos="0">
                <a:srgbClr val="FFFF00"/>
              </a:gs>
              <a:gs pos="53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Geometry,sizes</a:t>
            </a:r>
            <a:r>
              <a:rPr lang="it-IT" dirty="0">
                <a:solidFill>
                  <a:schemeClr val="tx1"/>
                </a:solidFill>
              </a:rPr>
              <a:t> (</a:t>
            </a:r>
            <a:r>
              <a:rPr lang="it-IT" dirty="0" err="1">
                <a:solidFill>
                  <a:schemeClr val="tx1"/>
                </a:solidFill>
              </a:rPr>
              <a:t>when</a:t>
            </a:r>
            <a:r>
              <a:rPr lang="it-IT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999098BB-B0AA-14FA-D4C0-BFD7B8E4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DB7A-B5EC-4683-BF0B-E566DBC8A6BF}" type="slidenum">
              <a:rPr lang="en-US" smtClean="0"/>
              <a:t>11</a:t>
            </a:fld>
            <a:endParaRPr lang="en-US"/>
          </a:p>
        </p:txBody>
      </p:sp>
      <p:pic>
        <p:nvPicPr>
          <p:cNvPr id="15" name="Immagine 14" descr="ET-new-logo.png">
            <a:extLst>
              <a:ext uri="{FF2B5EF4-FFF2-40B4-BE49-F238E27FC236}">
                <a16:creationId xmlns:a16="http://schemas.microsoft.com/office/drawing/2014/main" id="{DF1F68D5-C4A3-89DB-7CFC-AADE0DAA15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9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0F294D26-9350-31E7-7B24-6616D6CB14FB}"/>
              </a:ext>
            </a:extLst>
          </p:cNvPr>
          <p:cNvGraphicFramePr/>
          <p:nvPr/>
        </p:nvGraphicFramePr>
        <p:xfrm>
          <a:off x="122766" y="1722962"/>
          <a:ext cx="6333067" cy="41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AB524EDA-C15E-94D7-9C30-B97A014D8241}"/>
              </a:ext>
            </a:extLst>
          </p:cNvPr>
          <p:cNvGraphicFramePr/>
          <p:nvPr/>
        </p:nvGraphicFramePr>
        <p:xfrm>
          <a:off x="4639733" y="1646760"/>
          <a:ext cx="7429501" cy="4339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itolo 7">
            <a:extLst>
              <a:ext uri="{FF2B5EF4-FFF2-40B4-BE49-F238E27FC236}">
                <a16:creationId xmlns:a16="http://schemas.microsoft.com/office/drawing/2014/main" id="{A527F37C-AE46-8C60-F408-396C628C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Logical</a:t>
            </a:r>
            <a:r>
              <a:rPr lang="it-IT"/>
              <a:t> </a:t>
            </a:r>
            <a:r>
              <a:rPr lang="it-IT" err="1"/>
              <a:t>correspondence</a:t>
            </a:r>
            <a:endParaRPr lang="en-US"/>
          </a:p>
        </p:txBody>
      </p:sp>
      <p:pic>
        <p:nvPicPr>
          <p:cNvPr id="6" name="Immagine 5" descr="ET-new-logo.png">
            <a:extLst>
              <a:ext uri="{FF2B5EF4-FFF2-40B4-BE49-F238E27FC236}">
                <a16:creationId xmlns:a16="http://schemas.microsoft.com/office/drawing/2014/main" id="{1745C081-6FE7-0561-1986-156EE6F0CA8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5023EDB-873B-320C-DE55-789975E1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Mapping </a:t>
            </a:r>
            <a:r>
              <a:rPr lang="it-IT" err="1"/>
              <a:t>example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D85B51-A72A-0361-C5B1-FDFCB1770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Level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14F988-B808-89FD-9E4D-AD5B5D4899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err="1"/>
              <a:t>Macrosystem</a:t>
            </a:r>
            <a:endParaRPr lang="it-IT"/>
          </a:p>
          <a:p>
            <a:pPr lvl="1"/>
            <a:r>
              <a:rPr lang="it-IT"/>
              <a:t>System</a:t>
            </a:r>
          </a:p>
          <a:p>
            <a:pPr lvl="2"/>
            <a:r>
              <a:rPr lang="it-IT"/>
              <a:t>Subsystem</a:t>
            </a:r>
          </a:p>
          <a:p>
            <a:pPr lvl="3"/>
            <a:r>
              <a:rPr lang="it-IT" err="1"/>
              <a:t>Element</a:t>
            </a:r>
            <a:endParaRPr lang="it-IT"/>
          </a:p>
          <a:p>
            <a:r>
              <a:rPr lang="it-IT" err="1"/>
              <a:t>Macrosystem</a:t>
            </a:r>
            <a:endParaRPr lang="it-IT"/>
          </a:p>
          <a:p>
            <a:pPr lvl="1"/>
            <a:r>
              <a:rPr lang="it-IT"/>
              <a:t>System</a:t>
            </a:r>
          </a:p>
          <a:p>
            <a:pPr lvl="2"/>
            <a:r>
              <a:rPr lang="it-IT"/>
              <a:t>Subsystem</a:t>
            </a:r>
          </a:p>
          <a:p>
            <a:pPr lvl="3"/>
            <a:r>
              <a:rPr lang="it-IT" err="1"/>
              <a:t>Element</a:t>
            </a:r>
            <a:endParaRPr lang="it-IT"/>
          </a:p>
          <a:p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6CF3BD7-1EB2-E49B-D876-D24867D9D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/>
              <a:t>Object</a:t>
            </a:r>
            <a:endParaRPr lang="en-US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4C1299E-EA0A-B4C3-53A5-C35D296CBE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/>
              <a:t>ET-LF </a:t>
            </a:r>
            <a:r>
              <a:rPr lang="it-IT" err="1"/>
              <a:t>interferometer</a:t>
            </a:r>
            <a:endParaRPr lang="it-IT"/>
          </a:p>
          <a:p>
            <a:pPr lvl="1"/>
            <a:r>
              <a:rPr lang="it-IT" err="1"/>
              <a:t>Suspension</a:t>
            </a:r>
            <a:endParaRPr lang="it-IT"/>
          </a:p>
          <a:p>
            <a:pPr lvl="2"/>
            <a:r>
              <a:rPr lang="it-IT"/>
              <a:t>Payload</a:t>
            </a:r>
          </a:p>
          <a:p>
            <a:pPr lvl="3"/>
            <a:r>
              <a:rPr lang="it-IT" err="1"/>
              <a:t>Marionnette</a:t>
            </a:r>
            <a:endParaRPr lang="it-IT"/>
          </a:p>
          <a:p>
            <a:r>
              <a:rPr lang="it-IT"/>
              <a:t>Underground </a:t>
            </a:r>
            <a:r>
              <a:rPr lang="it-IT" err="1"/>
              <a:t>Infrastructures</a:t>
            </a:r>
            <a:endParaRPr lang="it-IT"/>
          </a:p>
          <a:p>
            <a:pPr lvl="1"/>
            <a:r>
              <a:rPr lang="en-US"/>
              <a:t>Tunnel</a:t>
            </a:r>
          </a:p>
          <a:p>
            <a:pPr lvl="2"/>
            <a:r>
              <a:rPr lang="en-US"/>
              <a:t>Dewatering subsystem</a:t>
            </a:r>
          </a:p>
          <a:p>
            <a:pPr lvl="3"/>
            <a:r>
              <a:rPr lang="en-US"/>
              <a:t>Water pump</a:t>
            </a:r>
          </a:p>
        </p:txBody>
      </p:sp>
      <p:pic>
        <p:nvPicPr>
          <p:cNvPr id="8" name="Immagine 7" descr="ET-new-logo.png">
            <a:extLst>
              <a:ext uri="{FF2B5EF4-FFF2-40B4-BE49-F238E27FC236}">
                <a16:creationId xmlns:a16="http://schemas.microsoft.com/office/drawing/2014/main" id="{B2E57F7F-D3CE-AAFC-6545-A3899AAC83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1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C3D03E-95E9-8600-FC53-EFDFD8BF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Inventory and Mapping: </a:t>
            </a:r>
            <a:r>
              <a:rPr lang="it-IT" err="1"/>
              <a:t>possible</a:t>
            </a:r>
            <a:r>
              <a:rPr lang="it-IT"/>
              <a:t> steps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75D8CE-38E9-EFBB-0E53-07CCEA7A6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33" y="1553633"/>
            <a:ext cx="11307233" cy="50043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The EB </a:t>
            </a:r>
            <a:r>
              <a:rPr lang="it-IT" dirty="0" err="1"/>
              <a:t>creates</a:t>
            </a:r>
            <a:r>
              <a:rPr lang="it-IT" dirty="0"/>
              <a:t> a list of Macro-systems mapping </a:t>
            </a:r>
            <a:r>
              <a:rPr lang="it-IT" dirty="0" err="1"/>
              <a:t>them</a:t>
            </a:r>
            <a:r>
              <a:rPr lang="it-IT" dirty="0"/>
              <a:t> to the </a:t>
            </a:r>
            <a:r>
              <a:rPr lang="it-IT" dirty="0" err="1"/>
              <a:t>specific</a:t>
            </a:r>
            <a:r>
              <a:rPr lang="it-IT" dirty="0"/>
              <a:t> boards (the interaction with the PO/ED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fundamental</a:t>
            </a:r>
            <a:r>
              <a:rPr lang="it-IT" dirty="0"/>
              <a:t>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Specific Board chairs (mainly ISB+SPB) create an initial list of systems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Divisions complete the list of systems and subdivide them into subsystems</a:t>
            </a:r>
            <a:endParaRPr lang="en-US" dirty="0">
              <a:cs typeface="Calibri" panose="020F050202020403020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WPs elaborates the subsystems into a collection of elements</a:t>
            </a:r>
            <a:endParaRPr lang="en-US" dirty="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Are we able to map the needed systems/subsystems/elements to the current divisions/WPs?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 we need new WPs or do we need to optimize their definition/distribution?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 we creating a TDR for Macrosystems? Or for each system? Or a hybrid solution?</a:t>
            </a:r>
          </a:p>
        </p:txBody>
      </p:sp>
      <p:pic>
        <p:nvPicPr>
          <p:cNvPr id="4" name="Immagine 3" descr="ET-new-logo.png">
            <a:extLst>
              <a:ext uri="{FF2B5EF4-FFF2-40B4-BE49-F238E27FC236}">
                <a16:creationId xmlns:a16="http://schemas.microsoft.com/office/drawing/2014/main" id="{5D2C5F24-3321-1012-62D5-F5C4B59055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89AFC0B-B308-6C40-6271-404CA911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Itemization</a:t>
            </a:r>
            <a:endParaRPr lang="en-US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FEBDB2-CC87-FCE6-3B5E-DA6D483C2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 err="1"/>
              <a:t>Each</a:t>
            </a:r>
            <a:r>
              <a:rPr lang="it-IT" dirty="0"/>
              <a:t> item (no </a:t>
            </a:r>
            <a:r>
              <a:rPr lang="it-IT" dirty="0" err="1"/>
              <a:t>matter</a:t>
            </a:r>
            <a:r>
              <a:rPr lang="it-IT" dirty="0"/>
              <a:t> 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 </a:t>
            </a:r>
            <a:r>
              <a:rPr lang="it-IT" dirty="0" err="1"/>
              <a:t>level</a:t>
            </a:r>
            <a:r>
              <a:rPr lang="it-IT" dirty="0"/>
              <a:t>, system, </a:t>
            </a:r>
            <a:r>
              <a:rPr lang="it-IT" dirty="0" err="1"/>
              <a:t>subsystem</a:t>
            </a:r>
            <a:r>
              <a:rPr lang="it-IT" dirty="0"/>
              <a:t> or </a:t>
            </a:r>
            <a:r>
              <a:rPr lang="it-IT" dirty="0" err="1"/>
              <a:t>element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by </a:t>
            </a:r>
            <a:r>
              <a:rPr lang="it-IT" dirty="0" err="1"/>
              <a:t>parameters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Input </a:t>
            </a:r>
            <a:r>
              <a:rPr lang="it-IT" dirty="0" err="1"/>
              <a:t>parameters</a:t>
            </a:r>
            <a:r>
              <a:rPr lang="it-IT" dirty="0"/>
              <a:t>:</a:t>
            </a:r>
            <a:endParaRPr lang="it-IT" dirty="0">
              <a:ea typeface="Calibri"/>
              <a:cs typeface="Calibri"/>
            </a:endParaRPr>
          </a:p>
          <a:p>
            <a:pPr lvl="2"/>
            <a:r>
              <a:rPr lang="it-IT" dirty="0" err="1"/>
              <a:t>Requirements</a:t>
            </a:r>
            <a:r>
              <a:rPr lang="it-IT" dirty="0"/>
              <a:t> (</a:t>
            </a:r>
            <a:r>
              <a:rPr lang="it-IT" dirty="0" err="1"/>
              <a:t>including</a:t>
            </a:r>
            <a:r>
              <a:rPr lang="it-IT" dirty="0"/>
              <a:t> time,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)</a:t>
            </a:r>
            <a:endParaRPr lang="it-IT" dirty="0">
              <a:ea typeface="Calibri"/>
              <a:cs typeface="Calibri"/>
            </a:endParaRPr>
          </a:p>
          <a:p>
            <a:pPr lvl="2"/>
            <a:r>
              <a:rPr lang="it-IT" dirty="0"/>
              <a:t>…</a:t>
            </a:r>
            <a:endParaRPr lang="it-IT" dirty="0">
              <a:ea typeface="Calibri"/>
              <a:cs typeface="Calibri"/>
            </a:endParaRPr>
          </a:p>
          <a:p>
            <a:pPr lvl="1"/>
            <a:r>
              <a:rPr lang="it-IT" dirty="0"/>
              <a:t>Output </a:t>
            </a:r>
            <a:r>
              <a:rPr lang="it-IT" dirty="0" err="1"/>
              <a:t>parameters</a:t>
            </a:r>
            <a:r>
              <a:rPr lang="it-IT" dirty="0"/>
              <a:t>:</a:t>
            </a:r>
            <a:endParaRPr lang="it-IT" dirty="0">
              <a:ea typeface="Calibri"/>
              <a:cs typeface="Calibri"/>
            </a:endParaRPr>
          </a:p>
          <a:p>
            <a:pPr lvl="2"/>
            <a:r>
              <a:rPr lang="it-IT" dirty="0" err="1"/>
              <a:t>specifications</a:t>
            </a:r>
            <a:r>
              <a:rPr lang="it-IT" dirty="0"/>
              <a:t> (</a:t>
            </a:r>
            <a:r>
              <a:rPr lang="it-IT" dirty="0" err="1"/>
              <a:t>including</a:t>
            </a:r>
            <a:r>
              <a:rPr lang="it-IT" dirty="0"/>
              <a:t> timing,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)</a:t>
            </a:r>
            <a:endParaRPr lang="it-IT" dirty="0">
              <a:ea typeface="Calibri"/>
              <a:cs typeface="Calibri"/>
            </a:endParaRPr>
          </a:p>
          <a:p>
            <a:pPr lvl="2"/>
            <a:r>
              <a:rPr lang="it-IT" dirty="0"/>
              <a:t>…</a:t>
            </a:r>
            <a:endParaRPr lang="it-IT" dirty="0">
              <a:ea typeface="Calibri"/>
              <a:cs typeface="Calibri"/>
            </a:endParaRPr>
          </a:p>
          <a:p>
            <a:pPr lvl="1"/>
            <a:r>
              <a:rPr lang="it-IT" dirty="0" err="1"/>
              <a:t>Relational</a:t>
            </a:r>
            <a:r>
              <a:rPr lang="it-IT" dirty="0"/>
              <a:t> </a:t>
            </a:r>
            <a:r>
              <a:rPr lang="it-IT" dirty="0" err="1"/>
              <a:t>parameters</a:t>
            </a:r>
            <a:endParaRPr lang="it-IT" dirty="0"/>
          </a:p>
          <a:p>
            <a:pPr lvl="2"/>
            <a:r>
              <a:rPr lang="it-IT" dirty="0" err="1"/>
              <a:t>Affected</a:t>
            </a:r>
            <a:r>
              <a:rPr lang="it-IT" dirty="0"/>
              <a:t> by (</a:t>
            </a:r>
            <a:r>
              <a:rPr lang="it-IT" dirty="0" err="1"/>
              <a:t>element</a:t>
            </a:r>
            <a:r>
              <a:rPr lang="it-IT" dirty="0"/>
              <a:t>, </a:t>
            </a:r>
            <a:r>
              <a:rPr lang="it-IT" dirty="0" err="1"/>
              <a:t>subsystem</a:t>
            </a:r>
            <a:r>
              <a:rPr lang="it-IT" dirty="0"/>
              <a:t>, system)</a:t>
            </a:r>
            <a:endParaRPr lang="it-IT" dirty="0">
              <a:ea typeface="Calibri"/>
              <a:cs typeface="Calibri"/>
            </a:endParaRPr>
          </a:p>
          <a:p>
            <a:pPr lvl="2"/>
            <a:r>
              <a:rPr lang="it-IT" dirty="0" err="1"/>
              <a:t>Affecting</a:t>
            </a:r>
            <a:r>
              <a:rPr lang="it-IT" dirty="0"/>
              <a:t> (</a:t>
            </a:r>
            <a:r>
              <a:rPr lang="it-IT" dirty="0" err="1"/>
              <a:t>element</a:t>
            </a:r>
            <a:r>
              <a:rPr lang="it-IT" dirty="0"/>
              <a:t>, </a:t>
            </a:r>
            <a:r>
              <a:rPr lang="it-IT" dirty="0" err="1"/>
              <a:t>subsystem</a:t>
            </a:r>
            <a:r>
              <a:rPr lang="it-IT" dirty="0"/>
              <a:t>, system)</a:t>
            </a:r>
            <a:endParaRPr lang="it-IT" dirty="0">
              <a:ea typeface="Calibri"/>
              <a:cs typeface="Calibri"/>
            </a:endParaRPr>
          </a:p>
        </p:txBody>
      </p:sp>
      <p:pic>
        <p:nvPicPr>
          <p:cNvPr id="4" name="Immagine 3" descr="ET-new-logo.png">
            <a:extLst>
              <a:ext uri="{FF2B5EF4-FFF2-40B4-BE49-F238E27FC236}">
                <a16:creationId xmlns:a16="http://schemas.microsoft.com/office/drawing/2014/main" id="{0B491BAA-B58D-AE1A-F440-8A3C07FAD8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9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31F22-477B-D838-E10E-9F7C1941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7" y="-1703"/>
            <a:ext cx="10833100" cy="847449"/>
          </a:xfrm>
        </p:spPr>
        <p:txBody>
          <a:bodyPr/>
          <a:lstStyle/>
          <a:p>
            <a:r>
              <a:rPr lang="it-IT" dirty="0" err="1"/>
              <a:t>Example</a:t>
            </a:r>
            <a:r>
              <a:rPr lang="it-IT" dirty="0"/>
              <a:t> of a </a:t>
            </a:r>
            <a:r>
              <a:rPr lang="it-IT" dirty="0" err="1"/>
              <a:t>relational</a:t>
            </a:r>
            <a:r>
              <a:rPr lang="it-IT" dirty="0"/>
              <a:t> DB </a:t>
            </a:r>
            <a:r>
              <a:rPr lang="it-IT" dirty="0" err="1"/>
              <a:t>using</a:t>
            </a:r>
            <a:r>
              <a:rPr lang="it-IT" dirty="0"/>
              <a:t> MS Access</a:t>
            </a:r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EDB337-F834-2DA3-E0BD-AEA94591D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689" y="718570"/>
            <a:ext cx="8842881" cy="6070557"/>
          </a:xfrm>
        </p:spPr>
      </p:pic>
      <p:pic>
        <p:nvPicPr>
          <p:cNvPr id="4" name="Immagine 3" descr="ET-new-logo.png">
            <a:extLst>
              <a:ext uri="{FF2B5EF4-FFF2-40B4-BE49-F238E27FC236}">
                <a16:creationId xmlns:a16="http://schemas.microsoft.com/office/drawing/2014/main" id="{89FFC47F-1F52-3578-5A58-160FADA314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1083" y="90665"/>
            <a:ext cx="1383384" cy="4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1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B4E2917-B9EF-4FE2-91E2-7F22A8BAC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56" y="1967480"/>
            <a:ext cx="8222185" cy="470755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B9AC28F-F9E3-54AE-1E3C-A8D24637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-47625"/>
            <a:ext cx="10515600" cy="912814"/>
          </a:xfrm>
        </p:spPr>
        <p:txBody>
          <a:bodyPr/>
          <a:lstStyle/>
          <a:p>
            <a:r>
              <a:rPr lang="it-IT" dirty="0" err="1"/>
              <a:t>Looking</a:t>
            </a:r>
            <a:r>
              <a:rPr lang="it-IT" dirty="0"/>
              <a:t> </a:t>
            </a:r>
            <a:r>
              <a:rPr lang="it-IT" dirty="0" err="1"/>
              <a:t>around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0119BD-A112-12FA-13F9-B57019DC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93" y="857417"/>
            <a:ext cx="11975024" cy="1479389"/>
          </a:xfrm>
        </p:spPr>
        <p:txBody>
          <a:bodyPr/>
          <a:lstStyle/>
          <a:p>
            <a:r>
              <a:rPr lang="it-IT" dirty="0"/>
              <a:t>The EB invited Didier Contardo (IN2P3)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the </a:t>
            </a:r>
            <a:r>
              <a:rPr lang="it-IT" dirty="0" err="1"/>
              <a:t>responsability</a:t>
            </a:r>
            <a:r>
              <a:rPr lang="it-IT" dirty="0"/>
              <a:t> of the CMS upgrade</a:t>
            </a:r>
          </a:p>
          <a:p>
            <a:pPr lvl="1"/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presentation</a:t>
            </a:r>
            <a:endParaRPr lang="en-US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47FD670-9542-D38C-15B3-AA8AC0D065AE}"/>
              </a:ext>
            </a:extLst>
          </p:cNvPr>
          <p:cNvSpPr/>
          <p:nvPr/>
        </p:nvSpPr>
        <p:spPr>
          <a:xfrm>
            <a:off x="3569130" y="6120970"/>
            <a:ext cx="4955583" cy="672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4E2FDEE-99D4-209A-CCC8-61A2AFC18DF4}"/>
              </a:ext>
            </a:extLst>
          </p:cNvPr>
          <p:cNvSpPr/>
          <p:nvPr/>
        </p:nvSpPr>
        <p:spPr>
          <a:xfrm>
            <a:off x="4465449" y="2397858"/>
            <a:ext cx="7053666" cy="672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A7E0F3-6E2F-D167-3FF1-B3EF6A7DC801}"/>
              </a:ext>
            </a:extLst>
          </p:cNvPr>
          <p:cNvSpPr txBox="1"/>
          <p:nvPr/>
        </p:nvSpPr>
        <p:spPr>
          <a:xfrm>
            <a:off x="1123628" y="3790423"/>
            <a:ext cx="350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It </a:t>
            </a:r>
            <a:r>
              <a:rPr lang="it-IT" dirty="0" err="1">
                <a:solidFill>
                  <a:srgbClr val="FF0000"/>
                </a:solidFill>
              </a:rPr>
              <a:t>doesn’t</a:t>
            </a:r>
            <a:r>
              <a:rPr lang="it-IT" dirty="0">
                <a:solidFill>
                  <a:srgbClr val="FF0000"/>
                </a:solidFill>
              </a:rPr>
              <a:t> work for ET!</a:t>
            </a:r>
          </a:p>
          <a:p>
            <a:r>
              <a:rPr lang="it-IT" dirty="0" err="1">
                <a:solidFill>
                  <a:srgbClr val="FF0000"/>
                </a:solidFill>
              </a:rPr>
              <a:t>Interfaces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interfaces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interfaces</a:t>
            </a:r>
            <a:r>
              <a:rPr lang="it-IT" dirty="0">
                <a:solidFill>
                  <a:srgbClr val="FF0000"/>
                </a:solidFill>
              </a:rPr>
              <a:t>, ….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Immagine 8" descr="ET-new-logo.png">
            <a:extLst>
              <a:ext uri="{FF2B5EF4-FFF2-40B4-BE49-F238E27FC236}">
                <a16:creationId xmlns:a16="http://schemas.microsoft.com/office/drawing/2014/main" id="{6223BCB4-94FA-07C2-3838-5C593A4FB7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B3BD0D7-A836-1506-2C41-63D097C7AB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849" y="2584355"/>
            <a:ext cx="6111977" cy="3262770"/>
          </a:xfr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CC7F6924-7FA8-CC80-9EBF-080F16596E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5297" y="2584355"/>
            <a:ext cx="5888995" cy="326277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DBEE869-4EFA-EF91-1C91-1AEA9D8E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CMS lessons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5FDDEDD-B0AB-51EC-A277-98DDA38A10FD}"/>
              </a:ext>
            </a:extLst>
          </p:cNvPr>
          <p:cNvSpPr/>
          <p:nvPr/>
        </p:nvSpPr>
        <p:spPr>
          <a:xfrm>
            <a:off x="6590654" y="5536769"/>
            <a:ext cx="5230678" cy="31035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F53543-396E-3F8B-08F4-CCD608D09246}"/>
              </a:ext>
            </a:extLst>
          </p:cNvPr>
          <p:cNvSpPr txBox="1"/>
          <p:nvPr/>
        </p:nvSpPr>
        <p:spPr>
          <a:xfrm>
            <a:off x="5660756" y="6124002"/>
            <a:ext cx="1687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Credits: Didier Contardo</a:t>
            </a:r>
            <a:endParaRPr lang="en-US" dirty="0"/>
          </a:p>
        </p:txBody>
      </p:sp>
      <p:pic>
        <p:nvPicPr>
          <p:cNvPr id="8" name="Immagine 7" descr="ET-new-logo.png">
            <a:extLst>
              <a:ext uri="{FF2B5EF4-FFF2-40B4-BE49-F238E27FC236}">
                <a16:creationId xmlns:a16="http://schemas.microsoft.com/office/drawing/2014/main" id="{782D86BA-5A9E-2C63-B5B0-F84CA0ACF5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7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1A465-BCE3-1BE2-4290-8A7743B5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-79375"/>
            <a:ext cx="10515600" cy="1325563"/>
          </a:xfrm>
        </p:spPr>
        <p:txBody>
          <a:bodyPr/>
          <a:lstStyle/>
          <a:p>
            <a:r>
              <a:rPr lang="it-IT" dirty="0"/>
              <a:t>Systems Engineering</a:t>
            </a:r>
            <a:endParaRPr lang="en-US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2F35A5-5FDF-AD81-DA02-51367C1E5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39" y="1825625"/>
            <a:ext cx="6701008" cy="49045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Ok we need systems engineering</a:t>
            </a:r>
          </a:p>
          <a:p>
            <a:r>
              <a:rPr lang="en-US" dirty="0"/>
              <a:t>The EB and in particular the ISB (but not only the ISB) have to elaborate </a:t>
            </a:r>
            <a:br>
              <a:rPr lang="en-US" dirty="0"/>
            </a:br>
            <a:r>
              <a:rPr lang="en-US" dirty="0"/>
              <a:t>macro-system / system / … subdivisions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Confronting with other large experiments, we need to elaborate our software solutions</a:t>
            </a:r>
          </a:p>
          <a:p>
            <a:r>
              <a:rPr lang="en-US" dirty="0"/>
              <a:t>TDR(s) and timing will finally be defined, based on WBS, tasks, interfaces, requirement definition …</a:t>
            </a:r>
          </a:p>
          <a:p>
            <a:r>
              <a:rPr lang="en-US" dirty="0"/>
              <a:t>Thread is started in the EB</a:t>
            </a:r>
          </a:p>
        </p:txBody>
      </p:sp>
      <p:pic>
        <p:nvPicPr>
          <p:cNvPr id="6" name="Elementi multimediali online 5" title="What Is Systems Engineering? | Systems Engineering, Part 1">
            <a:hlinkClick r:id="" action="ppaction://media"/>
            <a:extLst>
              <a:ext uri="{FF2B5EF4-FFF2-40B4-BE49-F238E27FC236}">
                <a16:creationId xmlns:a16="http://schemas.microsoft.com/office/drawing/2014/main" id="{8C93A7EA-2833-1334-6ABC-A7EAD566E7BA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8627" y="2282691"/>
            <a:ext cx="5181600" cy="2927350"/>
          </a:xfrm>
          <a:prstGeom prst="rect">
            <a:avLst/>
          </a:prstGeom>
        </p:spPr>
      </p:pic>
      <p:pic>
        <p:nvPicPr>
          <p:cNvPr id="5" name="Immagine 4" descr="ET-new-logo.png">
            <a:extLst>
              <a:ext uri="{FF2B5EF4-FFF2-40B4-BE49-F238E27FC236}">
                <a16:creationId xmlns:a16="http://schemas.microsoft.com/office/drawing/2014/main" id="{5DDFF5D3-61E0-2733-25EB-6EE346054A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C7CA530-E603-4DEC-A31E-C3E168E901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1" y="356463"/>
            <a:ext cx="3630722" cy="5077203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C9D098-61BE-4809-8368-6065DAD1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F14DE-4309-42E5-8AA2-9611F1C52D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C11E0B-B2EA-422E-9F57-64356ECAE9FA}"/>
              </a:ext>
            </a:extLst>
          </p:cNvPr>
          <p:cNvSpPr txBox="1"/>
          <p:nvPr/>
        </p:nvSpPr>
        <p:spPr>
          <a:xfrm>
            <a:off x="1331259" y="1818419"/>
            <a:ext cx="101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3E648B-921D-491B-8E78-50C92B48C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44" y="0"/>
            <a:ext cx="5390755" cy="67970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9B9DE1-052D-411C-A1D2-090F11874C9C}"/>
              </a:ext>
            </a:extLst>
          </p:cNvPr>
          <p:cNvSpPr txBox="1"/>
          <p:nvPr/>
        </p:nvSpPr>
        <p:spPr>
          <a:xfrm>
            <a:off x="186403" y="3398520"/>
            <a:ext cx="2832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https://apps.et-gw.eu/tds/ql/?c=7954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B83E5D2-CEA6-46B8-9F60-C0968034F828}"/>
              </a:ext>
            </a:extLst>
          </p:cNvPr>
          <p:cNvSpPr txBox="1"/>
          <p:nvPr/>
        </p:nvSpPr>
        <p:spPr>
          <a:xfrm>
            <a:off x="7124502" y="3577455"/>
            <a:ext cx="337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https://apps.et-gw.eu/tds/ql/?c=15418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86688BEB-8F73-4D04-B1DC-37C417286BA5}"/>
              </a:ext>
            </a:extLst>
          </p:cNvPr>
          <p:cNvSpPr/>
          <p:nvPr/>
        </p:nvSpPr>
        <p:spPr>
          <a:xfrm>
            <a:off x="3684378" y="2266067"/>
            <a:ext cx="1871412" cy="893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ESFRI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5362F51-6E55-43EA-AD87-37D1AC4A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55" y="60960"/>
            <a:ext cx="6521003" cy="664847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Design of 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966BAA-1443-4F49-8EAD-52D3C69E6BA3}"/>
              </a:ext>
            </a:extLst>
          </p:cNvPr>
          <p:cNvSpPr txBox="1"/>
          <p:nvPr/>
        </p:nvSpPr>
        <p:spPr>
          <a:xfrm>
            <a:off x="4183807" y="5677369"/>
            <a:ext cx="313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CDR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the ESFRI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releasing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 descr="ET-new-logo.png">
            <a:extLst>
              <a:ext uri="{FF2B5EF4-FFF2-40B4-BE49-F238E27FC236}">
                <a16:creationId xmlns:a16="http://schemas.microsoft.com/office/drawing/2014/main" id="{A4D30B0D-C440-E277-850F-38647732AD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8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A950EE6-63B2-E220-DEBF-C500D61123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958659-B5E0-0280-5708-C093B8C3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Management (PM)</a:t>
            </a:r>
            <a:endParaRPr lang="en-US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6112DD-9364-1E13-CD6E-265D6337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03" y="1867958"/>
            <a:ext cx="10768668" cy="2827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OK, </a:t>
            </a:r>
            <a:r>
              <a:rPr lang="it-IT" dirty="0" err="1"/>
              <a:t>through</a:t>
            </a:r>
            <a:r>
              <a:rPr lang="it-IT" dirty="0"/>
              <a:t> Systems Engineering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understand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to </a:t>
            </a:r>
            <a:r>
              <a:rPr lang="it-IT" dirty="0" err="1"/>
              <a:t>structure</a:t>
            </a:r>
            <a:r>
              <a:rPr lang="it-IT" dirty="0"/>
              <a:t> the information and the outputs</a:t>
            </a:r>
          </a:p>
          <a:p>
            <a:r>
              <a:rPr lang="it-IT" dirty="0" err="1"/>
              <a:t>Through</a:t>
            </a:r>
            <a:r>
              <a:rPr lang="it-IT" dirty="0"/>
              <a:t> the PM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define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 to </a:t>
            </a:r>
            <a:r>
              <a:rPr lang="it-IT" dirty="0" err="1"/>
              <a:t>proceed</a:t>
            </a:r>
            <a:endParaRPr lang="it-IT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it-IT" dirty="0"/>
              <a:t>In the Collaboration the top PM body </a:t>
            </a:r>
            <a:r>
              <a:rPr lang="it-IT" dirty="0" err="1"/>
              <a:t>is</a:t>
            </a:r>
            <a:r>
              <a:rPr lang="it-IT" dirty="0"/>
              <a:t> the Executive Board</a:t>
            </a:r>
          </a:p>
          <a:p>
            <a:pPr lvl="2"/>
            <a:r>
              <a:rPr lang="it-IT" dirty="0"/>
              <a:t>The EB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optimally</a:t>
            </a:r>
            <a:r>
              <a:rPr lang="it-IT" dirty="0"/>
              <a:t> </a:t>
            </a:r>
            <a:r>
              <a:rPr lang="it-IT" dirty="0" err="1"/>
              <a:t>interfaced</a:t>
            </a:r>
            <a:r>
              <a:rPr lang="it-IT" dirty="0"/>
              <a:t> with the ET </a:t>
            </a:r>
            <a:r>
              <a:rPr lang="it-IT" dirty="0" err="1"/>
              <a:t>Observatory</a:t>
            </a:r>
            <a:r>
              <a:rPr lang="it-IT" dirty="0"/>
              <a:t> </a:t>
            </a:r>
            <a:r>
              <a:rPr lang="it-IT" dirty="0" err="1"/>
              <a:t>organisation</a:t>
            </a:r>
            <a:r>
              <a:rPr lang="it-IT" dirty="0"/>
              <a:t> </a:t>
            </a:r>
            <a:r>
              <a:rPr lang="it-IT" dirty="0" err="1"/>
              <a:t>inviting</a:t>
            </a:r>
            <a:r>
              <a:rPr lang="it-IT" dirty="0"/>
              <a:t> the Project Office head and the Engineering Department head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observers</a:t>
            </a:r>
            <a:r>
              <a:rPr lang="it-IT" dirty="0"/>
              <a:t> in the EB</a:t>
            </a:r>
          </a:p>
          <a:p>
            <a:pPr lvl="1"/>
            <a:r>
              <a:rPr lang="it-IT" dirty="0"/>
              <a:t>The </a:t>
            </a:r>
            <a:r>
              <a:rPr lang="it-IT" dirty="0" err="1"/>
              <a:t>spokesperson</a:t>
            </a:r>
            <a:r>
              <a:rPr lang="it-IT" dirty="0"/>
              <a:t> (SP) and the </a:t>
            </a:r>
            <a:r>
              <a:rPr lang="it-IT" dirty="0" err="1"/>
              <a:t>deputy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regular meetings with the PO head</a:t>
            </a:r>
            <a:endParaRPr lang="en-US" dirty="0"/>
          </a:p>
        </p:txBody>
      </p:sp>
      <p:pic>
        <p:nvPicPr>
          <p:cNvPr id="6" name="Immagine 5" descr="ET-new-logo.png">
            <a:extLst>
              <a:ext uri="{FF2B5EF4-FFF2-40B4-BE49-F238E27FC236}">
                <a16:creationId xmlns:a16="http://schemas.microsoft.com/office/drawing/2014/main" id="{9AD406CB-5F8E-46C9-E2E3-901AE460B8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5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C8C2EBB-4A8C-1E33-9AF9-5077D6E938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38" y="1709738"/>
            <a:ext cx="6970713" cy="4321175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1E2248BD-B11B-2918-A107-1AEBC4ABF4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88263" y="1709738"/>
            <a:ext cx="3859213" cy="4321175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D2C7C3B-4B09-0983-17DB-2581220A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PM: Processes definition</a:t>
            </a:r>
          </a:p>
        </p:txBody>
      </p:sp>
      <p:pic>
        <p:nvPicPr>
          <p:cNvPr id="9" name="Immagine 8" descr="ET-new-logo.png">
            <a:extLst>
              <a:ext uri="{FF2B5EF4-FFF2-40B4-BE49-F238E27FC236}">
                <a16:creationId xmlns:a16="http://schemas.microsoft.com/office/drawing/2014/main" id="{C519E8AD-DA07-CF89-66F2-C7E3F2BC70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22797" y="6106184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B01A308-7B89-ABC8-D7CB-CB250E1A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it-IT" sz="5200"/>
              <a:t>Conclusions</a:t>
            </a:r>
            <a:endParaRPr lang="en-US" sz="5200"/>
          </a:p>
        </p:txBody>
      </p:sp>
      <p:pic>
        <p:nvPicPr>
          <p:cNvPr id="9" name="Immagine 8" descr="ET-new-logo.png">
            <a:extLst>
              <a:ext uri="{FF2B5EF4-FFF2-40B4-BE49-F238E27FC236}">
                <a16:creationId xmlns:a16="http://schemas.microsoft.com/office/drawing/2014/main" id="{172D8BC3-E1FE-DFE9-A9FD-7B26B8A362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559" y="188270"/>
            <a:ext cx="4267809" cy="1378539"/>
          </a:xfrm>
          <a:prstGeom prst="rect">
            <a:avLst/>
          </a:prstGeom>
        </p:spPr>
      </p:pic>
      <p:graphicFrame>
        <p:nvGraphicFramePr>
          <p:cNvPr id="8" name="Segnaposto contenuto 5">
            <a:extLst>
              <a:ext uri="{FF2B5EF4-FFF2-40B4-BE49-F238E27FC236}">
                <a16:creationId xmlns:a16="http://schemas.microsoft.com/office/drawing/2014/main" id="{1B3435BB-ED46-3F0B-39BF-C3F4CD04F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107626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336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C9D098-61BE-4809-8368-6065DAD1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F14DE-4309-42E5-8AA2-9611F1C52D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C11E0B-B2EA-422E-9F57-64356ECAE9FA}"/>
              </a:ext>
            </a:extLst>
          </p:cNvPr>
          <p:cNvSpPr txBox="1"/>
          <p:nvPr/>
        </p:nvSpPr>
        <p:spPr>
          <a:xfrm>
            <a:off x="1327112" y="628853"/>
            <a:ext cx="101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3E648B-921D-491B-8E78-50C92B48C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44" y="0"/>
            <a:ext cx="5390755" cy="67970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9B9DE1-052D-411C-A1D2-090F11874C9C}"/>
              </a:ext>
            </a:extLst>
          </p:cNvPr>
          <p:cNvSpPr txBox="1"/>
          <p:nvPr/>
        </p:nvSpPr>
        <p:spPr>
          <a:xfrm>
            <a:off x="419573" y="1045488"/>
            <a:ext cx="2832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https://apps.et-gw.eu/tds/ql/?c=7954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B83E5D2-CEA6-46B8-9F60-C0968034F828}"/>
              </a:ext>
            </a:extLst>
          </p:cNvPr>
          <p:cNvSpPr txBox="1"/>
          <p:nvPr/>
        </p:nvSpPr>
        <p:spPr>
          <a:xfrm>
            <a:off x="6336376" y="321076"/>
            <a:ext cx="337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https://apps.et-gw.eu/tds/ql/?c=15418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86688BEB-8F73-4D04-B1DC-37C417286BA5}"/>
              </a:ext>
            </a:extLst>
          </p:cNvPr>
          <p:cNvSpPr/>
          <p:nvPr/>
        </p:nvSpPr>
        <p:spPr>
          <a:xfrm>
            <a:off x="3684378" y="2266067"/>
            <a:ext cx="1871412" cy="893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ESFRI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5362F51-6E55-43EA-AD87-37D1AC4A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55" y="60960"/>
            <a:ext cx="6521003" cy="664847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Design of 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966BAA-1443-4F49-8EAD-52D3C69E6BA3}"/>
              </a:ext>
            </a:extLst>
          </p:cNvPr>
          <p:cNvSpPr txBox="1"/>
          <p:nvPr/>
        </p:nvSpPr>
        <p:spPr>
          <a:xfrm>
            <a:off x="4189116" y="5613594"/>
            <a:ext cx="313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CDR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the ESFRI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releasing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 descr="ET-new-logo.png">
            <a:extLst>
              <a:ext uri="{FF2B5EF4-FFF2-40B4-BE49-F238E27FC236}">
                <a16:creationId xmlns:a16="http://schemas.microsoft.com/office/drawing/2014/main" id="{A4D30B0D-C440-E277-850F-38647732AD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610B8E32-9523-12A8-DB5D-D1E3FA068E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3862" y="1354667"/>
            <a:ext cx="3458874" cy="4253563"/>
          </a:xfr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EF3551EE-0979-009C-E923-06AA77103260}"/>
              </a:ext>
            </a:extLst>
          </p:cNvPr>
          <p:cNvSpPr/>
          <p:nvPr/>
        </p:nvSpPr>
        <p:spPr>
          <a:xfrm>
            <a:off x="8703733" y="5897033"/>
            <a:ext cx="2429934" cy="8703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1CE814B-4B0F-C3A9-E3A1-B6CC32DA604E}"/>
              </a:ext>
            </a:extLst>
          </p:cNvPr>
          <p:cNvSpPr txBox="1"/>
          <p:nvPr/>
        </p:nvSpPr>
        <p:spPr>
          <a:xfrm>
            <a:off x="5904014" y="2376641"/>
            <a:ext cx="5011783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 </a:t>
            </a:r>
            <a:r>
              <a:rPr lang="it-IT" sz="2400" dirty="0" err="1">
                <a:solidFill>
                  <a:schemeClr val="bg1"/>
                </a:solidFill>
              </a:rPr>
              <a:t>subteam</a:t>
            </a:r>
            <a:r>
              <a:rPr lang="it-IT" sz="2400" dirty="0">
                <a:solidFill>
                  <a:schemeClr val="bg1"/>
                </a:solidFill>
              </a:rPr>
              <a:t> of the ET Steering Committee, in </a:t>
            </a:r>
            <a:r>
              <a:rPr lang="it-IT" sz="2400" dirty="0" err="1">
                <a:solidFill>
                  <a:schemeClr val="bg1"/>
                </a:solidFill>
              </a:rPr>
              <a:t>few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months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err="1">
                <a:solidFill>
                  <a:schemeClr val="bg1"/>
                </a:solidFill>
              </a:rPr>
              <a:t>assembled</a:t>
            </a:r>
            <a:r>
              <a:rPr lang="it-IT" sz="2400" dirty="0">
                <a:solidFill>
                  <a:schemeClr val="bg1"/>
                </a:solidFill>
              </a:rPr>
              <a:t> the study </a:t>
            </a:r>
            <a:r>
              <a:rPr lang="it-IT" sz="2400" dirty="0" err="1">
                <a:solidFill>
                  <a:schemeClr val="bg1"/>
                </a:solidFill>
              </a:rPr>
              <a:t>during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preparation</a:t>
            </a:r>
            <a:r>
              <a:rPr lang="it-IT" sz="2400" dirty="0">
                <a:solidFill>
                  <a:schemeClr val="bg1"/>
                </a:solidFill>
              </a:rPr>
              <a:t> of the ESFRI proposal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0BAB4B7B-F5DE-28D1-2285-96281C4D5EEB}"/>
              </a:ext>
            </a:extLst>
          </p:cNvPr>
          <p:cNvSpPr/>
          <p:nvPr/>
        </p:nvSpPr>
        <p:spPr>
          <a:xfrm>
            <a:off x="9496697" y="4106091"/>
            <a:ext cx="984069" cy="16546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BCF20F1-E7B1-56E4-5A25-26061F904506}"/>
              </a:ext>
            </a:extLst>
          </p:cNvPr>
          <p:cNvSpPr txBox="1"/>
          <p:nvPr/>
        </p:nvSpPr>
        <p:spPr>
          <a:xfrm>
            <a:off x="221742" y="5652574"/>
            <a:ext cx="2702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3 </a:t>
            </a:r>
            <a:r>
              <a:rPr lang="it-IT" dirty="0" err="1">
                <a:solidFill>
                  <a:schemeClr val="bg1"/>
                </a:solidFill>
              </a:rPr>
              <a:t>years</a:t>
            </a:r>
            <a:r>
              <a:rPr lang="it-IT" dirty="0">
                <a:solidFill>
                  <a:schemeClr val="bg1"/>
                </a:solidFill>
              </a:rPr>
              <a:t> work, of a large team of scientists, with an EU support of 3M€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63D2ED08-0FDD-7417-446F-AB1CC140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731307"/>
          </a:xfrm>
        </p:spPr>
        <p:txBody>
          <a:bodyPr/>
          <a:lstStyle/>
          <a:p>
            <a:r>
              <a:rPr lang="it-IT" dirty="0"/>
              <a:t>ET technical design report(s)</a:t>
            </a:r>
            <a:endParaRPr lang="en-US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5320302-4E83-6AB0-4CAF-7A3E9394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5" y="999067"/>
            <a:ext cx="11531601" cy="5444065"/>
          </a:xfrm>
        </p:spPr>
        <p:txBody>
          <a:bodyPr>
            <a:normAutofit lnSpcReduction="10000"/>
          </a:bodyPr>
          <a:lstStyle/>
          <a:p>
            <a:r>
              <a:rPr lang="it-IT" dirty="0"/>
              <a:t>The production of the ET </a:t>
            </a:r>
            <a:r>
              <a:rPr lang="it-IT" dirty="0" err="1"/>
              <a:t>TDRs</a:t>
            </a:r>
            <a:r>
              <a:rPr lang="it-IT" dirty="0"/>
              <a:t> must follow the </a:t>
            </a:r>
            <a:r>
              <a:rPr lang="it-IT" dirty="0" err="1"/>
              <a:t>original</a:t>
            </a:r>
            <a:r>
              <a:rPr lang="it-IT" dirty="0"/>
              <a:t> ET </a:t>
            </a:r>
            <a:r>
              <a:rPr lang="it-IT" dirty="0" err="1"/>
              <a:t>approach</a:t>
            </a:r>
            <a:r>
              <a:rPr lang="it-IT" dirty="0"/>
              <a:t>;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needs</a:t>
            </a:r>
            <a:endParaRPr lang="it-IT" dirty="0"/>
          </a:p>
          <a:p>
            <a:pPr lvl="1"/>
            <a:r>
              <a:rPr lang="it-IT" dirty="0" err="1"/>
              <a:t>Competences</a:t>
            </a:r>
            <a:endParaRPr lang="it-IT" dirty="0"/>
          </a:p>
          <a:p>
            <a:pPr lvl="1"/>
            <a:r>
              <a:rPr lang="it-IT" dirty="0"/>
              <a:t>Human </a:t>
            </a:r>
            <a:r>
              <a:rPr lang="it-IT" dirty="0" err="1"/>
              <a:t>resources</a:t>
            </a:r>
            <a:endParaRPr lang="it-IT" dirty="0"/>
          </a:p>
          <a:p>
            <a:pPr lvl="1"/>
            <a:r>
              <a:rPr lang="it-IT" dirty="0"/>
              <a:t>Financial support</a:t>
            </a:r>
          </a:p>
          <a:p>
            <a:pPr lvl="1"/>
            <a:r>
              <a:rPr lang="it-IT" dirty="0"/>
              <a:t>Study</a:t>
            </a:r>
          </a:p>
          <a:p>
            <a:pPr lvl="1"/>
            <a:r>
              <a:rPr lang="it-IT" dirty="0"/>
              <a:t>Time </a:t>
            </a:r>
          </a:p>
          <a:p>
            <a:r>
              <a:rPr lang="it-IT" dirty="0"/>
              <a:t>The output(s) must have</a:t>
            </a:r>
          </a:p>
          <a:p>
            <a:pPr lvl="1"/>
            <a:r>
              <a:rPr lang="it-IT" dirty="0" err="1"/>
              <a:t>Feasibility</a:t>
            </a:r>
            <a:endParaRPr lang="it-IT" dirty="0"/>
          </a:p>
          <a:p>
            <a:pPr lvl="2"/>
            <a:r>
              <a:rPr lang="it-IT" dirty="0"/>
              <a:t>We </a:t>
            </a:r>
            <a:r>
              <a:rPr lang="it-IT" dirty="0" err="1"/>
              <a:t>need</a:t>
            </a:r>
            <a:r>
              <a:rPr lang="it-IT" dirty="0"/>
              <a:t> to be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forefront</a:t>
            </a:r>
            <a:r>
              <a:rPr lang="it-IT" dirty="0"/>
              <a:t> of the next future </a:t>
            </a:r>
            <a:r>
              <a:rPr lang="it-IT" dirty="0" err="1"/>
              <a:t>technology</a:t>
            </a:r>
            <a:r>
              <a:rPr lang="it-IT" dirty="0"/>
              <a:t>, not </a:t>
            </a:r>
            <a:r>
              <a:rPr lang="it-IT" dirty="0" err="1"/>
              <a:t>beyond</a:t>
            </a:r>
            <a:r>
              <a:rPr lang="it-IT" dirty="0"/>
              <a:t>!</a:t>
            </a:r>
          </a:p>
          <a:p>
            <a:pPr lvl="1"/>
            <a:r>
              <a:rPr lang="it-IT" dirty="0" err="1"/>
              <a:t>Roboustness</a:t>
            </a:r>
            <a:r>
              <a:rPr lang="it-IT" dirty="0"/>
              <a:t> </a:t>
            </a:r>
          </a:p>
          <a:p>
            <a:pPr lvl="2"/>
            <a:r>
              <a:rPr lang="it-IT" dirty="0"/>
              <a:t>Backup </a:t>
            </a:r>
            <a:r>
              <a:rPr lang="it-IT" dirty="0" err="1"/>
              <a:t>solutions</a:t>
            </a:r>
            <a:r>
              <a:rPr lang="it-IT" dirty="0"/>
              <a:t>, risk </a:t>
            </a:r>
            <a:r>
              <a:rPr lang="it-IT" dirty="0" err="1"/>
              <a:t>evaluation</a:t>
            </a:r>
            <a:r>
              <a:rPr lang="it-IT" dirty="0"/>
              <a:t>, contingency, …</a:t>
            </a:r>
          </a:p>
          <a:p>
            <a:pPr lvl="1"/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coherence</a:t>
            </a:r>
            <a:endParaRPr lang="it-IT" dirty="0"/>
          </a:p>
          <a:p>
            <a:pPr lvl="2"/>
            <a:r>
              <a:rPr lang="it-IT" dirty="0" err="1"/>
              <a:t>Interfaces</a:t>
            </a:r>
            <a:r>
              <a:rPr lang="it-IT" dirty="0"/>
              <a:t>, </a:t>
            </a:r>
            <a:r>
              <a:rPr lang="it-IT" dirty="0" err="1"/>
              <a:t>interfaces</a:t>
            </a:r>
            <a:r>
              <a:rPr lang="it-IT" dirty="0"/>
              <a:t>, </a:t>
            </a:r>
            <a:r>
              <a:rPr lang="it-IT" dirty="0" err="1"/>
              <a:t>interfaces</a:t>
            </a:r>
            <a:r>
              <a:rPr lang="it-IT" dirty="0"/>
              <a:t>, </a:t>
            </a:r>
            <a:r>
              <a:rPr lang="it-IT" dirty="0" err="1"/>
              <a:t>interfaces</a:t>
            </a:r>
            <a:r>
              <a:rPr lang="it-IT" dirty="0"/>
              <a:t>, </a:t>
            </a:r>
            <a:r>
              <a:rPr lang="it-IT" dirty="0" err="1"/>
              <a:t>interfaces</a:t>
            </a:r>
            <a:r>
              <a:rPr lang="it-IT" dirty="0"/>
              <a:t>, </a:t>
            </a:r>
            <a:r>
              <a:rPr lang="it-IT" dirty="0" err="1"/>
              <a:t>interfaces</a:t>
            </a:r>
            <a:r>
              <a:rPr lang="it-IT" dirty="0"/>
              <a:t>, ….</a:t>
            </a:r>
          </a:p>
          <a:p>
            <a:pPr lvl="1"/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</a:t>
            </a:r>
            <a:r>
              <a:rPr lang="it-IT" dirty="0" err="1"/>
              <a:t>compatibility</a:t>
            </a:r>
            <a:endParaRPr lang="it-IT" dirty="0"/>
          </a:p>
          <a:p>
            <a:pPr lvl="2"/>
            <a:r>
              <a:rPr lang="it-IT" dirty="0"/>
              <a:t>Time, funds, performances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F7EE9B-4CFE-14F9-E946-420D5DFA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F14DE-4309-42E5-8AA2-9611F1C52D47}" type="slidenum">
              <a:rPr lang="en-US" smtClean="0"/>
              <a:t>4</a:t>
            </a:fld>
            <a:endParaRPr lang="en-US"/>
          </a:p>
        </p:txBody>
      </p:sp>
      <p:pic>
        <p:nvPicPr>
          <p:cNvPr id="3" name="Immagine 10" descr="ET-new-logo.png">
            <a:extLst>
              <a:ext uri="{FF2B5EF4-FFF2-40B4-BE49-F238E27FC236}">
                <a16:creationId xmlns:a16="http://schemas.microsoft.com/office/drawing/2014/main" id="{D4ED7483-71EB-BE4E-B1EA-AA937AD3D2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5C99CC-E47E-DBF6-EFC7-B7962F0B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it-IT" sz="3800">
                <a:solidFill>
                  <a:schemeClr val="bg1"/>
                </a:solidFill>
              </a:rPr>
              <a:t>Jeopardized situation</a:t>
            </a:r>
            <a:endParaRPr lang="en-US" sz="38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5077B0-308E-D919-C160-28F141010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768779" cy="3647710"/>
          </a:xfrm>
        </p:spPr>
        <p:txBody>
          <a:bodyPr anchor="ctr">
            <a:norm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We have timing &amp; planning </a:t>
            </a:r>
            <a:r>
              <a:rPr lang="it-IT" sz="2000" err="1">
                <a:solidFill>
                  <a:schemeClr val="bg1"/>
                </a:solidFill>
              </a:rPr>
              <a:t>statements</a:t>
            </a:r>
            <a:r>
              <a:rPr lang="it-IT" sz="2000" dirty="0">
                <a:solidFill>
                  <a:schemeClr val="bg1"/>
                </a:solidFill>
              </a:rPr>
              <a:t> in </a:t>
            </a:r>
          </a:p>
          <a:p>
            <a:pPr lvl="1"/>
            <a:r>
              <a:rPr lang="it-IT" sz="2000" dirty="0">
                <a:solidFill>
                  <a:schemeClr val="bg1"/>
                </a:solidFill>
              </a:rPr>
              <a:t>ESFRI proposal</a:t>
            </a:r>
          </a:p>
          <a:p>
            <a:pPr lvl="1"/>
            <a:r>
              <a:rPr lang="it-IT" sz="2000" dirty="0">
                <a:solidFill>
                  <a:schemeClr val="bg1"/>
                </a:solidFill>
              </a:rPr>
              <a:t>INFRA-DEV</a:t>
            </a:r>
          </a:p>
          <a:p>
            <a:pPr lvl="1"/>
            <a:r>
              <a:rPr lang="it-IT" sz="2000" dirty="0">
                <a:solidFill>
                  <a:schemeClr val="bg1"/>
                </a:solidFill>
              </a:rPr>
              <a:t>CERN MOU on vacuum</a:t>
            </a:r>
          </a:p>
          <a:p>
            <a:pPr lvl="1"/>
            <a:r>
              <a:rPr lang="it-IT" sz="2000" dirty="0">
                <a:solidFill>
                  <a:schemeClr val="bg1"/>
                </a:solidFill>
              </a:rPr>
              <a:t>SPB/SCB</a:t>
            </a:r>
          </a:p>
          <a:p>
            <a:pPr lvl="1"/>
            <a:r>
              <a:rPr lang="it-IT" sz="2000" dirty="0">
                <a:solidFill>
                  <a:schemeClr val="bg1"/>
                </a:solidFill>
              </a:rPr>
              <a:t>National activities?</a:t>
            </a:r>
          </a:p>
          <a:p>
            <a:r>
              <a:rPr lang="it-IT" sz="2000" dirty="0">
                <a:solidFill>
                  <a:schemeClr val="bg1"/>
                </a:solidFill>
              </a:rPr>
              <a:t>Are </a:t>
            </a:r>
            <a:r>
              <a:rPr lang="it-IT" sz="2000" err="1">
                <a:solidFill>
                  <a:schemeClr val="bg1"/>
                </a:solidFill>
              </a:rPr>
              <a:t>they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err="1">
                <a:solidFill>
                  <a:schemeClr val="bg1"/>
                </a:solidFill>
              </a:rPr>
              <a:t>consistent</a:t>
            </a:r>
            <a:r>
              <a:rPr lang="it-IT" sz="2000" dirty="0">
                <a:solidFill>
                  <a:schemeClr val="bg1"/>
                </a:solidFill>
              </a:rPr>
              <a:t> and, </a:t>
            </a:r>
            <a:r>
              <a:rPr lang="it-IT" sz="2000">
                <a:solidFill>
                  <a:schemeClr val="bg1"/>
                </a:solidFill>
              </a:rPr>
              <a:t>moreover,</a:t>
            </a:r>
            <a:br>
              <a:rPr lang="it-IT" sz="2000" dirty="0">
                <a:solidFill>
                  <a:schemeClr val="bg1"/>
                </a:solidFill>
                <a:cs typeface="Calibri"/>
              </a:rPr>
            </a:br>
            <a:r>
              <a:rPr lang="it-IT" sz="2000">
                <a:solidFill>
                  <a:schemeClr val="bg1"/>
                </a:solidFill>
              </a:rPr>
              <a:t>are </a:t>
            </a:r>
            <a:r>
              <a:rPr lang="it-IT" sz="2000" err="1">
                <a:solidFill>
                  <a:schemeClr val="bg1"/>
                </a:solidFill>
              </a:rPr>
              <a:t>they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err="1">
                <a:solidFill>
                  <a:schemeClr val="bg1"/>
                </a:solidFill>
              </a:rPr>
              <a:t>realistic</a:t>
            </a:r>
            <a:r>
              <a:rPr lang="it-IT" sz="2000" dirty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648DE7-77CE-D484-BA71-F366BA900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4" r="-3" b="9519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CD31273B-3B12-CD2F-3E14-318430E28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4" r="-2" b="13113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CD50CA-3E16-64AA-58F6-B59D9CE6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26" y="6356350"/>
            <a:ext cx="2050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5AFDB7A-B5EC-4683-BF0B-E566DBC8A6B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Immagine 11" descr="ET-new-logo.png">
            <a:extLst>
              <a:ext uri="{FF2B5EF4-FFF2-40B4-BE49-F238E27FC236}">
                <a16:creationId xmlns:a16="http://schemas.microsoft.com/office/drawing/2014/main" id="{D8DF2AD3-5BF8-DBD5-22CD-57207FF18A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25AA23-8C17-D78F-5ECF-D7D9FF11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ESFRI Proposal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9489C-C1ED-861C-68DF-C2634392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87" y="1522482"/>
            <a:ext cx="4846983" cy="4596092"/>
          </a:xfrm>
        </p:spPr>
        <p:txBody>
          <a:bodyPr/>
          <a:lstStyle/>
          <a:p>
            <a:r>
              <a:rPr lang="it-IT" dirty="0"/>
              <a:t>Site </a:t>
            </a:r>
            <a:r>
              <a:rPr lang="it-IT" dirty="0" err="1"/>
              <a:t>selection</a:t>
            </a:r>
            <a:r>
              <a:rPr lang="it-IT" dirty="0"/>
              <a:t> Q3 2024</a:t>
            </a:r>
          </a:p>
          <a:p>
            <a:pPr lvl="1"/>
            <a:r>
              <a:rPr lang="it-IT" dirty="0" err="1"/>
              <a:t>Bid</a:t>
            </a:r>
            <a:r>
              <a:rPr lang="it-IT" dirty="0"/>
              <a:t> Books </a:t>
            </a:r>
            <a:r>
              <a:rPr lang="it-IT" dirty="0" err="1"/>
              <a:t>early</a:t>
            </a:r>
            <a:r>
              <a:rPr lang="it-IT" dirty="0"/>
              <a:t> 2024</a:t>
            </a:r>
          </a:p>
          <a:p>
            <a:pPr lvl="2"/>
            <a:r>
              <a:rPr lang="it-IT" dirty="0" err="1"/>
              <a:t>Pre</a:t>
            </a:r>
            <a:r>
              <a:rPr lang="it-IT" dirty="0"/>
              <a:t>-engineering study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give</a:t>
            </a:r>
            <a:r>
              <a:rPr lang="it-IT" dirty="0"/>
              <a:t> common inputs to the national </a:t>
            </a:r>
            <a:r>
              <a:rPr lang="it-IT" dirty="0" err="1"/>
              <a:t>host</a:t>
            </a:r>
            <a:r>
              <a:rPr lang="it-IT" dirty="0"/>
              <a:t> teams: end 2022</a:t>
            </a:r>
          </a:p>
          <a:p>
            <a:pPr lvl="2"/>
            <a:r>
              <a:rPr lang="it-IT" dirty="0"/>
              <a:t>Cost </a:t>
            </a:r>
            <a:r>
              <a:rPr lang="it-IT" dirty="0" err="1"/>
              <a:t>evaluation</a:t>
            </a:r>
            <a:r>
              <a:rPr lang="it-IT" dirty="0"/>
              <a:t> standards:</a:t>
            </a:r>
          </a:p>
          <a:p>
            <a:pPr lvl="3"/>
            <a:r>
              <a:rPr lang="it-IT" dirty="0"/>
              <a:t>End 2022</a:t>
            </a:r>
            <a:endParaRPr lang="en-US" dirty="0"/>
          </a:p>
          <a:p>
            <a:r>
              <a:rPr lang="en-US" dirty="0"/>
              <a:t>RI operative TD: end 2025</a:t>
            </a:r>
          </a:p>
          <a:p>
            <a:r>
              <a:rPr lang="en-US" dirty="0"/>
              <a:t>Detector operative TD: end 2025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AC3CF63B-C871-4C50-4985-44488C0C0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09" y="1162045"/>
            <a:ext cx="7181104" cy="423594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971C9A-193A-AE5C-C7EE-E8FDF6E1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DB7A-B5EC-4683-BF0B-E566DBC8A6BF}" type="slidenum">
              <a:rPr lang="en-US" smtClean="0"/>
              <a:t>6</a:t>
            </a:fld>
            <a:endParaRPr lang="en-US"/>
          </a:p>
        </p:txBody>
      </p:sp>
      <p:pic>
        <p:nvPicPr>
          <p:cNvPr id="6" name="Immagine 5" descr="ET-new-logo.png">
            <a:extLst>
              <a:ext uri="{FF2B5EF4-FFF2-40B4-BE49-F238E27FC236}">
                <a16:creationId xmlns:a16="http://schemas.microsoft.com/office/drawing/2014/main" id="{E444AD36-FD02-A72D-61A7-76A95A342D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2523" y="95802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223408-6F6D-ED84-41F2-7D51C9E8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it-IT" sz="4800" dirty="0">
                <a:solidFill>
                  <a:schemeClr val="bg1"/>
                </a:solidFill>
              </a:rPr>
              <a:t>INFRA DEV Grant Agreement </a:t>
            </a:r>
            <a:r>
              <a:rPr lang="it-IT" sz="4800" dirty="0" err="1">
                <a:solidFill>
                  <a:schemeClr val="bg1"/>
                </a:solidFill>
              </a:rPr>
              <a:t>Annex</a:t>
            </a:r>
            <a:r>
              <a:rPr lang="it-IT" sz="4800" dirty="0">
                <a:solidFill>
                  <a:schemeClr val="bg1"/>
                </a:solidFill>
              </a:rPr>
              <a:t> 1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testo, pianta&#10;&#10;Descrizione generata automaticamente">
            <a:extLst>
              <a:ext uri="{FF2B5EF4-FFF2-40B4-BE49-F238E27FC236}">
                <a16:creationId xmlns:a16="http://schemas.microsoft.com/office/drawing/2014/main" id="{29433FCA-4ED6-F3AB-6BFB-34AAD75E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71" y="2273420"/>
            <a:ext cx="914400" cy="61264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DB9B3F-7774-BE06-B67D-1567B0010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19" y="641615"/>
            <a:ext cx="7289799" cy="5533496"/>
          </a:xfrm>
        </p:spPr>
        <p:txBody>
          <a:bodyPr anchor="ctr">
            <a:normAutofit/>
          </a:bodyPr>
          <a:lstStyle/>
          <a:p>
            <a:r>
              <a:rPr lang="it-IT" dirty="0" err="1"/>
              <a:t>Let</a:t>
            </a:r>
            <a:r>
              <a:rPr lang="it-IT" dirty="0"/>
              <a:t> </a:t>
            </a:r>
            <a:r>
              <a:rPr lang="it-IT" dirty="0" err="1"/>
              <a:t>us</a:t>
            </a:r>
            <a:r>
              <a:rPr lang="it-IT" dirty="0"/>
              <a:t> </a:t>
            </a:r>
            <a:r>
              <a:rPr lang="it-IT" dirty="0" err="1"/>
              <a:t>consider</a:t>
            </a:r>
            <a:r>
              <a:rPr lang="it-IT" dirty="0"/>
              <a:t> M</a:t>
            </a:r>
            <a:r>
              <a:rPr lang="it-IT" baseline="-25000" dirty="0"/>
              <a:t>0</a:t>
            </a:r>
            <a:r>
              <a:rPr lang="it-IT" dirty="0"/>
              <a:t>= </a:t>
            </a:r>
            <a:r>
              <a:rPr lang="it-IT" dirty="0" err="1"/>
              <a:t>Sept</a:t>
            </a:r>
            <a:r>
              <a:rPr lang="it-IT" dirty="0"/>
              <a:t> 2022</a:t>
            </a:r>
          </a:p>
          <a:p>
            <a:pPr lvl="1"/>
            <a:r>
              <a:rPr lang="en-US" dirty="0"/>
              <a:t>TDRs M24 →Sept 2024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But WP4:</a:t>
            </a:r>
            <a:endParaRPr lang="en-US" dirty="0">
              <a:cs typeface="Calibri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en-US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D4.4 Report on 3D geology, hydrology, etc. model with </a:t>
            </a:r>
            <a:r>
              <a:rPr lang="en-US" i="1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localisation</a:t>
            </a:r>
            <a:r>
              <a:rPr lang="en-US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of the ET infrastructure (M30); → Mar 2025</a:t>
            </a:r>
            <a:endParaRPr lang="en-US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1257300" lvl="2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D4.5 </a:t>
            </a:r>
            <a:r>
              <a:rPr lang="en-US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Updated cost and schedule estimates</a:t>
            </a:r>
            <a:r>
              <a:rPr lang="en-US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of the excavations. Including, if necessary: instrumentation for Newtonian Noise cancellation; costs of debris removal; costs of land acquisition, permitting, etc. (M42). → Mar 2026</a:t>
            </a:r>
            <a:endParaRPr lang="en-US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lvl="1"/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4DD1D9-6E93-5B48-C9E8-BBED45FA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5AFDB7A-B5EC-4683-BF0B-E566DBC8A6B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Immagine 6" descr="ET-new-logo.png">
            <a:extLst>
              <a:ext uri="{FF2B5EF4-FFF2-40B4-BE49-F238E27FC236}">
                <a16:creationId xmlns:a16="http://schemas.microsoft.com/office/drawing/2014/main" id="{CCC6A8C4-59B0-524A-F06B-E6F4BA84B7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7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96BBF-4633-6015-32A5-5071D860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CERN Vacuum pipe time-plan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0156E3-6022-9A22-9F99-32A67FCA2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33" y="1752599"/>
            <a:ext cx="4279900" cy="4030663"/>
          </a:xfrm>
        </p:spPr>
        <p:txBody>
          <a:bodyPr/>
          <a:lstStyle/>
          <a:p>
            <a:r>
              <a:rPr lang="it-IT" dirty="0"/>
              <a:t>T</a:t>
            </a:r>
            <a:r>
              <a:rPr lang="it-IT" baseline="-25000" dirty="0"/>
              <a:t>0</a:t>
            </a:r>
            <a:r>
              <a:rPr lang="it-IT" dirty="0"/>
              <a:t>=</a:t>
            </a:r>
            <a:r>
              <a:rPr lang="it-IT" dirty="0" err="1"/>
              <a:t>Sept</a:t>
            </a:r>
            <a:r>
              <a:rPr lang="it-IT" dirty="0"/>
              <a:t> 2022</a:t>
            </a:r>
          </a:p>
          <a:p>
            <a:pPr lvl="1"/>
            <a:r>
              <a:rPr lang="it-IT" dirty="0" err="1"/>
              <a:t>Optimisation</a:t>
            </a:r>
            <a:r>
              <a:rPr lang="it-IT" dirty="0"/>
              <a:t> of the baseline M24 (</a:t>
            </a:r>
            <a:r>
              <a:rPr lang="it-IT" dirty="0" err="1"/>
              <a:t>Sept</a:t>
            </a:r>
            <a:r>
              <a:rPr lang="it-IT" dirty="0"/>
              <a:t> 2024)</a:t>
            </a:r>
          </a:p>
          <a:p>
            <a:pPr lvl="1"/>
            <a:r>
              <a:rPr lang="it-IT" dirty="0"/>
              <a:t>TDR M36 (</a:t>
            </a:r>
            <a:r>
              <a:rPr lang="it-IT" dirty="0" err="1"/>
              <a:t>Sept</a:t>
            </a:r>
            <a:r>
              <a:rPr lang="it-IT" dirty="0"/>
              <a:t> 2025)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5F7D01-E8AF-F196-5724-8F038485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14" y="1297056"/>
            <a:ext cx="7573039" cy="3676366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11A45D-2E51-562F-6C0F-1477F929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DB7A-B5EC-4683-BF0B-E566DBC8A6BF}" type="slidenum">
              <a:rPr lang="en-US" smtClean="0"/>
              <a:t>8</a:t>
            </a:fld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4F6FD2-E526-18AD-D80D-F212FDC01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7" y="4618495"/>
            <a:ext cx="1874380" cy="1874380"/>
          </a:xfrm>
          <a:prstGeom prst="rect">
            <a:avLst/>
          </a:prstGeom>
        </p:spPr>
      </p:pic>
      <p:pic>
        <p:nvPicPr>
          <p:cNvPr id="7" name="Immagine 6" descr="ET-new-logo.png">
            <a:extLst>
              <a:ext uri="{FF2B5EF4-FFF2-40B4-BE49-F238E27FC236}">
                <a16:creationId xmlns:a16="http://schemas.microsoft.com/office/drawing/2014/main" id="{D4698CFD-8E85-EF79-EA59-8207433D0E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2523" y="90665"/>
            <a:ext cx="1991944" cy="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4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3b6874cc94_1_0"/>
          <p:cNvSpPr txBox="1">
            <a:spLocks noGrp="1"/>
          </p:cNvSpPr>
          <p:nvPr>
            <p:ph type="title"/>
          </p:nvPr>
        </p:nvSpPr>
        <p:spPr>
          <a:xfrm>
            <a:off x="670985" y="61914"/>
            <a:ext cx="9144000" cy="942900"/>
          </a:xfrm>
          <a:prstGeom prst="rect">
            <a:avLst/>
          </a:prstGeom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SPB/SCB Timing</a:t>
            </a:r>
            <a:endParaRPr/>
          </a:p>
        </p:txBody>
      </p:sp>
      <p:sp>
        <p:nvSpPr>
          <p:cNvPr id="380" name="Google Shape;380;g13b6874cc94_1_0"/>
          <p:cNvSpPr txBox="1">
            <a:spLocks noGrp="1"/>
          </p:cNvSpPr>
          <p:nvPr>
            <p:ph type="sldNum" idx="12"/>
          </p:nvPr>
        </p:nvSpPr>
        <p:spPr>
          <a:xfrm>
            <a:off x="9817101" y="6303963"/>
            <a:ext cx="2351700" cy="474600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381" name="Google Shape;381;g13b6874cc94_1_0"/>
          <p:cNvGrpSpPr/>
          <p:nvPr/>
        </p:nvGrpSpPr>
        <p:grpSpPr>
          <a:xfrm>
            <a:off x="457200" y="1007500"/>
            <a:ext cx="11603789" cy="5286850"/>
            <a:chOff x="457200" y="1007500"/>
            <a:chExt cx="11603789" cy="5286850"/>
          </a:xfrm>
        </p:grpSpPr>
        <p:pic>
          <p:nvPicPr>
            <p:cNvPr id="382" name="Google Shape;382;g13b6874cc94_1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1079302"/>
              <a:ext cx="11183114" cy="5115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g13b6874cc94_1_0"/>
            <p:cNvSpPr txBox="1"/>
            <p:nvPr/>
          </p:nvSpPr>
          <p:spPr>
            <a:xfrm>
              <a:off x="11347802" y="1121750"/>
              <a:ext cx="71318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2026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13b6874cc94_1_0"/>
            <p:cNvSpPr txBox="1"/>
            <p:nvPr/>
          </p:nvSpPr>
          <p:spPr>
            <a:xfrm>
              <a:off x="7415793" y="1121747"/>
              <a:ext cx="882581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2024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g13b6874cc94_1_0"/>
            <p:cNvSpPr txBox="1"/>
            <p:nvPr/>
          </p:nvSpPr>
          <p:spPr>
            <a:xfrm>
              <a:off x="9381797" y="1121750"/>
              <a:ext cx="775828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2025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13b6874cc94_1_0"/>
            <p:cNvSpPr txBox="1"/>
            <p:nvPr/>
          </p:nvSpPr>
          <p:spPr>
            <a:xfrm>
              <a:off x="5449791" y="1121750"/>
              <a:ext cx="768976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2023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7" name="Google Shape;387;g13b6874cc94_1_0"/>
            <p:cNvCxnSpPr/>
            <p:nvPr/>
          </p:nvCxnSpPr>
          <p:spPr>
            <a:xfrm flipH="1">
              <a:off x="6768300" y="1035350"/>
              <a:ext cx="5700" cy="525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g13b6874cc94_1_0"/>
            <p:cNvCxnSpPr/>
            <p:nvPr/>
          </p:nvCxnSpPr>
          <p:spPr>
            <a:xfrm flipH="1">
              <a:off x="8719050" y="1007500"/>
              <a:ext cx="5700" cy="525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g13b6874cc94_1_0"/>
            <p:cNvCxnSpPr/>
            <p:nvPr/>
          </p:nvCxnSpPr>
          <p:spPr>
            <a:xfrm flipH="1">
              <a:off x="10669800" y="1035350"/>
              <a:ext cx="5700" cy="525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g13b6874cc94_1_0"/>
            <p:cNvCxnSpPr/>
            <p:nvPr/>
          </p:nvCxnSpPr>
          <p:spPr>
            <a:xfrm flipH="1">
              <a:off x="4817550" y="1035350"/>
              <a:ext cx="5700" cy="525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91" name="Google Shape;391;g13b6874cc94_1_0"/>
          <p:cNvSpPr txBox="1"/>
          <p:nvPr/>
        </p:nvSpPr>
        <p:spPr>
          <a:xfrm>
            <a:off x="2186975" y="1347025"/>
            <a:ext cx="140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ET-PP/M4.1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2" name="Google Shape;392;g13b6874cc94_1_0"/>
          <p:cNvSpPr txBox="1"/>
          <p:nvPr/>
        </p:nvSpPr>
        <p:spPr>
          <a:xfrm>
            <a:off x="2186975" y="1731925"/>
            <a:ext cx="140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ET-PP/D4.3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3" name="Google Shape;393;g13b6874cc94_1_0"/>
          <p:cNvSpPr txBox="1"/>
          <p:nvPr/>
        </p:nvSpPr>
        <p:spPr>
          <a:xfrm>
            <a:off x="2186975" y="2493925"/>
            <a:ext cx="140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ET-PP/D4.4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4" name="Google Shape;394;g13b6874cc94_1_0"/>
          <p:cNvSpPr txBox="1"/>
          <p:nvPr/>
        </p:nvSpPr>
        <p:spPr>
          <a:xfrm>
            <a:off x="2186975" y="4551325"/>
            <a:ext cx="140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ET-PP/D4.5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5" name="Google Shape;395;g13b6874cc94_1_0"/>
          <p:cNvSpPr txBox="1"/>
          <p:nvPr/>
        </p:nvSpPr>
        <p:spPr>
          <a:xfrm>
            <a:off x="2186975" y="5160925"/>
            <a:ext cx="140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ET-PP/D4.1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6" name="Google Shape;396;g13b6874cc94_1_0"/>
          <p:cNvSpPr txBox="1"/>
          <p:nvPr/>
        </p:nvSpPr>
        <p:spPr>
          <a:xfrm>
            <a:off x="2186975" y="5880575"/>
            <a:ext cx="140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ET-PP/D4.2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7" name="Google Shape;397;g13b6874cc94_1_0"/>
          <p:cNvSpPr/>
          <p:nvPr/>
        </p:nvSpPr>
        <p:spPr>
          <a:xfrm>
            <a:off x="4591900" y="1485925"/>
            <a:ext cx="91500" cy="915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g13b6874cc94_1_0"/>
          <p:cNvSpPr/>
          <p:nvPr/>
        </p:nvSpPr>
        <p:spPr>
          <a:xfrm>
            <a:off x="8669750" y="1870825"/>
            <a:ext cx="91500" cy="915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g13b6874cc94_1_0"/>
          <p:cNvSpPr/>
          <p:nvPr/>
        </p:nvSpPr>
        <p:spPr>
          <a:xfrm>
            <a:off x="9145425" y="2632825"/>
            <a:ext cx="91500" cy="915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g13b6874cc94_1_0"/>
          <p:cNvSpPr/>
          <p:nvPr/>
        </p:nvSpPr>
        <p:spPr>
          <a:xfrm>
            <a:off x="10947200" y="4690225"/>
            <a:ext cx="91500" cy="915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g13b6874cc94_1_0"/>
          <p:cNvSpPr/>
          <p:nvPr/>
        </p:nvSpPr>
        <p:spPr>
          <a:xfrm>
            <a:off x="5563550" y="5299825"/>
            <a:ext cx="91500" cy="915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g13b6874cc94_1_0"/>
          <p:cNvSpPr/>
          <p:nvPr/>
        </p:nvSpPr>
        <p:spPr>
          <a:xfrm>
            <a:off x="6547225" y="6019475"/>
            <a:ext cx="91500" cy="915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irgo_durs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64652F53E4D418AF4598F39F1AE0C" ma:contentTypeVersion="4" ma:contentTypeDescription="Create a new document." ma:contentTypeScope="" ma:versionID="295dd65582d4de24151c7cc6c6f30969">
  <xsd:schema xmlns:xsd="http://www.w3.org/2001/XMLSchema" xmlns:xs="http://www.w3.org/2001/XMLSchema" xmlns:p="http://schemas.microsoft.com/office/2006/metadata/properties" xmlns:ns2="e05aca6b-95ad-4d01-8dbe-05b192912a59" targetNamespace="http://schemas.microsoft.com/office/2006/metadata/properties" ma:root="true" ma:fieldsID="c189331bd201b1d71bc6f66ba6126040" ns2:_="">
    <xsd:import namespace="e05aca6b-95ad-4d01-8dbe-05b192912a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aca6b-95ad-4d01-8dbe-05b192912a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3A7902-56BB-42FD-B945-5982A56D8C1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B977EEC-3E52-4D7C-BDE8-6B71871B18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aca6b-95ad-4d01-8dbe-05b192912a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3B664C-FD85-4E85-BE79-ED3B8E380D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1187</Words>
  <Application>Microsoft Office PowerPoint</Application>
  <PresentationFormat>Widescreen</PresentationFormat>
  <Paragraphs>261</Paragraphs>
  <Slides>22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22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Gill Sans</vt:lpstr>
      <vt:lpstr>Liberation Sans</vt:lpstr>
      <vt:lpstr>Liberation Serif</vt:lpstr>
      <vt:lpstr>Lm Roman 12</vt:lpstr>
      <vt:lpstr>Lm Roman 12</vt:lpstr>
      <vt:lpstr>Noto Sans Symbols</vt:lpstr>
      <vt:lpstr>Symbol</vt:lpstr>
      <vt:lpstr>Times New Roman</vt:lpstr>
      <vt:lpstr>Trebuchet MS</vt:lpstr>
      <vt:lpstr>Tema di Office</vt:lpstr>
      <vt:lpstr>1_Tema di Office</vt:lpstr>
      <vt:lpstr>3_Tema di Office</vt:lpstr>
      <vt:lpstr>Virgo_durso</vt:lpstr>
      <vt:lpstr>WP6-Technical design(s)</vt:lpstr>
      <vt:lpstr>Design of ET</vt:lpstr>
      <vt:lpstr>Design of ET</vt:lpstr>
      <vt:lpstr>ET technical design report(s)</vt:lpstr>
      <vt:lpstr>Jeopardized situation</vt:lpstr>
      <vt:lpstr>ESFRI Proposal</vt:lpstr>
      <vt:lpstr>INFRA DEV Grant Agreement Annex 1</vt:lpstr>
      <vt:lpstr>CERN Vacuum pipe time-plan</vt:lpstr>
      <vt:lpstr>SPB/SCB Timing</vt:lpstr>
      <vt:lpstr>Presentazione standard di PowerPoint</vt:lpstr>
      <vt:lpstr>ET Interfaces (over-simplified)</vt:lpstr>
      <vt:lpstr>Logical correspondence</vt:lpstr>
      <vt:lpstr>Mapping example</vt:lpstr>
      <vt:lpstr>Inventory and Mapping: possible steps</vt:lpstr>
      <vt:lpstr>Itemization</vt:lpstr>
      <vt:lpstr>Example of a relational DB using MS Access</vt:lpstr>
      <vt:lpstr>Looking around</vt:lpstr>
      <vt:lpstr>CMS lessons</vt:lpstr>
      <vt:lpstr>Systems Engineering</vt:lpstr>
      <vt:lpstr>Project Management (PM)</vt:lpstr>
      <vt:lpstr>PM: Processes definition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WP6-Technical design(s)</dc:title>
  <dc:creator>Michele Punturo</dc:creator>
  <cp:lastModifiedBy>Michele Punturo</cp:lastModifiedBy>
  <cp:revision>70</cp:revision>
  <dcterms:created xsi:type="dcterms:W3CDTF">2022-07-14T15:28:53Z</dcterms:created>
  <dcterms:modified xsi:type="dcterms:W3CDTF">2022-07-20T10:20:26Z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0x0101002CD64652F53E4D418AF4598F39F1AE0C</vt:lpwstr>
  </property>
</Properties>
</file>