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74" r:id="rId3"/>
    <p:sldId id="376" r:id="rId4"/>
    <p:sldId id="375" r:id="rId5"/>
    <p:sldId id="370" r:id="rId6"/>
    <p:sldId id="366" r:id="rId7"/>
    <p:sldId id="368" r:id="rId8"/>
    <p:sldId id="37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12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D41D8-74A2-ED4A-B251-5A77FACF86C8}" type="datetimeFigureOut">
              <a:rPr lang="en-US" smtClean="0"/>
              <a:t>18/07/22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8C90C-7497-0E46-83A7-3A068168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146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2BF75-4EEE-5C45-B9D2-7513EFEAED73}" type="datetimeFigureOut">
              <a:rPr lang="en-US" smtClean="0"/>
              <a:t>18/07/22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834F3-DF27-B74D-B33D-9FDAB53C3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314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03D7-AF93-BA43-9889-69C8AB55DDA5}" type="datetime1">
              <a:rPr lang="en-US" smtClean="0"/>
              <a:t>18/07/22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E343-929F-3B45-85B5-68A6D0795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36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F9A4-9A4E-7441-835E-5B7121452880}" type="datetime1">
              <a:rPr lang="en-US" smtClean="0"/>
              <a:t>18/07/22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E343-929F-3B45-85B5-68A6D0795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5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6352-F9F0-DD4F-8CFF-894CFFCED44F}" type="datetime1">
              <a:rPr lang="en-US" smtClean="0"/>
              <a:t>18/07/22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E343-929F-3B45-85B5-68A6D0795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7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A7B4-D431-BE45-90A2-03B70516276E}" type="datetime1">
              <a:rPr lang="en-US" smtClean="0"/>
              <a:t>18/07/22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E343-929F-3B45-85B5-68A6D0795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04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AD01-847E-744D-8241-C079E65019AD}" type="datetime1">
              <a:rPr lang="en-US" smtClean="0"/>
              <a:t>18/07/22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E343-929F-3B45-85B5-68A6D0795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30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3BF0-808F-1342-862C-5F4185F5E6B5}" type="datetime1">
              <a:rPr lang="en-US" smtClean="0"/>
              <a:t>18/07/22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E343-929F-3B45-85B5-68A6D0795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85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F36B-1131-4542-9361-1AA26184535F}" type="datetime1">
              <a:rPr lang="en-US" smtClean="0"/>
              <a:t>18/07/22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E343-929F-3B45-85B5-68A6D0795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44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FAF6C-E2F8-F348-B353-CEF2DA642A4D}" type="datetime1">
              <a:rPr lang="en-US" smtClean="0"/>
              <a:t>18/07/22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E343-929F-3B45-85B5-68A6D0795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4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65EE-21D3-CB47-8E39-FD7B84ED8E2E}" type="datetime1">
              <a:rPr lang="en-US" smtClean="0"/>
              <a:t>18/07/22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E343-929F-3B45-85B5-68A6D0795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2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D6DF-A9B5-7E41-8CF4-AB89E0CE7F17}" type="datetime1">
              <a:rPr lang="en-US" smtClean="0"/>
              <a:t>18/07/22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E343-929F-3B45-85B5-68A6D0795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5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195A-3764-F946-9E56-F04A30B3CF2A}" type="datetime1">
              <a:rPr lang="en-US" smtClean="0"/>
              <a:t>18/07/22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E343-929F-3B45-85B5-68A6D0795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2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26678-9EA8-E24C-B823-F33E22364EC8}" type="datetime1">
              <a:rPr lang="en-US" smtClean="0"/>
              <a:t>18/07/22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8E343-929F-3B45-85B5-68A6D0795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9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ET-PP INFRA-DEV</a:t>
            </a:r>
            <a:br>
              <a:rPr lang="en-US" b="1" dirty="0" smtClean="0"/>
            </a:br>
            <a:r>
              <a:rPr lang="en-US" b="1" dirty="0" smtClean="0"/>
              <a:t>kick-off meeting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6700" y="3886200"/>
            <a:ext cx="7611500" cy="175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Martínez</a:t>
            </a:r>
            <a:endParaRPr lang="en-US" dirty="0"/>
          </a:p>
          <a:p>
            <a:r>
              <a:rPr lang="en-US" dirty="0" smtClean="0"/>
              <a:t>Closing remarks</a:t>
            </a:r>
          </a:p>
          <a:p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sz="3600" dirty="0" smtClean="0"/>
              <a:t>July</a:t>
            </a:r>
            <a:r>
              <a:rPr lang="en-US" dirty="0" smtClean="0"/>
              <a:t> 2022</a:t>
            </a:r>
          </a:p>
        </p:txBody>
      </p:sp>
      <p:pic>
        <p:nvPicPr>
          <p:cNvPr id="4" name="Picture 3" descr="et-log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48481" cy="140718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F921-739B-C14D-A218-F6414C4E4609}" type="datetime1">
              <a:rPr lang="en-US" smtClean="0"/>
              <a:t>18/07/22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E343-929F-3B45-85B5-68A6D0795867}" type="slidenum">
              <a:rPr lang="en-US" smtClean="0"/>
              <a:t>1</a:t>
            </a:fld>
            <a:endParaRPr lang="en-US"/>
          </a:p>
        </p:txBody>
      </p:sp>
      <p:pic>
        <p:nvPicPr>
          <p:cNvPr id="7" name="Imagen 12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44" y="4147708"/>
            <a:ext cx="1714500" cy="812800"/>
          </a:xfrm>
          <a:prstGeom prst="rect">
            <a:avLst/>
          </a:prstGeom>
        </p:spPr>
      </p:pic>
      <p:pic>
        <p:nvPicPr>
          <p:cNvPr id="8" name="Imagen 14" descr="081124-logoIfa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744" y="3389114"/>
            <a:ext cx="1967749" cy="5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AAEAAQAAAAAAAAW5AAAAJDNkZmRiYTMyLWRhMzgtNDEyMy05ZjFmLWM5OWQ3NDdjYjJhY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201849"/>
            <a:ext cx="873902" cy="87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40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0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Random (personal) notes  (I)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6950"/>
            <a:ext cx="9017000" cy="53594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A good starting points but a lot of work ahead us in the following 4 years</a:t>
            </a:r>
          </a:p>
          <a:p>
            <a:pPr lvl="1"/>
            <a:r>
              <a:rPr lang="en-US" b="1" dirty="0" smtClean="0"/>
              <a:t>We had a real WP-WP f2f discussion that will help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Need for a strongly recognized leadership role of ET Project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Define and consolidate the Project Office and Engineering Department </a:t>
            </a:r>
          </a:p>
          <a:p>
            <a:pPr lvl="1"/>
            <a:r>
              <a:rPr lang="en-US" dirty="0" smtClean="0"/>
              <a:t>Distributed model  ? Location ?</a:t>
            </a:r>
          </a:p>
          <a:p>
            <a:pPr lvl="1"/>
            <a:r>
              <a:rPr lang="en-US" dirty="0" smtClean="0"/>
              <a:t>Need for dedicated services &amp; support decoupled from collaboration ones  [who will provide it ?]</a:t>
            </a:r>
          </a:p>
          <a:p>
            <a:pPr lvl="1"/>
            <a:r>
              <a:rPr lang="en-US" dirty="0" smtClean="0"/>
              <a:t>Need for dedicated budget / common funds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Involve more funding agency actors in the conversations</a:t>
            </a:r>
          </a:p>
          <a:p>
            <a:r>
              <a:rPr lang="en-US" dirty="0" smtClean="0"/>
              <a:t>Keep the hard work on W2, WP3, WP7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A7B4-D431-BE45-90A2-03B70516276E}" type="datetime1">
              <a:rPr lang="en-US" smtClean="0"/>
              <a:t>20/07/22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E343-929F-3B45-85B5-68A6D07958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69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notes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for a f2f dedicated discussions on sustainability and how this will translate into concrete aspects of the ET designs </a:t>
            </a:r>
          </a:p>
          <a:p>
            <a:endParaRPr lang="en-US" dirty="0"/>
          </a:p>
          <a:p>
            <a:r>
              <a:rPr lang="en-US" dirty="0" smtClean="0"/>
              <a:t>Maybe gentle visits from ET Management needed to trigger third party interests showing industrial potential, etc…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A7B4-D431-BE45-90A2-03B70516276E}" type="datetime1">
              <a:rPr lang="en-US" smtClean="0"/>
              <a:t>20/07/22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E343-929F-3B45-85B5-68A6D07958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39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5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Random Notes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4900"/>
            <a:ext cx="8686800" cy="5130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Need to work towards a clear  timeline over time.. Meanwhile ET-PP is the reference</a:t>
            </a:r>
          </a:p>
          <a:p>
            <a:endParaRPr lang="en-US" dirty="0" smtClean="0"/>
          </a:p>
          <a:p>
            <a:r>
              <a:rPr lang="en-US" dirty="0" smtClean="0"/>
              <a:t>INFRA-DEV timeline of deliverables and milestones was set </a:t>
            </a:r>
            <a:r>
              <a:rPr lang="en-US" i="1" dirty="0" smtClean="0"/>
              <a:t>generously</a:t>
            </a:r>
            <a:r>
              <a:rPr lang="en-US" dirty="0" smtClean="0"/>
              <a:t> to guarantee success in the EU project…  we need to give common message from INFRA-DEV and ET Collaboration … </a:t>
            </a:r>
          </a:p>
          <a:p>
            <a:endParaRPr lang="en-US" dirty="0"/>
          </a:p>
          <a:p>
            <a:r>
              <a:rPr lang="en-US" dirty="0" smtClean="0"/>
              <a:t> Following closely the Triangle </a:t>
            </a:r>
            <a:r>
              <a:rPr lang="en-US" dirty="0" err="1" smtClean="0"/>
              <a:t>vs</a:t>
            </a:r>
            <a:r>
              <a:rPr lang="en-US" dirty="0" smtClean="0"/>
              <a:t> 2L saga  and how this will be affecting ET-PP execution and WP4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A7B4-D431-BE45-90A2-03B70516276E}" type="datetime1">
              <a:rPr lang="en-US" smtClean="0"/>
              <a:t>20/07/22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E343-929F-3B45-85B5-68A6D07958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87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22-07-18 at 19.43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6933"/>
            <a:ext cx="4163691" cy="4885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24051" y="183622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ET-PP web online</a:t>
            </a:r>
            <a:br>
              <a:rPr lang="en-US" b="1" dirty="0" smtClean="0"/>
            </a:br>
            <a:r>
              <a:rPr lang="en-US" b="1" dirty="0" err="1" smtClean="0"/>
              <a:t>etpp.ifae.es</a:t>
            </a:r>
            <a:endParaRPr lang="en-US" b="1" dirty="0"/>
          </a:p>
        </p:txBody>
      </p:sp>
      <p:pic>
        <p:nvPicPr>
          <p:cNvPr id="6" name="Content Placeholder 5" descr="Screen Shot 2022-07-18 at 19.43.40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18" b="-14718"/>
          <a:stretch>
            <a:fillRect/>
          </a:stretch>
        </p:blipFill>
        <p:spPr>
          <a:xfrm>
            <a:off x="3927867" y="2311399"/>
            <a:ext cx="5250665" cy="288766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A7B4-D431-BE45-90A2-03B70516276E}" type="datetime1">
              <a:rPr lang="en-US" smtClean="0"/>
              <a:t>18/07/22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E343-929F-3B45-85B5-68A6D0795867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 descr="Screen Shot 2022-07-18 at 19.42.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402" y="0"/>
            <a:ext cx="4800838" cy="2625163"/>
          </a:xfrm>
          <a:prstGeom prst="rect">
            <a:avLst/>
          </a:prstGeom>
        </p:spPr>
      </p:pic>
      <p:pic>
        <p:nvPicPr>
          <p:cNvPr id="9" name="Picture 8" descr="Screen Shot 2022-07-18 at 19.46.1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90" y="4186806"/>
            <a:ext cx="4893549" cy="26221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0163" y="3065928"/>
            <a:ext cx="306770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Will be portal for all the ET-PP </a:t>
            </a:r>
          </a:p>
          <a:p>
            <a:pPr algn="ctr"/>
            <a:r>
              <a:rPr lang="en-US" b="1" dirty="0" smtClean="0"/>
              <a:t>information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0876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Next Steps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4938712"/>
          </a:xfrm>
        </p:spPr>
        <p:txBody>
          <a:bodyPr>
            <a:normAutofit/>
          </a:bodyPr>
          <a:lstStyle/>
          <a:p>
            <a:r>
              <a:rPr lang="en-US" dirty="0"/>
              <a:t>B</a:t>
            </a:r>
            <a:r>
              <a:rPr lang="en-US" dirty="0" smtClean="0"/>
              <a:t>iweekly meeting stating in September  5</a:t>
            </a:r>
            <a:r>
              <a:rPr lang="en-US" baseline="30000" dirty="0" smtClean="0"/>
              <a:t>th</a:t>
            </a:r>
            <a:r>
              <a:rPr lang="en-US" dirty="0" smtClean="0"/>
              <a:t>  </a:t>
            </a:r>
            <a:endParaRPr lang="en-US" dirty="0"/>
          </a:p>
          <a:p>
            <a:pPr lvl="1"/>
            <a:r>
              <a:rPr lang="en-US" dirty="0" smtClean="0"/>
              <a:t>Decide the funding profiles for the different WPs</a:t>
            </a:r>
          </a:p>
          <a:p>
            <a:pPr lvl="1"/>
            <a:r>
              <a:rPr lang="en-US" dirty="0" smtClean="0"/>
              <a:t>Focus on particular items instead of WPs round reports</a:t>
            </a:r>
          </a:p>
          <a:p>
            <a:pPr lvl="1"/>
            <a:r>
              <a:rPr lang="en-US" dirty="0" smtClean="0"/>
              <a:t>Suggest to start on WP5+WP6 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Conclude the Collaborative Agreement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A7B4-D431-BE45-90A2-03B70516276E}" type="datetime1">
              <a:rPr lang="en-US" smtClean="0"/>
              <a:t>18/07/22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E343-929F-3B45-85B5-68A6D07958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7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rcelona-Stage-Dest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3700"/>
            <a:ext cx="9144000" cy="352773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ET-PP @ BCN closing</a:t>
            </a:r>
            <a:r>
              <a:rPr lang="en-US" sz="6000" b="1" dirty="0" smtClean="0"/>
              <a:t> </a:t>
            </a:r>
            <a:endParaRPr lang="en-US" sz="6000" b="1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685800" y="526243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/>
              <a:t>Have a safe trip back</a:t>
            </a:r>
            <a:r>
              <a:rPr lang="en-US" sz="6000" b="1" dirty="0" smtClean="0"/>
              <a:t>!</a:t>
            </a:r>
            <a:endParaRPr lang="en-US" sz="6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134100" y="2336800"/>
            <a:ext cx="2941280" cy="83099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55 persons registered</a:t>
            </a:r>
            <a:endParaRPr lang="en-US" sz="2400" b="1" dirty="0"/>
          </a:p>
          <a:p>
            <a:r>
              <a:rPr lang="en-US" sz="2400" b="1" dirty="0" smtClean="0"/>
              <a:t>30  in person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06332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A7B4-D431-BE45-90A2-03B70516276E}" type="datetime1">
              <a:rPr lang="en-US" smtClean="0"/>
              <a:t>18/07/22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E343-929F-3B45-85B5-68A6D07958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19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77227</TotalTime>
  <Words>313</Words>
  <Application>Microsoft Macintosh PowerPoint</Application>
  <PresentationFormat>On-screen Show (4:3)</PresentationFormat>
  <Paragraphs>61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ET-PP INFRA-DEV kick-off meeting </vt:lpstr>
      <vt:lpstr>Random (personal) notes  (I)</vt:lpstr>
      <vt:lpstr>Random notes II</vt:lpstr>
      <vt:lpstr>Random Notes</vt:lpstr>
      <vt:lpstr>ET-PP web online etpp.ifae.es</vt:lpstr>
      <vt:lpstr>Next Steps  </vt:lpstr>
      <vt:lpstr>ET-PP @ BCN closing </vt:lpstr>
      <vt:lpstr>PowerPoint Presentation</vt:lpstr>
    </vt:vector>
  </TitlesOfParts>
  <Company>IFAE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of  INFRA-DEV Horizon Proposal for ET</dc:title>
  <dc:creator>Mario Martinez Perez</dc:creator>
  <cp:lastModifiedBy>Mario Martinez Perez</cp:lastModifiedBy>
  <cp:revision>770</cp:revision>
  <dcterms:created xsi:type="dcterms:W3CDTF">2021-10-18T05:46:31Z</dcterms:created>
  <dcterms:modified xsi:type="dcterms:W3CDTF">2022-07-21T05:46:19Z</dcterms:modified>
</cp:coreProperties>
</file>