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20" r:id="rId3"/>
    <p:sldId id="257" r:id="rId4"/>
    <p:sldId id="258" r:id="rId5"/>
    <p:sldId id="327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86"/>
  </p:normalViewPr>
  <p:slideViewPr>
    <p:cSldViewPr snapToGrid="0" snapToObjects="1">
      <p:cViewPr varScale="1">
        <p:scale>
          <a:sx n="108" d="100"/>
          <a:sy n="108" d="100"/>
        </p:scale>
        <p:origin x="6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A83A09-9AFD-C14A-9C29-D6392D85326F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AD99CC-CC35-2540-9734-9D7F73E48FC4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BD7848-FBB4-4345-AA38-AE81003E421D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86B3FD-B4E3-E84D-B775-AF72F11FC408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F10010C-F6F0-144E-BAF3-A429F55C618E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FB9380C-4B51-7241-B1C5-FEB689A995C2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12E276-0EB9-0B47-B368-FA480A6A2BED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E56C087-DF20-6544-90B6-C842B78D52E8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68DD-2BC1-C446-ADB7-76A3823DB7E7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8F0-58D5-7848-A9A4-32D0F73A6EDD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09E1-6519-4041-842E-5879904EEBF6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Hana HAVLIKOVA, Cedric GARION |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9761-F68E-3B41-BA03-528973F27F26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7441-B772-D048-9C1B-F8600B03CAE1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Hana HAVLIKOVA, Cedric GARION | 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AFC2-26B6-134E-85E5-5D171C2C5E12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Hana HAVLIKOVA, Cedric GARION | 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3E4A-8068-0C49-BC04-63A2AAFFE1E4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2F9-973D-F640-93B7-064AFF6A55AE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9978-A0B0-5D47-B017-3DE9DCAF3819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14D2-5EA4-D441-9B05-EA6BE2669C71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4099" y="6350851"/>
            <a:ext cx="15422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FCF6715-A2B5-A045-B72C-B503686710DB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Hana HAVLIKOVA, Cedric GARION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Design, integration and 					prototype manufacturing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1800" dirty="0"/>
              <a:t>Hana </a:t>
            </a:r>
            <a:r>
              <a:rPr lang="fr-CH" sz="1800" dirty="0"/>
              <a:t>HAVLIKOVA, Cedric GARION</a:t>
            </a:r>
            <a:endParaRPr lang="en-US" sz="1800" dirty="0"/>
          </a:p>
          <a:p>
            <a:pPr algn="l"/>
            <a:r>
              <a:rPr lang="en-US" sz="1800" dirty="0"/>
              <a:t>20/02/2023</a:t>
            </a: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36CB-610B-45DF-B878-8788AB27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vibration analysis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6C349-3329-CABD-E8D0-0511C9CA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9978-A0B0-5D47-B017-3DE9DCAF3819}" type="datetime3">
              <a:rPr lang="en-US" smtClean="0"/>
              <a:t>20 February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7DB90-07AD-584E-66AF-4748306E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CFBC90D-811A-6FF1-7CC4-7BAD84B95023}"/>
              </a:ext>
            </a:extLst>
          </p:cNvPr>
          <p:cNvSpPr txBox="1">
            <a:spLocks/>
          </p:cNvSpPr>
          <p:nvPr/>
        </p:nvSpPr>
        <p:spPr>
          <a:xfrm>
            <a:off x="4561959" y="6397584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Hana HAVLIKOVA, Cedric GARION | Design, integration and prototype manufacturing</a:t>
            </a:r>
          </a:p>
        </p:txBody>
      </p:sp>
      <p:pic>
        <p:nvPicPr>
          <p:cNvPr id="3" name="Picture 2" descr="A group of colored pencils&#10;&#10;Description automatically generated with low confidence">
            <a:extLst>
              <a:ext uri="{FF2B5EF4-FFF2-40B4-BE49-F238E27FC236}">
                <a16:creationId xmlns:a16="http://schemas.microsoft.com/office/drawing/2014/main" id="{E72C7411-7127-1E45-BB29-38DCDB19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24" y="902639"/>
            <a:ext cx="6446950" cy="45955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5ED671-F9CA-6ACB-EA8B-C19D04DC6349}"/>
                  </a:ext>
                </a:extLst>
              </p:cNvPr>
              <p:cNvSpPr txBox="1"/>
              <p:nvPr/>
            </p:nvSpPr>
            <p:spPr>
              <a:xfrm>
                <a:off x="3996445" y="5651394"/>
                <a:ext cx="660619" cy="375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5ED671-F9CA-6ACB-EA8B-C19D04DC6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445" y="5651394"/>
                <a:ext cx="660619" cy="375809"/>
              </a:xfrm>
              <a:prstGeom prst="rect">
                <a:avLst/>
              </a:prstGeom>
              <a:blipFill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007A54-27DE-DB96-201E-5C69D76D9C91}"/>
                  </a:ext>
                </a:extLst>
              </p:cNvPr>
              <p:cNvSpPr txBox="1"/>
              <p:nvPr/>
            </p:nvSpPr>
            <p:spPr>
              <a:xfrm>
                <a:off x="5271060" y="5571679"/>
                <a:ext cx="604717" cy="545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007A54-27DE-DB96-201E-5C69D76D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60" y="5571679"/>
                <a:ext cx="604717" cy="545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73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DF67-E42C-8712-00F6-BC3D980A3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153"/>
            <a:ext cx="5344815" cy="3749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D0686-A262-B513-3DEE-E7DB4E92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979" y="1767513"/>
            <a:ext cx="6892021" cy="5090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DB5D7-B29F-1DA9-7B96-64922C8CBC0A}"/>
              </a:ext>
            </a:extLst>
          </p:cNvPr>
          <p:cNvSpPr txBox="1"/>
          <p:nvPr/>
        </p:nvSpPr>
        <p:spPr>
          <a:xfrm>
            <a:off x="3624943" y="150223"/>
            <a:ext cx="429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Ground motion in vertical direction </a:t>
            </a:r>
          </a:p>
        </p:txBody>
      </p:sp>
    </p:spTree>
    <p:extLst>
      <p:ext uri="{BB962C8B-B14F-4D97-AF65-F5344CB8AC3E}">
        <p14:creationId xmlns:p14="http://schemas.microsoft.com/office/powerpoint/2010/main" val="185933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8CC6CB-6277-FCA1-6980-34F00708550D}"/>
              </a:ext>
            </a:extLst>
          </p:cNvPr>
          <p:cNvSpPr txBox="1"/>
          <p:nvPr/>
        </p:nvSpPr>
        <p:spPr>
          <a:xfrm>
            <a:off x="3624943" y="150223"/>
            <a:ext cx="429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Ground motion in horizontal direction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EB98F-1F03-7421-2937-2CC159CD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77" y="944664"/>
            <a:ext cx="5889246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36CB-610B-45DF-B878-8788AB27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ET tunnel layout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CFBC90D-811A-6FF1-7CC4-7BAD84B95023}"/>
              </a:ext>
            </a:extLst>
          </p:cNvPr>
          <p:cNvSpPr txBox="1">
            <a:spLocks/>
          </p:cNvSpPr>
          <p:nvPr/>
        </p:nvSpPr>
        <p:spPr>
          <a:xfrm>
            <a:off x="407987" y="1598658"/>
            <a:ext cx="5616575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sz="2100" dirty="0">
                <a:solidFill>
                  <a:schemeClr val="tx2">
                    <a:lumMod val="50000"/>
                  </a:schemeClr>
                </a:solidFill>
              </a:rPr>
              <a:t>Passage width: 1,8 m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sz="2100" dirty="0">
                <a:solidFill>
                  <a:schemeClr val="tx2">
                    <a:lumMod val="50000"/>
                  </a:schemeClr>
                </a:solidFill>
              </a:rPr>
              <a:t>Depending on the tunnel floor heigh </a:t>
            </a:r>
          </a:p>
          <a:p>
            <a:pPr lvl="1">
              <a:spcAft>
                <a:spcPts val="600"/>
              </a:spcAft>
            </a:pPr>
            <a:endParaRPr lang="en-GB" sz="21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sz="21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6C349-3329-CABD-E8D0-0511C9CA447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574099" y="6350851"/>
            <a:ext cx="1542289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BE2C9978-A0B0-5D47-B017-3DE9DCAF3819}" type="datetime3">
              <a:rPr lang="en-US" smtClean="0"/>
              <a:pPr>
                <a:spcAft>
                  <a:spcPts val="600"/>
                </a:spcAft>
              </a:pPr>
              <a:t>20 February 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7DB90-07AD-584E-66AF-4748306EF2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D93570-EEFE-C857-6D9E-FA2999506FB5}"/>
              </a:ext>
            </a:extLst>
          </p:cNvPr>
          <p:cNvSpPr txBox="1">
            <a:spLocks/>
          </p:cNvSpPr>
          <p:nvPr/>
        </p:nvSpPr>
        <p:spPr>
          <a:xfrm>
            <a:off x="4561959" y="6397584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Hana HAVLIKOVA, Cedric GARION | Design, integration and prototype manufacturing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482E8-7385-E62C-44BA-36D8FD268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46" y="702191"/>
            <a:ext cx="6304768" cy="49832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D28AA2-80C7-15B4-0C3C-838B3E627EE2}"/>
              </a:ext>
            </a:extLst>
          </p:cNvPr>
          <p:cNvCxnSpPr>
            <a:cxnSpLocks/>
          </p:cNvCxnSpPr>
          <p:nvPr/>
        </p:nvCxnSpPr>
        <p:spPr>
          <a:xfrm>
            <a:off x="8093518" y="2120357"/>
            <a:ext cx="170451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4BE33E-33B0-37C5-568D-78960E0B5F12}"/>
              </a:ext>
            </a:extLst>
          </p:cNvPr>
          <p:cNvSpPr txBox="1"/>
          <p:nvPr/>
        </p:nvSpPr>
        <p:spPr>
          <a:xfrm>
            <a:off x="8774614" y="1904913"/>
            <a:ext cx="5972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~ </a:t>
            </a:r>
            <a:r>
              <a:rPr lang="fr-CH" sz="1400" dirty="0">
                <a:solidFill>
                  <a:srgbClr val="FF0000"/>
                </a:solidFill>
              </a:rPr>
              <a:t>1.8 m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620499-C3FA-C701-7DEB-BD7185A18653}"/>
              </a:ext>
            </a:extLst>
          </p:cNvPr>
          <p:cNvCxnSpPr>
            <a:cxnSpLocks/>
          </p:cNvCxnSpPr>
          <p:nvPr/>
        </p:nvCxnSpPr>
        <p:spPr>
          <a:xfrm>
            <a:off x="6622843" y="1961034"/>
            <a:ext cx="1460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7FF2EA-8C18-5D71-7A38-108346B62813}"/>
              </a:ext>
            </a:extLst>
          </p:cNvPr>
          <p:cNvSpPr txBox="1"/>
          <p:nvPr/>
        </p:nvSpPr>
        <p:spPr>
          <a:xfrm>
            <a:off x="7059536" y="1745590"/>
            <a:ext cx="5972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~ </a:t>
            </a:r>
            <a:r>
              <a:rPr lang="fr-CH" sz="1400" dirty="0">
                <a:solidFill>
                  <a:srgbClr val="FF0000"/>
                </a:solidFill>
              </a:rPr>
              <a:t>1.7 m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039A04-99EB-C860-934D-CB8EF080A40C}"/>
              </a:ext>
            </a:extLst>
          </p:cNvPr>
          <p:cNvCxnSpPr>
            <a:cxnSpLocks/>
          </p:cNvCxnSpPr>
          <p:nvPr/>
        </p:nvCxnSpPr>
        <p:spPr>
          <a:xfrm>
            <a:off x="6444875" y="2084477"/>
            <a:ext cx="0" cy="336432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AF2C4-A6FF-2F54-0347-42573F120846}"/>
              </a:ext>
            </a:extLst>
          </p:cNvPr>
          <p:cNvSpPr txBox="1"/>
          <p:nvPr/>
        </p:nvSpPr>
        <p:spPr>
          <a:xfrm>
            <a:off x="3495679" y="3687479"/>
            <a:ext cx="52006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~3.72m</a:t>
            </a:r>
          </a:p>
        </p:txBody>
      </p:sp>
      <p:pic>
        <p:nvPicPr>
          <p:cNvPr id="10" name="Picture 9" descr="A picture containing text, light, close&#10;&#10;Description automatically generated">
            <a:extLst>
              <a:ext uri="{FF2B5EF4-FFF2-40B4-BE49-F238E27FC236}">
                <a16:creationId xmlns:a16="http://schemas.microsoft.com/office/drawing/2014/main" id="{A53B31FD-23AA-17EE-3B19-71D801169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" r="2644"/>
          <a:stretch/>
        </p:blipFill>
        <p:spPr>
          <a:xfrm>
            <a:off x="724604" y="3337417"/>
            <a:ext cx="3837355" cy="28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739F35D-3223-F26C-9C7C-7DA3E9019C39}"/>
              </a:ext>
            </a:extLst>
          </p:cNvPr>
          <p:cNvSpPr txBox="1">
            <a:spLocks/>
          </p:cNvSpPr>
          <p:nvPr/>
        </p:nvSpPr>
        <p:spPr>
          <a:xfrm>
            <a:off x="0" y="4328178"/>
            <a:ext cx="12191999" cy="1065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x9_PPT_Arial" id="{DAC66781-D9D8-BC4F-8F43-CFE588336C9F}" vid="{8746F749-1D46-FC47-B97A-D3A04384F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 16x9_PPT_Arial</Template>
  <TotalTime>633</TotalTime>
  <Words>94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Design, integration and      prototype manufacturing</vt:lpstr>
      <vt:lpstr>Initial vibration analysis</vt:lpstr>
      <vt:lpstr>PowerPoint Presentation</vt:lpstr>
      <vt:lpstr>PowerPoint Presentation</vt:lpstr>
      <vt:lpstr>ET tunnel layout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Hana Havlikova</dc:creator>
  <cp:lastModifiedBy>Hana Havlikova</cp:lastModifiedBy>
  <cp:revision>27</cp:revision>
  <dcterms:created xsi:type="dcterms:W3CDTF">2022-10-26T16:08:06Z</dcterms:created>
  <dcterms:modified xsi:type="dcterms:W3CDTF">2023-02-20T13:49:56Z</dcterms:modified>
</cp:coreProperties>
</file>