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26"/>
  </p:notesMasterIdLst>
  <p:sldIdLst>
    <p:sldId id="257" r:id="rId8"/>
    <p:sldId id="993" r:id="rId9"/>
    <p:sldId id="390" r:id="rId10"/>
    <p:sldId id="994" r:id="rId11"/>
    <p:sldId id="992" r:id="rId12"/>
    <p:sldId id="996" r:id="rId13"/>
    <p:sldId id="262" r:id="rId14"/>
    <p:sldId id="998" r:id="rId15"/>
    <p:sldId id="999" r:id="rId16"/>
    <p:sldId id="997" r:id="rId17"/>
    <p:sldId id="1000" r:id="rId18"/>
    <p:sldId id="1001" r:id="rId19"/>
    <p:sldId id="1002" r:id="rId20"/>
    <p:sldId id="1003" r:id="rId21"/>
    <p:sldId id="1004" r:id="rId22"/>
    <p:sldId id="1005" r:id="rId23"/>
    <p:sldId id="1006" r:id="rId24"/>
    <p:sldId id="10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6DAC73-B1ED-4D24-8FB4-71A7A217971B}" v="268" dt="2023-06-10T10:44:04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8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8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ald Lueck" userId="5a4591d1-d1e8-4b4d-a133-b7a76ee0c21b" providerId="ADAL" clId="{0BD0E267-977D-4BFC-B78E-065F9768715D}"/>
    <pc:docChg chg="undo custSel modSld">
      <pc:chgData name="Harald Lueck" userId="5a4591d1-d1e8-4b4d-a133-b7a76ee0c21b" providerId="ADAL" clId="{0BD0E267-977D-4BFC-B78E-065F9768715D}" dt="2023-06-10T11:07:42.423" v="339" actId="20577"/>
      <pc:docMkLst>
        <pc:docMk/>
      </pc:docMkLst>
      <pc:sldChg chg="delSp modSp mod modClrScheme chgLayout">
        <pc:chgData name="Harald Lueck" userId="5a4591d1-d1e8-4b4d-a133-b7a76ee0c21b" providerId="ADAL" clId="{0BD0E267-977D-4BFC-B78E-065F9768715D}" dt="2023-06-10T10:46:29.424" v="16" actId="478"/>
        <pc:sldMkLst>
          <pc:docMk/>
          <pc:sldMk cId="3886795909" sldId="1002"/>
        </pc:sldMkLst>
        <pc:spChg chg="mod ord">
          <ac:chgData name="Harald Lueck" userId="5a4591d1-d1e8-4b4d-a133-b7a76ee0c21b" providerId="ADAL" clId="{0BD0E267-977D-4BFC-B78E-065F9768715D}" dt="2023-06-10T10:45:15.564" v="0" actId="700"/>
          <ac:spMkLst>
            <pc:docMk/>
            <pc:sldMk cId="3886795909" sldId="1002"/>
            <ac:spMk id="2" creationId="{578BD8C7-C8C7-CB3F-4F9F-C7CCF1CE3A66}"/>
          </ac:spMkLst>
        </pc:spChg>
        <pc:spChg chg="mod ord">
          <ac:chgData name="Harald Lueck" userId="5a4591d1-d1e8-4b4d-a133-b7a76ee0c21b" providerId="ADAL" clId="{0BD0E267-977D-4BFC-B78E-065F9768715D}" dt="2023-06-10T10:45:57.614" v="12" actId="20577"/>
          <ac:spMkLst>
            <pc:docMk/>
            <pc:sldMk cId="3886795909" sldId="1002"/>
            <ac:spMk id="3" creationId="{A1413C29-F5BD-C7CB-C5FB-D5A57112D03E}"/>
          </ac:spMkLst>
        </pc:spChg>
        <pc:spChg chg="mod ord">
          <ac:chgData name="Harald Lueck" userId="5a4591d1-d1e8-4b4d-a133-b7a76ee0c21b" providerId="ADAL" clId="{0BD0E267-977D-4BFC-B78E-065F9768715D}" dt="2023-06-10T10:45:15.564" v="0" actId="700"/>
          <ac:spMkLst>
            <pc:docMk/>
            <pc:sldMk cId="3886795909" sldId="1002"/>
            <ac:spMk id="4" creationId="{843C8AA9-4693-9754-C25E-129739084E7E}"/>
          </ac:spMkLst>
        </pc:spChg>
        <pc:picChg chg="del">
          <ac:chgData name="Harald Lueck" userId="5a4591d1-d1e8-4b4d-a133-b7a76ee0c21b" providerId="ADAL" clId="{0BD0E267-977D-4BFC-B78E-065F9768715D}" dt="2023-06-10T10:46:29.424" v="16" actId="478"/>
          <ac:picMkLst>
            <pc:docMk/>
            <pc:sldMk cId="3886795909" sldId="1002"/>
            <ac:picMk id="5" creationId="{BECBDF64-B7BD-44EB-FACD-34F07DC1CDB1}"/>
          </ac:picMkLst>
        </pc:picChg>
        <pc:picChg chg="mod">
          <ac:chgData name="Harald Lueck" userId="5a4591d1-d1e8-4b4d-a133-b7a76ee0c21b" providerId="ADAL" clId="{0BD0E267-977D-4BFC-B78E-065F9768715D}" dt="2023-06-10T10:45:37.740" v="5" actId="1076"/>
          <ac:picMkLst>
            <pc:docMk/>
            <pc:sldMk cId="3886795909" sldId="1002"/>
            <ac:picMk id="6" creationId="{3839F559-7CEC-7075-2545-9A991B80D9E5}"/>
          </ac:picMkLst>
        </pc:picChg>
        <pc:picChg chg="mod">
          <ac:chgData name="Harald Lueck" userId="5a4591d1-d1e8-4b4d-a133-b7a76ee0c21b" providerId="ADAL" clId="{0BD0E267-977D-4BFC-B78E-065F9768715D}" dt="2023-06-10T10:45:51.878" v="7" actId="1076"/>
          <ac:picMkLst>
            <pc:docMk/>
            <pc:sldMk cId="3886795909" sldId="1002"/>
            <ac:picMk id="8" creationId="{3F009472-6356-7DE0-D531-AFA6B56D8076}"/>
          </ac:picMkLst>
        </pc:picChg>
      </pc:sldChg>
      <pc:sldChg chg="delSp modSp mod modClrScheme chgLayout">
        <pc:chgData name="Harald Lueck" userId="5a4591d1-d1e8-4b4d-a133-b7a76ee0c21b" providerId="ADAL" clId="{0BD0E267-977D-4BFC-B78E-065F9768715D}" dt="2023-06-10T10:47:12.598" v="26" actId="20577"/>
        <pc:sldMkLst>
          <pc:docMk/>
          <pc:sldMk cId="2273136277" sldId="1003"/>
        </pc:sldMkLst>
        <pc:spChg chg="mod ord">
          <ac:chgData name="Harald Lueck" userId="5a4591d1-d1e8-4b4d-a133-b7a76ee0c21b" providerId="ADAL" clId="{0BD0E267-977D-4BFC-B78E-065F9768715D}" dt="2023-06-10T10:46:20.867" v="13" actId="700"/>
          <ac:spMkLst>
            <pc:docMk/>
            <pc:sldMk cId="2273136277" sldId="1003"/>
            <ac:spMk id="2" creationId="{A0FB4974-E7C6-FC0C-6C1E-93208B3B06BC}"/>
          </ac:spMkLst>
        </pc:spChg>
        <pc:spChg chg="mod ord">
          <ac:chgData name="Harald Lueck" userId="5a4591d1-d1e8-4b4d-a133-b7a76ee0c21b" providerId="ADAL" clId="{0BD0E267-977D-4BFC-B78E-065F9768715D}" dt="2023-06-10T10:47:12.598" v="26" actId="20577"/>
          <ac:spMkLst>
            <pc:docMk/>
            <pc:sldMk cId="2273136277" sldId="1003"/>
            <ac:spMk id="3" creationId="{5F66E26F-9B14-45E6-9844-97DB19071990}"/>
          </ac:spMkLst>
        </pc:spChg>
        <pc:spChg chg="mod ord">
          <ac:chgData name="Harald Lueck" userId="5a4591d1-d1e8-4b4d-a133-b7a76ee0c21b" providerId="ADAL" clId="{0BD0E267-977D-4BFC-B78E-065F9768715D}" dt="2023-06-10T10:46:20.867" v="13" actId="700"/>
          <ac:spMkLst>
            <pc:docMk/>
            <pc:sldMk cId="2273136277" sldId="1003"/>
            <ac:spMk id="4" creationId="{EC87ECD2-D8D5-6FC5-2325-2C94C054682A}"/>
          </ac:spMkLst>
        </pc:spChg>
        <pc:picChg chg="del">
          <ac:chgData name="Harald Lueck" userId="5a4591d1-d1e8-4b4d-a133-b7a76ee0c21b" providerId="ADAL" clId="{0BD0E267-977D-4BFC-B78E-065F9768715D}" dt="2023-06-10T10:46:27.012" v="15" actId="478"/>
          <ac:picMkLst>
            <pc:docMk/>
            <pc:sldMk cId="2273136277" sldId="1003"/>
            <ac:picMk id="5" creationId="{BFF40C85-A345-E849-50FA-EBD6365C1BAF}"/>
          </ac:picMkLst>
        </pc:picChg>
      </pc:sldChg>
      <pc:sldChg chg="modSp mod modClrScheme chgLayout">
        <pc:chgData name="Harald Lueck" userId="5a4591d1-d1e8-4b4d-a133-b7a76ee0c21b" providerId="ADAL" clId="{0BD0E267-977D-4BFC-B78E-065F9768715D}" dt="2023-06-10T10:55:18.353" v="150" actId="404"/>
        <pc:sldMkLst>
          <pc:docMk/>
          <pc:sldMk cId="3685546262" sldId="1004"/>
        </pc:sldMkLst>
        <pc:spChg chg="mod ord">
          <ac:chgData name="Harald Lueck" userId="5a4591d1-d1e8-4b4d-a133-b7a76ee0c21b" providerId="ADAL" clId="{0BD0E267-977D-4BFC-B78E-065F9768715D}" dt="2023-06-10T10:53:40.963" v="137" actId="700"/>
          <ac:spMkLst>
            <pc:docMk/>
            <pc:sldMk cId="3685546262" sldId="1004"/>
            <ac:spMk id="2" creationId="{777478AE-2BF2-D40C-B06D-700B060966C8}"/>
          </ac:spMkLst>
        </pc:spChg>
        <pc:spChg chg="mod ord">
          <ac:chgData name="Harald Lueck" userId="5a4591d1-d1e8-4b4d-a133-b7a76ee0c21b" providerId="ADAL" clId="{0BD0E267-977D-4BFC-B78E-065F9768715D}" dt="2023-06-10T10:55:18.353" v="150" actId="404"/>
          <ac:spMkLst>
            <pc:docMk/>
            <pc:sldMk cId="3685546262" sldId="1004"/>
            <ac:spMk id="3" creationId="{24CA1068-E283-0732-6DBC-82D62FF76ADD}"/>
          </ac:spMkLst>
        </pc:spChg>
        <pc:spChg chg="mod ord">
          <ac:chgData name="Harald Lueck" userId="5a4591d1-d1e8-4b4d-a133-b7a76ee0c21b" providerId="ADAL" clId="{0BD0E267-977D-4BFC-B78E-065F9768715D}" dt="2023-06-10T10:53:40.963" v="137" actId="700"/>
          <ac:spMkLst>
            <pc:docMk/>
            <pc:sldMk cId="3685546262" sldId="1004"/>
            <ac:spMk id="4" creationId="{14FCF708-C156-2BDD-D438-4FA8C4223843}"/>
          </ac:spMkLst>
        </pc:spChg>
      </pc:sldChg>
      <pc:sldChg chg="modSp mod modClrScheme chgLayout">
        <pc:chgData name="Harald Lueck" userId="5a4591d1-d1e8-4b4d-a133-b7a76ee0c21b" providerId="ADAL" clId="{0BD0E267-977D-4BFC-B78E-065F9768715D}" dt="2023-06-10T10:57:20.872" v="170" actId="20577"/>
        <pc:sldMkLst>
          <pc:docMk/>
          <pc:sldMk cId="1465617499" sldId="1005"/>
        </pc:sldMkLst>
        <pc:spChg chg="mod ord">
          <ac:chgData name="Harald Lueck" userId="5a4591d1-d1e8-4b4d-a133-b7a76ee0c21b" providerId="ADAL" clId="{0BD0E267-977D-4BFC-B78E-065F9768715D}" dt="2023-06-10T10:55:41.361" v="151" actId="700"/>
          <ac:spMkLst>
            <pc:docMk/>
            <pc:sldMk cId="1465617499" sldId="1005"/>
            <ac:spMk id="2" creationId="{A806A864-6259-08F2-6B46-B85BD172AE92}"/>
          </ac:spMkLst>
        </pc:spChg>
        <pc:spChg chg="mod ord">
          <ac:chgData name="Harald Lueck" userId="5a4591d1-d1e8-4b4d-a133-b7a76ee0c21b" providerId="ADAL" clId="{0BD0E267-977D-4BFC-B78E-065F9768715D}" dt="2023-06-10T10:57:20.872" v="170" actId="20577"/>
          <ac:spMkLst>
            <pc:docMk/>
            <pc:sldMk cId="1465617499" sldId="1005"/>
            <ac:spMk id="3" creationId="{AD37E9B4-DE2B-9692-57C5-4F70D680C0E0}"/>
          </ac:spMkLst>
        </pc:spChg>
        <pc:spChg chg="mod ord">
          <ac:chgData name="Harald Lueck" userId="5a4591d1-d1e8-4b4d-a133-b7a76ee0c21b" providerId="ADAL" clId="{0BD0E267-977D-4BFC-B78E-065F9768715D}" dt="2023-06-10T10:55:41.361" v="151" actId="700"/>
          <ac:spMkLst>
            <pc:docMk/>
            <pc:sldMk cId="1465617499" sldId="1005"/>
            <ac:spMk id="4" creationId="{BCFBF5A8-AA60-F8F3-976F-13C55D892CB8}"/>
          </ac:spMkLst>
        </pc:spChg>
      </pc:sldChg>
      <pc:sldChg chg="modSp mod">
        <pc:chgData name="Harald Lueck" userId="5a4591d1-d1e8-4b4d-a133-b7a76ee0c21b" providerId="ADAL" clId="{0BD0E267-977D-4BFC-B78E-065F9768715D}" dt="2023-06-10T11:02:56.922" v="284" actId="113"/>
        <pc:sldMkLst>
          <pc:docMk/>
          <pc:sldMk cId="566864620" sldId="1006"/>
        </pc:sldMkLst>
        <pc:spChg chg="mod">
          <ac:chgData name="Harald Lueck" userId="5a4591d1-d1e8-4b4d-a133-b7a76ee0c21b" providerId="ADAL" clId="{0BD0E267-977D-4BFC-B78E-065F9768715D}" dt="2023-06-10T10:57:36.321" v="171" actId="1076"/>
          <ac:spMkLst>
            <pc:docMk/>
            <pc:sldMk cId="566864620" sldId="1006"/>
            <ac:spMk id="2" creationId="{7AE7F5C4-5D35-99E1-BD49-CFFA07FD6A55}"/>
          </ac:spMkLst>
        </pc:spChg>
        <pc:spChg chg="mod">
          <ac:chgData name="Harald Lueck" userId="5a4591d1-d1e8-4b4d-a133-b7a76ee0c21b" providerId="ADAL" clId="{0BD0E267-977D-4BFC-B78E-065F9768715D}" dt="2023-06-10T10:59:15.428" v="225" actId="113"/>
          <ac:spMkLst>
            <pc:docMk/>
            <pc:sldMk cId="566864620" sldId="1006"/>
            <ac:spMk id="3" creationId="{7301F16C-E847-6F3D-D253-AD1FCB0FB702}"/>
          </ac:spMkLst>
        </pc:spChg>
        <pc:spChg chg="mod">
          <ac:chgData name="Harald Lueck" userId="5a4591d1-d1e8-4b4d-a133-b7a76ee0c21b" providerId="ADAL" clId="{0BD0E267-977D-4BFC-B78E-065F9768715D}" dt="2023-06-10T10:59:21.212" v="226" actId="1076"/>
          <ac:spMkLst>
            <pc:docMk/>
            <pc:sldMk cId="566864620" sldId="1006"/>
            <ac:spMk id="5" creationId="{F9B8A2F6-67A1-C4A9-4E8E-FB9E2FE84FB8}"/>
          </ac:spMkLst>
        </pc:spChg>
        <pc:spChg chg="mod">
          <ac:chgData name="Harald Lueck" userId="5a4591d1-d1e8-4b4d-a133-b7a76ee0c21b" providerId="ADAL" clId="{0BD0E267-977D-4BFC-B78E-065F9768715D}" dt="2023-06-10T11:02:56.922" v="284" actId="113"/>
          <ac:spMkLst>
            <pc:docMk/>
            <pc:sldMk cId="566864620" sldId="1006"/>
            <ac:spMk id="6" creationId="{84BD81E3-2BD0-EB21-DD27-EA45D09646F6}"/>
          </ac:spMkLst>
        </pc:spChg>
      </pc:sldChg>
      <pc:sldChg chg="delSp modSp mod modClrScheme chgLayout">
        <pc:chgData name="Harald Lueck" userId="5a4591d1-d1e8-4b4d-a133-b7a76ee0c21b" providerId="ADAL" clId="{0BD0E267-977D-4BFC-B78E-065F9768715D}" dt="2023-06-10T11:07:42.423" v="339" actId="20577"/>
        <pc:sldMkLst>
          <pc:docMk/>
          <pc:sldMk cId="3804843509" sldId="1007"/>
        </pc:sldMkLst>
        <pc:spChg chg="mod ord">
          <ac:chgData name="Harald Lueck" userId="5a4591d1-d1e8-4b4d-a133-b7a76ee0c21b" providerId="ADAL" clId="{0BD0E267-977D-4BFC-B78E-065F9768715D}" dt="2023-06-10T11:03:04.621" v="285" actId="700"/>
          <ac:spMkLst>
            <pc:docMk/>
            <pc:sldMk cId="3804843509" sldId="1007"/>
            <ac:spMk id="5" creationId="{87938FBC-3BAB-CECC-E7A6-8A9909A114F2}"/>
          </ac:spMkLst>
        </pc:spChg>
        <pc:spChg chg="mod ord">
          <ac:chgData name="Harald Lueck" userId="5a4591d1-d1e8-4b4d-a133-b7a76ee0c21b" providerId="ADAL" clId="{0BD0E267-977D-4BFC-B78E-065F9768715D}" dt="2023-06-10T11:03:04.621" v="285" actId="700"/>
          <ac:spMkLst>
            <pc:docMk/>
            <pc:sldMk cId="3804843509" sldId="1007"/>
            <ac:spMk id="6" creationId="{00BF17FB-D501-639F-612F-8E36F1738711}"/>
          </ac:spMkLst>
        </pc:spChg>
        <pc:spChg chg="mod ord">
          <ac:chgData name="Harald Lueck" userId="5a4591d1-d1e8-4b4d-a133-b7a76ee0c21b" providerId="ADAL" clId="{0BD0E267-977D-4BFC-B78E-065F9768715D}" dt="2023-06-10T11:07:42.423" v="339" actId="20577"/>
          <ac:spMkLst>
            <pc:docMk/>
            <pc:sldMk cId="3804843509" sldId="1007"/>
            <ac:spMk id="7" creationId="{2EE92244-F2B5-8077-89A3-E0CCDA77D640}"/>
          </ac:spMkLst>
        </pc:spChg>
        <pc:picChg chg="del">
          <ac:chgData name="Harald Lueck" userId="5a4591d1-d1e8-4b4d-a133-b7a76ee0c21b" providerId="ADAL" clId="{0BD0E267-977D-4BFC-B78E-065F9768715D}" dt="2023-06-10T11:03:06.760" v="287" actId="478"/>
          <ac:picMkLst>
            <pc:docMk/>
            <pc:sldMk cId="3804843509" sldId="1007"/>
            <ac:picMk id="8" creationId="{5A742705-8350-1005-9C20-91309A8A81A4}"/>
          </ac:picMkLst>
        </pc:picChg>
      </pc:sldChg>
    </pc:docChg>
  </pc:docChgLst>
  <pc:docChgLst>
    <pc:chgData name="Michele Punturo" userId="86b18cf8-2a0e-4c57-888a-300064038c87" providerId="ADAL" clId="{6F11409B-0797-49FB-A6BC-48C84A17D625}"/>
    <pc:docChg chg="undo custSel delSld modSld">
      <pc:chgData name="Michele Punturo" userId="86b18cf8-2a0e-4c57-888a-300064038c87" providerId="ADAL" clId="{6F11409B-0797-49FB-A6BC-48C84A17D625}" dt="2023-06-09T09:18:22.570" v="3048" actId="20577"/>
      <pc:docMkLst>
        <pc:docMk/>
      </pc:docMkLst>
      <pc:sldChg chg="modSp mod">
        <pc:chgData name="Michele Punturo" userId="86b18cf8-2a0e-4c57-888a-300064038c87" providerId="ADAL" clId="{6F11409B-0797-49FB-A6BC-48C84A17D625}" dt="2023-06-09T07:23:24.390" v="21" actId="255"/>
        <pc:sldMkLst>
          <pc:docMk/>
          <pc:sldMk cId="2908341729" sldId="257"/>
        </pc:sldMkLst>
        <pc:spChg chg="mod">
          <ac:chgData name="Michele Punturo" userId="86b18cf8-2a0e-4c57-888a-300064038c87" providerId="ADAL" clId="{6F11409B-0797-49FB-A6BC-48C84A17D625}" dt="2023-06-09T07:23:24.390" v="21" actId="255"/>
          <ac:spMkLst>
            <pc:docMk/>
            <pc:sldMk cId="2908341729" sldId="257"/>
            <ac:spMk id="2" creationId="{6C7B74EB-F75C-C5A1-E4B1-153B60503243}"/>
          </ac:spMkLst>
        </pc:spChg>
      </pc:sldChg>
      <pc:sldChg chg="addSp modSp mod">
        <pc:chgData name="Michele Punturo" userId="86b18cf8-2a0e-4c57-888a-300064038c87" providerId="ADAL" clId="{6F11409B-0797-49FB-A6BC-48C84A17D625}" dt="2023-06-09T09:02:54.236" v="2176" actId="20577"/>
        <pc:sldMkLst>
          <pc:docMk/>
          <pc:sldMk cId="640513080" sldId="262"/>
        </pc:sldMkLst>
        <pc:spChg chg="mod">
          <ac:chgData name="Michele Punturo" userId="86b18cf8-2a0e-4c57-888a-300064038c87" providerId="ADAL" clId="{6F11409B-0797-49FB-A6BC-48C84A17D625}" dt="2023-06-09T09:01:51.211" v="2157" actId="20577"/>
          <ac:spMkLst>
            <pc:docMk/>
            <pc:sldMk cId="640513080" sldId="262"/>
            <ac:spMk id="4" creationId="{F66BD0BE-34A9-2737-162B-8A35975F56A7}"/>
          </ac:spMkLst>
        </pc:spChg>
        <pc:spChg chg="mod">
          <ac:chgData name="Michele Punturo" userId="86b18cf8-2a0e-4c57-888a-300064038c87" providerId="ADAL" clId="{6F11409B-0797-49FB-A6BC-48C84A17D625}" dt="2023-06-09T07:47:20.325" v="349" actId="1076"/>
          <ac:spMkLst>
            <pc:docMk/>
            <pc:sldMk cId="640513080" sldId="262"/>
            <ac:spMk id="5" creationId="{E2FBD325-5B4F-9ADB-9FE2-B525F4E1AB5C}"/>
          </ac:spMkLst>
        </pc:spChg>
        <pc:spChg chg="add mod">
          <ac:chgData name="Michele Punturo" userId="86b18cf8-2a0e-4c57-888a-300064038c87" providerId="ADAL" clId="{6F11409B-0797-49FB-A6BC-48C84A17D625}" dt="2023-06-09T09:02:54.236" v="2176" actId="20577"/>
          <ac:spMkLst>
            <pc:docMk/>
            <pc:sldMk cId="640513080" sldId="262"/>
            <ac:spMk id="6" creationId="{9DB23651-8466-BF76-2FEA-D641A9A96484}"/>
          </ac:spMkLst>
        </pc:spChg>
        <pc:picChg chg="mod">
          <ac:chgData name="Michele Punturo" userId="86b18cf8-2a0e-4c57-888a-300064038c87" providerId="ADAL" clId="{6F11409B-0797-49FB-A6BC-48C84A17D625}" dt="2023-06-09T07:44:56.619" v="251" actId="1076"/>
          <ac:picMkLst>
            <pc:docMk/>
            <pc:sldMk cId="640513080" sldId="262"/>
            <ac:picMk id="9" creationId="{EAB692AE-DB79-B82B-334C-8EDCC9B012BB}"/>
          </ac:picMkLst>
        </pc:picChg>
      </pc:sldChg>
      <pc:sldChg chg="addSp delSp modSp mod modAnim">
        <pc:chgData name="Michele Punturo" userId="86b18cf8-2a0e-4c57-888a-300064038c87" providerId="ADAL" clId="{6F11409B-0797-49FB-A6BC-48C84A17D625}" dt="2023-06-09T07:32:32.247" v="229"/>
        <pc:sldMkLst>
          <pc:docMk/>
          <pc:sldMk cId="3476596335" sldId="390"/>
        </pc:sldMkLst>
        <pc:spChg chg="mod">
          <ac:chgData name="Michele Punturo" userId="86b18cf8-2a0e-4c57-888a-300064038c87" providerId="ADAL" clId="{6F11409B-0797-49FB-A6BC-48C84A17D625}" dt="2023-06-09T07:26:01.190" v="86" actId="20577"/>
          <ac:spMkLst>
            <pc:docMk/>
            <pc:sldMk cId="3476596335" sldId="390"/>
            <ac:spMk id="10" creationId="{11B0D883-43E2-46B9-A9CD-C784294DC4E6}"/>
          </ac:spMkLst>
        </pc:spChg>
        <pc:picChg chg="add del mod">
          <ac:chgData name="Michele Punturo" userId="86b18cf8-2a0e-4c57-888a-300064038c87" providerId="ADAL" clId="{6F11409B-0797-49FB-A6BC-48C84A17D625}" dt="2023-06-09T07:28:57.998" v="212" actId="478"/>
          <ac:picMkLst>
            <pc:docMk/>
            <pc:sldMk cId="3476596335" sldId="390"/>
            <ac:picMk id="6" creationId="{EAE51EA9-5B7A-2256-3B43-A3FC08E60950}"/>
          </ac:picMkLst>
        </pc:picChg>
        <pc:picChg chg="add mod">
          <ac:chgData name="Michele Punturo" userId="86b18cf8-2a0e-4c57-888a-300064038c87" providerId="ADAL" clId="{6F11409B-0797-49FB-A6BC-48C84A17D625}" dt="2023-06-09T07:31:48.771" v="224" actId="1076"/>
          <ac:picMkLst>
            <pc:docMk/>
            <pc:sldMk cId="3476596335" sldId="390"/>
            <ac:picMk id="8" creationId="{1B992223-13D4-5542-DC70-3242D35FA086}"/>
          </ac:picMkLst>
        </pc:picChg>
      </pc:sldChg>
      <pc:sldChg chg="addSp delSp modSp mod">
        <pc:chgData name="Michele Punturo" userId="86b18cf8-2a0e-4c57-888a-300064038c87" providerId="ADAL" clId="{6F11409B-0797-49FB-A6BC-48C84A17D625}" dt="2023-06-09T08:38:40.216" v="2094" actId="20577"/>
        <pc:sldMkLst>
          <pc:docMk/>
          <pc:sldMk cId="3233030220" sldId="994"/>
        </pc:sldMkLst>
        <pc:spChg chg="mod">
          <ac:chgData name="Michele Punturo" userId="86b18cf8-2a0e-4c57-888a-300064038c87" providerId="ADAL" clId="{6F11409B-0797-49FB-A6BC-48C84A17D625}" dt="2023-06-09T08:38:40.216" v="2094" actId="20577"/>
          <ac:spMkLst>
            <pc:docMk/>
            <pc:sldMk cId="3233030220" sldId="994"/>
            <ac:spMk id="8" creationId="{0E8813AA-31A9-5D7D-3DA1-041829843116}"/>
          </ac:spMkLst>
        </pc:spChg>
        <pc:spChg chg="add mod">
          <ac:chgData name="Michele Punturo" userId="86b18cf8-2a0e-4c57-888a-300064038c87" providerId="ADAL" clId="{6F11409B-0797-49FB-A6BC-48C84A17D625}" dt="2023-06-09T08:37:10.623" v="2086" actId="20577"/>
          <ac:spMkLst>
            <pc:docMk/>
            <pc:sldMk cId="3233030220" sldId="994"/>
            <ac:spMk id="10" creationId="{81062389-FF85-E5E1-CFA3-64D7D1AD300E}"/>
          </ac:spMkLst>
        </pc:spChg>
        <pc:graphicFrameChg chg="mod">
          <ac:chgData name="Michele Punturo" userId="86b18cf8-2a0e-4c57-888a-300064038c87" providerId="ADAL" clId="{6F11409B-0797-49FB-A6BC-48C84A17D625}" dt="2023-06-09T07:42:10.892" v="233" actId="14100"/>
          <ac:graphicFrameMkLst>
            <pc:docMk/>
            <pc:sldMk cId="3233030220" sldId="994"/>
            <ac:graphicFrameMk id="3" creationId="{30E0EE27-7328-6C96-14CD-7B1AC4A9F0D0}"/>
          </ac:graphicFrameMkLst>
        </pc:graphicFrameChg>
        <pc:graphicFrameChg chg="del">
          <ac:chgData name="Michele Punturo" userId="86b18cf8-2a0e-4c57-888a-300064038c87" providerId="ADAL" clId="{6F11409B-0797-49FB-A6BC-48C84A17D625}" dt="2023-06-09T07:41:45.593" v="230" actId="478"/>
          <ac:graphicFrameMkLst>
            <pc:docMk/>
            <pc:sldMk cId="3233030220" sldId="994"/>
            <ac:graphicFrameMk id="4" creationId="{8C052A88-6FC0-444C-82B7-918817B94A9B}"/>
          </ac:graphicFrameMkLst>
        </pc:graphicFrameChg>
        <pc:graphicFrameChg chg="mod">
          <ac:chgData name="Michele Punturo" userId="86b18cf8-2a0e-4c57-888a-300064038c87" providerId="ADAL" clId="{6F11409B-0797-49FB-A6BC-48C84A17D625}" dt="2023-06-09T07:43:10.244" v="249" actId="1038"/>
          <ac:graphicFrameMkLst>
            <pc:docMk/>
            <pc:sldMk cId="3233030220" sldId="994"/>
            <ac:graphicFrameMk id="5" creationId="{25F5338F-9A8D-1E08-41D0-89A530FE9931}"/>
          </ac:graphicFrameMkLst>
        </pc:graphicFrameChg>
        <pc:graphicFrameChg chg="del">
          <ac:chgData name="Michele Punturo" userId="86b18cf8-2a0e-4c57-888a-300064038c87" providerId="ADAL" clId="{6F11409B-0797-49FB-A6BC-48C84A17D625}" dt="2023-06-09T07:42:38.552" v="234" actId="478"/>
          <ac:graphicFrameMkLst>
            <pc:docMk/>
            <pc:sldMk cId="3233030220" sldId="994"/>
            <ac:graphicFrameMk id="6" creationId="{6C381472-F841-F5DD-0B46-CD8F07E0099B}"/>
          </ac:graphicFrameMkLst>
        </pc:graphicFrameChg>
      </pc:sldChg>
      <pc:sldChg chg="del">
        <pc:chgData name="Michele Punturo" userId="86b18cf8-2a0e-4c57-888a-300064038c87" providerId="ADAL" clId="{6F11409B-0797-49FB-A6BC-48C84A17D625}" dt="2023-06-09T07:43:36.791" v="250" actId="47"/>
        <pc:sldMkLst>
          <pc:docMk/>
          <pc:sldMk cId="1540680491" sldId="995"/>
        </pc:sldMkLst>
      </pc:sldChg>
      <pc:sldChg chg="delSp mod">
        <pc:chgData name="Michele Punturo" userId="86b18cf8-2a0e-4c57-888a-300064038c87" providerId="ADAL" clId="{6F11409B-0797-49FB-A6BC-48C84A17D625}" dt="2023-06-09T07:57:52.205" v="437" actId="478"/>
        <pc:sldMkLst>
          <pc:docMk/>
          <pc:sldMk cId="3718531200" sldId="997"/>
        </pc:sldMkLst>
        <pc:spChg chg="del">
          <ac:chgData name="Michele Punturo" userId="86b18cf8-2a0e-4c57-888a-300064038c87" providerId="ADAL" clId="{6F11409B-0797-49FB-A6BC-48C84A17D625}" dt="2023-06-09T07:57:52.205" v="437" actId="478"/>
          <ac:spMkLst>
            <pc:docMk/>
            <pc:sldMk cId="3718531200" sldId="997"/>
            <ac:spMk id="7" creationId="{08843E07-9A45-E75F-2365-E878D6F35371}"/>
          </ac:spMkLst>
        </pc:spChg>
      </pc:sldChg>
      <pc:sldChg chg="addSp delSp modSp mod">
        <pc:chgData name="Michele Punturo" userId="86b18cf8-2a0e-4c57-888a-300064038c87" providerId="ADAL" clId="{6F11409B-0797-49FB-A6BC-48C84A17D625}" dt="2023-06-09T07:57:06.480" v="435" actId="14100"/>
        <pc:sldMkLst>
          <pc:docMk/>
          <pc:sldMk cId="3466655742" sldId="998"/>
        </pc:sldMkLst>
        <pc:spChg chg="del">
          <ac:chgData name="Michele Punturo" userId="86b18cf8-2a0e-4c57-888a-300064038c87" providerId="ADAL" clId="{6F11409B-0797-49FB-A6BC-48C84A17D625}" dt="2023-06-09T07:50:21.835" v="428" actId="478"/>
          <ac:spMkLst>
            <pc:docMk/>
            <pc:sldMk cId="3466655742" sldId="998"/>
            <ac:spMk id="6" creationId="{62E58FC1-2BEC-2922-1F07-A254535C6063}"/>
          </ac:spMkLst>
        </pc:spChg>
        <pc:picChg chg="add mod">
          <ac:chgData name="Michele Punturo" userId="86b18cf8-2a0e-4c57-888a-300064038c87" providerId="ADAL" clId="{6F11409B-0797-49FB-A6BC-48C84A17D625}" dt="2023-06-09T07:57:06.480" v="435" actId="14100"/>
          <ac:picMkLst>
            <pc:docMk/>
            <pc:sldMk cId="3466655742" sldId="998"/>
            <ac:picMk id="4" creationId="{CB65B571-7201-F5D4-ACF3-D442117F1587}"/>
          </ac:picMkLst>
        </pc:picChg>
        <pc:picChg chg="add del mod">
          <ac:chgData name="Michele Punturo" userId="86b18cf8-2a0e-4c57-888a-300064038c87" providerId="ADAL" clId="{6F11409B-0797-49FB-A6BC-48C84A17D625}" dt="2023-06-09T07:56:48.871" v="431" actId="478"/>
          <ac:picMkLst>
            <pc:docMk/>
            <pc:sldMk cId="3466655742" sldId="998"/>
            <ac:picMk id="8" creationId="{AFBDB69B-9B6A-2A20-7042-4FC17E8DE4D3}"/>
          </ac:picMkLst>
        </pc:picChg>
      </pc:sldChg>
      <pc:sldChg chg="delSp mod">
        <pc:chgData name="Michele Punturo" userId="86b18cf8-2a0e-4c57-888a-300064038c87" providerId="ADAL" clId="{6F11409B-0797-49FB-A6BC-48C84A17D625}" dt="2023-06-09T07:57:44.282" v="436" actId="478"/>
        <pc:sldMkLst>
          <pc:docMk/>
          <pc:sldMk cId="3774448643" sldId="999"/>
        </pc:sldMkLst>
        <pc:spChg chg="del">
          <ac:chgData name="Michele Punturo" userId="86b18cf8-2a0e-4c57-888a-300064038c87" providerId="ADAL" clId="{6F11409B-0797-49FB-A6BC-48C84A17D625}" dt="2023-06-09T07:57:44.282" v="436" actId="478"/>
          <ac:spMkLst>
            <pc:docMk/>
            <pc:sldMk cId="3774448643" sldId="999"/>
            <ac:spMk id="6" creationId="{89CBBE98-0AF1-D0EB-68C5-B6319D7A2886}"/>
          </ac:spMkLst>
        </pc:spChg>
      </pc:sldChg>
      <pc:sldChg chg="delSp mod">
        <pc:chgData name="Michele Punturo" userId="86b18cf8-2a0e-4c57-888a-300064038c87" providerId="ADAL" clId="{6F11409B-0797-49FB-A6BC-48C84A17D625}" dt="2023-06-09T08:39:32.757" v="2095" actId="478"/>
        <pc:sldMkLst>
          <pc:docMk/>
          <pc:sldMk cId="1198639985" sldId="1000"/>
        </pc:sldMkLst>
        <pc:spChg chg="del">
          <ac:chgData name="Michele Punturo" userId="86b18cf8-2a0e-4c57-888a-300064038c87" providerId="ADAL" clId="{6F11409B-0797-49FB-A6BC-48C84A17D625}" dt="2023-06-09T08:39:32.757" v="2095" actId="478"/>
          <ac:spMkLst>
            <pc:docMk/>
            <pc:sldMk cId="1198639985" sldId="1000"/>
            <ac:spMk id="6" creationId="{500DD7C4-66CB-2CBC-6802-D6EF8D5F1DF6}"/>
          </ac:spMkLst>
        </pc:spChg>
      </pc:sldChg>
      <pc:sldChg chg="modSp mod">
        <pc:chgData name="Michele Punturo" userId="86b18cf8-2a0e-4c57-888a-300064038c87" providerId="ADAL" clId="{6F11409B-0797-49FB-A6BC-48C84A17D625}" dt="2023-06-09T07:58:53.299" v="546" actId="20577"/>
        <pc:sldMkLst>
          <pc:docMk/>
          <pc:sldMk cId="321487354" sldId="1001"/>
        </pc:sldMkLst>
        <pc:spChg chg="mod">
          <ac:chgData name="Michele Punturo" userId="86b18cf8-2a0e-4c57-888a-300064038c87" providerId="ADAL" clId="{6F11409B-0797-49FB-A6BC-48C84A17D625}" dt="2023-06-09T07:58:53.299" v="546" actId="20577"/>
          <ac:spMkLst>
            <pc:docMk/>
            <pc:sldMk cId="321487354" sldId="1001"/>
            <ac:spMk id="3" creationId="{1A72646E-DDE5-97A7-6267-ABED5C13B563}"/>
          </ac:spMkLst>
        </pc:spChg>
      </pc:sldChg>
      <pc:sldChg chg="modSp mod">
        <pc:chgData name="Michele Punturo" userId="86b18cf8-2a0e-4c57-888a-300064038c87" providerId="ADAL" clId="{6F11409B-0797-49FB-A6BC-48C84A17D625}" dt="2023-06-09T08:39:52.181" v="2099" actId="20577"/>
        <pc:sldMkLst>
          <pc:docMk/>
          <pc:sldMk cId="3886795909" sldId="1002"/>
        </pc:sldMkLst>
        <pc:spChg chg="mod">
          <ac:chgData name="Michele Punturo" userId="86b18cf8-2a0e-4c57-888a-300064038c87" providerId="ADAL" clId="{6F11409B-0797-49FB-A6BC-48C84A17D625}" dt="2023-06-09T08:39:52.181" v="2099" actId="20577"/>
          <ac:spMkLst>
            <pc:docMk/>
            <pc:sldMk cId="3886795909" sldId="1002"/>
            <ac:spMk id="3" creationId="{A1413C29-F5BD-C7CB-C5FB-D5A57112D03E}"/>
          </ac:spMkLst>
        </pc:spChg>
        <pc:picChg chg="mod">
          <ac:chgData name="Michele Punturo" userId="86b18cf8-2a0e-4c57-888a-300064038c87" providerId="ADAL" clId="{6F11409B-0797-49FB-A6BC-48C84A17D625}" dt="2023-06-09T08:39:44.676" v="2096" actId="1076"/>
          <ac:picMkLst>
            <pc:docMk/>
            <pc:sldMk cId="3886795909" sldId="1002"/>
            <ac:picMk id="6" creationId="{3839F559-7CEC-7075-2545-9A991B80D9E5}"/>
          </ac:picMkLst>
        </pc:picChg>
        <pc:picChg chg="mod">
          <ac:chgData name="Michele Punturo" userId="86b18cf8-2a0e-4c57-888a-300064038c87" providerId="ADAL" clId="{6F11409B-0797-49FB-A6BC-48C84A17D625}" dt="2023-06-09T08:39:47.254" v="2097" actId="1076"/>
          <ac:picMkLst>
            <pc:docMk/>
            <pc:sldMk cId="3886795909" sldId="1002"/>
            <ac:picMk id="8" creationId="{3F009472-6356-7DE0-D531-AFA6B56D8076}"/>
          </ac:picMkLst>
        </pc:picChg>
      </pc:sldChg>
      <pc:sldChg chg="modSp mod">
        <pc:chgData name="Michele Punturo" userId="86b18cf8-2a0e-4c57-888a-300064038c87" providerId="ADAL" clId="{6F11409B-0797-49FB-A6BC-48C84A17D625}" dt="2023-06-09T08:05:19.224" v="669" actId="20577"/>
        <pc:sldMkLst>
          <pc:docMk/>
          <pc:sldMk cId="2273136277" sldId="1003"/>
        </pc:sldMkLst>
        <pc:spChg chg="mod">
          <ac:chgData name="Michele Punturo" userId="86b18cf8-2a0e-4c57-888a-300064038c87" providerId="ADAL" clId="{6F11409B-0797-49FB-A6BC-48C84A17D625}" dt="2023-06-09T08:05:19.224" v="669" actId="20577"/>
          <ac:spMkLst>
            <pc:docMk/>
            <pc:sldMk cId="2273136277" sldId="1003"/>
            <ac:spMk id="3" creationId="{5F66E26F-9B14-45E6-9844-97DB19071990}"/>
          </ac:spMkLst>
        </pc:spChg>
      </pc:sldChg>
      <pc:sldChg chg="modSp mod">
        <pc:chgData name="Michele Punturo" userId="86b18cf8-2a0e-4c57-888a-300064038c87" providerId="ADAL" clId="{6F11409B-0797-49FB-A6BC-48C84A17D625}" dt="2023-06-09T08:16:32.934" v="1279" actId="14100"/>
        <pc:sldMkLst>
          <pc:docMk/>
          <pc:sldMk cId="3685546262" sldId="1004"/>
        </pc:sldMkLst>
        <pc:spChg chg="mod">
          <ac:chgData name="Michele Punturo" userId="86b18cf8-2a0e-4c57-888a-300064038c87" providerId="ADAL" clId="{6F11409B-0797-49FB-A6BC-48C84A17D625}" dt="2023-06-09T08:16:32.934" v="1279" actId="14100"/>
          <ac:spMkLst>
            <pc:docMk/>
            <pc:sldMk cId="3685546262" sldId="1004"/>
            <ac:spMk id="3" creationId="{24CA1068-E283-0732-6DBC-82D62FF76ADD}"/>
          </ac:spMkLst>
        </pc:spChg>
        <pc:graphicFrameChg chg="mod modGraphic">
          <ac:chgData name="Michele Punturo" userId="86b18cf8-2a0e-4c57-888a-300064038c87" providerId="ADAL" clId="{6F11409B-0797-49FB-A6BC-48C84A17D625}" dt="2023-06-09T08:10:53.745" v="912" actId="1038"/>
          <ac:graphicFrameMkLst>
            <pc:docMk/>
            <pc:sldMk cId="3685546262" sldId="1004"/>
            <ac:graphicFrameMk id="7" creationId="{133CA34A-BD8A-3AE6-5EDF-972E12CCE777}"/>
          </ac:graphicFrameMkLst>
        </pc:graphicFrameChg>
      </pc:sldChg>
      <pc:sldChg chg="addSp delSp modSp mod">
        <pc:chgData name="Michele Punturo" userId="86b18cf8-2a0e-4c57-888a-300064038c87" providerId="ADAL" clId="{6F11409B-0797-49FB-A6BC-48C84A17D625}" dt="2023-06-09T08:26:12.082" v="1641" actId="20577"/>
        <pc:sldMkLst>
          <pc:docMk/>
          <pc:sldMk cId="1465617499" sldId="1005"/>
        </pc:sldMkLst>
        <pc:spChg chg="mod">
          <ac:chgData name="Michele Punturo" userId="86b18cf8-2a0e-4c57-888a-300064038c87" providerId="ADAL" clId="{6F11409B-0797-49FB-A6BC-48C84A17D625}" dt="2023-06-09T08:26:12.082" v="1641" actId="20577"/>
          <ac:spMkLst>
            <pc:docMk/>
            <pc:sldMk cId="1465617499" sldId="1005"/>
            <ac:spMk id="3" creationId="{AD37E9B4-DE2B-9692-57C5-4F70D680C0E0}"/>
          </ac:spMkLst>
        </pc:spChg>
        <pc:spChg chg="add del mod">
          <ac:chgData name="Michele Punturo" userId="86b18cf8-2a0e-4c57-888a-300064038c87" providerId="ADAL" clId="{6F11409B-0797-49FB-A6BC-48C84A17D625}" dt="2023-06-09T08:20:49.719" v="1287" actId="478"/>
          <ac:spMkLst>
            <pc:docMk/>
            <pc:sldMk cId="1465617499" sldId="1005"/>
            <ac:spMk id="6" creationId="{621E137D-BF9C-E81E-8AAA-8D6C0D8B05ED}"/>
          </ac:spMkLst>
        </pc:spChg>
        <pc:graphicFrameChg chg="mod modGraphic">
          <ac:chgData name="Michele Punturo" userId="86b18cf8-2a0e-4c57-888a-300064038c87" providerId="ADAL" clId="{6F11409B-0797-49FB-A6BC-48C84A17D625}" dt="2023-06-09T08:23:40.468" v="1494" actId="1038"/>
          <ac:graphicFrameMkLst>
            <pc:docMk/>
            <pc:sldMk cId="1465617499" sldId="1005"/>
            <ac:graphicFrameMk id="10" creationId="{D9330513-0F3C-EE2C-6F39-CE993B1B41C9}"/>
          </ac:graphicFrameMkLst>
        </pc:graphicFrameChg>
      </pc:sldChg>
      <pc:sldChg chg="addSp modSp mod">
        <pc:chgData name="Michele Punturo" userId="86b18cf8-2a0e-4c57-888a-300064038c87" providerId="ADAL" clId="{6F11409B-0797-49FB-A6BC-48C84A17D625}" dt="2023-06-09T08:31:40.052" v="1896" actId="14100"/>
        <pc:sldMkLst>
          <pc:docMk/>
          <pc:sldMk cId="566864620" sldId="1006"/>
        </pc:sldMkLst>
        <pc:spChg chg="mod">
          <ac:chgData name="Michele Punturo" userId="86b18cf8-2a0e-4c57-888a-300064038c87" providerId="ADAL" clId="{6F11409B-0797-49FB-A6BC-48C84A17D625}" dt="2023-06-09T08:31:08.535" v="1863" actId="27636"/>
          <ac:spMkLst>
            <pc:docMk/>
            <pc:sldMk cId="566864620" sldId="1006"/>
            <ac:spMk id="3" creationId="{7301F16C-E847-6F3D-D253-AD1FCB0FB702}"/>
          </ac:spMkLst>
        </pc:spChg>
        <pc:spChg chg="mod">
          <ac:chgData name="Michele Punturo" userId="86b18cf8-2a0e-4c57-888a-300064038c87" providerId="ADAL" clId="{6F11409B-0797-49FB-A6BC-48C84A17D625}" dt="2023-06-09T08:27:46.540" v="1666" actId="14100"/>
          <ac:spMkLst>
            <pc:docMk/>
            <pc:sldMk cId="566864620" sldId="1006"/>
            <ac:spMk id="5" creationId="{F9B8A2F6-67A1-C4A9-4E8E-FB9E2FE84FB8}"/>
          </ac:spMkLst>
        </pc:spChg>
        <pc:spChg chg="add mod">
          <ac:chgData name="Michele Punturo" userId="86b18cf8-2a0e-4c57-888a-300064038c87" providerId="ADAL" clId="{6F11409B-0797-49FB-A6BC-48C84A17D625}" dt="2023-06-09T08:31:35.267" v="1895" actId="1036"/>
          <ac:spMkLst>
            <pc:docMk/>
            <pc:sldMk cId="566864620" sldId="1006"/>
            <ac:spMk id="6" creationId="{84BD81E3-2BD0-EB21-DD27-EA45D09646F6}"/>
          </ac:spMkLst>
        </pc:spChg>
        <pc:picChg chg="mod">
          <ac:chgData name="Michele Punturo" userId="86b18cf8-2a0e-4c57-888a-300064038c87" providerId="ADAL" clId="{6F11409B-0797-49FB-A6BC-48C84A17D625}" dt="2023-06-09T08:31:40.052" v="1896" actId="14100"/>
          <ac:picMkLst>
            <pc:docMk/>
            <pc:sldMk cId="566864620" sldId="1006"/>
            <ac:picMk id="7" creationId="{14FF88A6-1295-22CB-87F4-C38F8B6AFC95}"/>
          </ac:picMkLst>
        </pc:picChg>
      </pc:sldChg>
      <pc:sldChg chg="modSp mod">
        <pc:chgData name="Michele Punturo" userId="86b18cf8-2a0e-4c57-888a-300064038c87" providerId="ADAL" clId="{6F11409B-0797-49FB-A6BC-48C84A17D625}" dt="2023-06-09T09:18:22.570" v="3048" actId="20577"/>
        <pc:sldMkLst>
          <pc:docMk/>
          <pc:sldMk cId="3804843509" sldId="1007"/>
        </pc:sldMkLst>
        <pc:spChg chg="mod">
          <ac:chgData name="Michele Punturo" userId="86b18cf8-2a0e-4c57-888a-300064038c87" providerId="ADAL" clId="{6F11409B-0797-49FB-A6BC-48C84A17D625}" dt="2023-06-09T09:18:22.570" v="3048" actId="20577"/>
          <ac:spMkLst>
            <pc:docMk/>
            <pc:sldMk cId="3804843509" sldId="1007"/>
            <ac:spMk id="7" creationId="{2EE92244-F2B5-8077-89A3-E0CCDA77D640}"/>
          </ac:spMkLst>
        </pc:spChg>
      </pc:sldChg>
    </pc:docChg>
  </pc:docChgLst>
  <pc:docChgLst>
    <pc:chgData name="Harald Lueck" userId="S::harald.lueck_aei.mpg.de#ext#@istnazfisnucl.onmicrosoft.com::86262e7f-e9f4-4afc-ab1b-2a5c08e02810" providerId="AD" clId="Web-{EF6DAC73-B1ED-4D24-8FB4-71A7A217971B}"/>
    <pc:docChg chg="modSld">
      <pc:chgData name="Harald Lueck" userId="S::harald.lueck_aei.mpg.de#ext#@istnazfisnucl.onmicrosoft.com::86262e7f-e9f4-4afc-ab1b-2a5c08e02810" providerId="AD" clId="Web-{EF6DAC73-B1ED-4D24-8FB4-71A7A217971B}" dt="2023-06-10T10:44:03.499" v="196"/>
      <pc:docMkLst>
        <pc:docMk/>
      </pc:docMkLst>
      <pc:sldChg chg="modSp">
        <pc:chgData name="Harald Lueck" userId="S::harald.lueck_aei.mpg.de#ext#@istnazfisnucl.onmicrosoft.com::86262e7f-e9f4-4afc-ab1b-2a5c08e02810" providerId="AD" clId="Web-{EF6DAC73-B1ED-4D24-8FB4-71A7A217971B}" dt="2023-06-10T10:36:58.101" v="124" actId="20577"/>
        <pc:sldMkLst>
          <pc:docMk/>
          <pc:sldMk cId="640513080" sldId="262"/>
        </pc:sldMkLst>
        <pc:spChg chg="mod">
          <ac:chgData name="Harald Lueck" userId="S::harald.lueck_aei.mpg.de#ext#@istnazfisnucl.onmicrosoft.com::86262e7f-e9f4-4afc-ab1b-2a5c08e02810" providerId="AD" clId="Web-{EF6DAC73-B1ED-4D24-8FB4-71A7A217971B}" dt="2023-06-10T10:34:37.143" v="99" actId="20577"/>
          <ac:spMkLst>
            <pc:docMk/>
            <pc:sldMk cId="640513080" sldId="262"/>
            <ac:spMk id="2" creationId="{9B7FE5DC-04AB-36A3-0FC1-A00B3C3E2485}"/>
          </ac:spMkLst>
        </pc:spChg>
        <pc:spChg chg="mod">
          <ac:chgData name="Harald Lueck" userId="S::harald.lueck_aei.mpg.de#ext#@istnazfisnucl.onmicrosoft.com::86262e7f-e9f4-4afc-ab1b-2a5c08e02810" providerId="AD" clId="Web-{EF6DAC73-B1ED-4D24-8FB4-71A7A217971B}" dt="2023-06-10T10:35:15.910" v="104" actId="20577"/>
          <ac:spMkLst>
            <pc:docMk/>
            <pc:sldMk cId="640513080" sldId="262"/>
            <ac:spMk id="4" creationId="{F66BD0BE-34A9-2737-162B-8A35975F56A7}"/>
          </ac:spMkLst>
        </pc:spChg>
        <pc:spChg chg="mod">
          <ac:chgData name="Harald Lueck" userId="S::harald.lueck_aei.mpg.de#ext#@istnazfisnucl.onmicrosoft.com::86262e7f-e9f4-4afc-ab1b-2a5c08e02810" providerId="AD" clId="Web-{EF6DAC73-B1ED-4D24-8FB4-71A7A217971B}" dt="2023-06-10T10:35:21.754" v="105" actId="1076"/>
          <ac:spMkLst>
            <pc:docMk/>
            <pc:sldMk cId="640513080" sldId="262"/>
            <ac:spMk id="6" creationId="{9DB23651-8466-BF76-2FEA-D641A9A96484}"/>
          </ac:spMkLst>
        </pc:spChg>
        <pc:spChg chg="mod">
          <ac:chgData name="Harald Lueck" userId="S::harald.lueck_aei.mpg.de#ext#@istnazfisnucl.onmicrosoft.com::86262e7f-e9f4-4afc-ab1b-2a5c08e02810" providerId="AD" clId="Web-{EF6DAC73-B1ED-4D24-8FB4-71A7A217971B}" dt="2023-06-10T10:36:58.101" v="124" actId="20577"/>
          <ac:spMkLst>
            <pc:docMk/>
            <pc:sldMk cId="640513080" sldId="262"/>
            <ac:spMk id="10" creationId="{F13BAED2-A24D-BFBE-346C-79EC49CA17E8}"/>
          </ac:spMkLst>
        </pc:spChg>
      </pc:sldChg>
      <pc:sldChg chg="modSp">
        <pc:chgData name="Harald Lueck" userId="S::harald.lueck_aei.mpg.de#ext#@istnazfisnucl.onmicrosoft.com::86262e7f-e9f4-4afc-ab1b-2a5c08e02810" providerId="AD" clId="Web-{EF6DAC73-B1ED-4D24-8FB4-71A7A217971B}" dt="2023-06-10T10:33:20.312" v="87" actId="20577"/>
        <pc:sldMkLst>
          <pc:docMk/>
          <pc:sldMk cId="3233030220" sldId="994"/>
        </pc:sldMkLst>
        <pc:spChg chg="mod">
          <ac:chgData name="Harald Lueck" userId="S::harald.lueck_aei.mpg.de#ext#@istnazfisnucl.onmicrosoft.com::86262e7f-e9f4-4afc-ab1b-2a5c08e02810" providerId="AD" clId="Web-{EF6DAC73-B1ED-4D24-8FB4-71A7A217971B}" dt="2023-06-10T10:29:29.975" v="35" actId="20577"/>
          <ac:spMkLst>
            <pc:docMk/>
            <pc:sldMk cId="3233030220" sldId="994"/>
            <ac:spMk id="7" creationId="{AE41BCF0-8ED0-9DE3-9763-2125A1A3AD8D}"/>
          </ac:spMkLst>
        </pc:spChg>
        <pc:spChg chg="mod">
          <ac:chgData name="Harald Lueck" userId="S::harald.lueck_aei.mpg.de#ext#@istnazfisnucl.onmicrosoft.com::86262e7f-e9f4-4afc-ab1b-2a5c08e02810" providerId="AD" clId="Web-{EF6DAC73-B1ED-4D24-8FB4-71A7A217971B}" dt="2023-06-10T10:33:20.312" v="87" actId="20577"/>
          <ac:spMkLst>
            <pc:docMk/>
            <pc:sldMk cId="3233030220" sldId="994"/>
            <ac:spMk id="8" creationId="{0E8813AA-31A9-5D7D-3DA1-041829843116}"/>
          </ac:spMkLst>
        </pc:spChg>
      </pc:sldChg>
      <pc:sldChg chg="modSp">
        <pc:chgData name="Harald Lueck" userId="S::harald.lueck_aei.mpg.de#ext#@istnazfisnucl.onmicrosoft.com::86262e7f-e9f4-4afc-ab1b-2a5c08e02810" providerId="AD" clId="Web-{EF6DAC73-B1ED-4D24-8FB4-71A7A217971B}" dt="2023-06-10T10:37:24.852" v="126" actId="20577"/>
        <pc:sldMkLst>
          <pc:docMk/>
          <pc:sldMk cId="3718531200" sldId="997"/>
        </pc:sldMkLst>
        <pc:spChg chg="mod">
          <ac:chgData name="Harald Lueck" userId="S::harald.lueck_aei.mpg.de#ext#@istnazfisnucl.onmicrosoft.com::86262e7f-e9f4-4afc-ab1b-2a5c08e02810" providerId="AD" clId="Web-{EF6DAC73-B1ED-4D24-8FB4-71A7A217971B}" dt="2023-06-10T10:37:24.852" v="126" actId="20577"/>
          <ac:spMkLst>
            <pc:docMk/>
            <pc:sldMk cId="3718531200" sldId="997"/>
            <ac:spMk id="2" creationId="{35A77A71-3CFF-28F0-8AF6-A7EB9A59710B}"/>
          </ac:spMkLst>
        </pc:spChg>
      </pc:sldChg>
      <pc:sldChg chg="modSp">
        <pc:chgData name="Harald Lueck" userId="S::harald.lueck_aei.mpg.de#ext#@istnazfisnucl.onmicrosoft.com::86262e7f-e9f4-4afc-ab1b-2a5c08e02810" providerId="AD" clId="Web-{EF6DAC73-B1ED-4D24-8FB4-71A7A217971B}" dt="2023-06-10T10:37:34.774" v="128" actId="20577"/>
        <pc:sldMkLst>
          <pc:docMk/>
          <pc:sldMk cId="3774448643" sldId="999"/>
        </pc:sldMkLst>
        <pc:spChg chg="mod">
          <ac:chgData name="Harald Lueck" userId="S::harald.lueck_aei.mpg.de#ext#@istnazfisnucl.onmicrosoft.com::86262e7f-e9f4-4afc-ab1b-2a5c08e02810" providerId="AD" clId="Web-{EF6DAC73-B1ED-4D24-8FB4-71A7A217971B}" dt="2023-06-10T10:37:34.774" v="128" actId="20577"/>
          <ac:spMkLst>
            <pc:docMk/>
            <pc:sldMk cId="3774448643" sldId="999"/>
            <ac:spMk id="2" creationId="{907B30E1-0A3F-3F20-0FF4-110C1D2848D2}"/>
          </ac:spMkLst>
        </pc:spChg>
      </pc:sldChg>
      <pc:sldChg chg="modSp">
        <pc:chgData name="Harald Lueck" userId="S::harald.lueck_aei.mpg.de#ext#@istnazfisnucl.onmicrosoft.com::86262e7f-e9f4-4afc-ab1b-2a5c08e02810" providerId="AD" clId="Web-{EF6DAC73-B1ED-4D24-8FB4-71A7A217971B}" dt="2023-06-10T10:38:13.870" v="132" actId="1076"/>
        <pc:sldMkLst>
          <pc:docMk/>
          <pc:sldMk cId="1198639985" sldId="1000"/>
        </pc:sldMkLst>
        <pc:spChg chg="mod">
          <ac:chgData name="Harald Lueck" userId="S::harald.lueck_aei.mpg.de#ext#@istnazfisnucl.onmicrosoft.com::86262e7f-e9f4-4afc-ab1b-2a5c08e02810" providerId="AD" clId="Web-{EF6DAC73-B1ED-4D24-8FB4-71A7A217971B}" dt="2023-06-10T10:38:13.870" v="132" actId="1076"/>
          <ac:spMkLst>
            <pc:docMk/>
            <pc:sldMk cId="1198639985" sldId="1000"/>
            <ac:spMk id="2" creationId="{E8FF2613-35FA-6E78-B066-17564B302DDB}"/>
          </ac:spMkLst>
        </pc:spChg>
        <pc:picChg chg="mod">
          <ac:chgData name="Harald Lueck" userId="S::harald.lueck_aei.mpg.de#ext#@istnazfisnucl.onmicrosoft.com::86262e7f-e9f4-4afc-ab1b-2a5c08e02810" providerId="AD" clId="Web-{EF6DAC73-B1ED-4D24-8FB4-71A7A217971B}" dt="2023-06-10T10:38:06.135" v="130" actId="1076"/>
          <ac:picMkLst>
            <pc:docMk/>
            <pc:sldMk cId="1198639985" sldId="1000"/>
            <ac:picMk id="7" creationId="{25F5C3C4-9081-B1A1-BD24-B90BB4623A79}"/>
          </ac:picMkLst>
        </pc:picChg>
      </pc:sldChg>
      <pc:sldChg chg="delSp modSp mod modClrScheme chgLayout">
        <pc:chgData name="Harald Lueck" userId="S::harald.lueck_aei.mpg.de#ext#@istnazfisnucl.onmicrosoft.com::86262e7f-e9f4-4afc-ab1b-2a5c08e02810" providerId="AD" clId="Web-{EF6DAC73-B1ED-4D24-8FB4-71A7A217971B}" dt="2023-06-10T10:43:19.357" v="190" actId="20577"/>
        <pc:sldMkLst>
          <pc:docMk/>
          <pc:sldMk cId="321487354" sldId="1001"/>
        </pc:sldMkLst>
        <pc:spChg chg="mod ord">
          <ac:chgData name="Harald Lueck" userId="S::harald.lueck_aei.mpg.de#ext#@istnazfisnucl.onmicrosoft.com::86262e7f-e9f4-4afc-ab1b-2a5c08e02810" providerId="AD" clId="Web-{EF6DAC73-B1ED-4D24-8FB4-71A7A217971B}" dt="2023-06-10T10:38:34.933" v="136"/>
          <ac:spMkLst>
            <pc:docMk/>
            <pc:sldMk cId="321487354" sldId="1001"/>
            <ac:spMk id="2" creationId="{309F46A6-02E2-0F50-B2AD-E08CE26CBEED}"/>
          </ac:spMkLst>
        </pc:spChg>
        <pc:spChg chg="mod ord">
          <ac:chgData name="Harald Lueck" userId="S::harald.lueck_aei.mpg.de#ext#@istnazfisnucl.onmicrosoft.com::86262e7f-e9f4-4afc-ab1b-2a5c08e02810" providerId="AD" clId="Web-{EF6DAC73-B1ED-4D24-8FB4-71A7A217971B}" dt="2023-06-10T10:43:19.357" v="190" actId="20577"/>
          <ac:spMkLst>
            <pc:docMk/>
            <pc:sldMk cId="321487354" sldId="1001"/>
            <ac:spMk id="3" creationId="{1A72646E-DDE5-97A7-6267-ABED5C13B563}"/>
          </ac:spMkLst>
        </pc:spChg>
        <pc:spChg chg="mod ord">
          <ac:chgData name="Harald Lueck" userId="S::harald.lueck_aei.mpg.de#ext#@istnazfisnucl.onmicrosoft.com::86262e7f-e9f4-4afc-ab1b-2a5c08e02810" providerId="AD" clId="Web-{EF6DAC73-B1ED-4D24-8FB4-71A7A217971B}" dt="2023-06-10T10:38:34.933" v="136"/>
          <ac:spMkLst>
            <pc:docMk/>
            <pc:sldMk cId="321487354" sldId="1001"/>
            <ac:spMk id="4" creationId="{83833F04-3D3D-3B4E-F463-AC4C7C54342E}"/>
          </ac:spMkLst>
        </pc:spChg>
        <pc:picChg chg="del">
          <ac:chgData name="Harald Lueck" userId="S::harald.lueck_aei.mpg.de#ext#@istnazfisnucl.onmicrosoft.com::86262e7f-e9f4-4afc-ab1b-2a5c08e02810" providerId="AD" clId="Web-{EF6DAC73-B1ED-4D24-8FB4-71A7A217971B}" dt="2023-06-10T10:38:39.636" v="137"/>
          <ac:picMkLst>
            <pc:docMk/>
            <pc:sldMk cId="321487354" sldId="1001"/>
            <ac:picMk id="5" creationId="{B4CB0F43-0E08-F023-AB60-EAF4F6A06B84}"/>
          </ac:picMkLst>
        </pc:picChg>
      </pc:sldChg>
      <pc:sldChg chg="modSp mod modClrScheme chgLayout">
        <pc:chgData name="Harald Lueck" userId="S::harald.lueck_aei.mpg.de#ext#@istnazfisnucl.onmicrosoft.com::86262e7f-e9f4-4afc-ab1b-2a5c08e02810" providerId="AD" clId="Web-{EF6DAC73-B1ED-4D24-8FB4-71A7A217971B}" dt="2023-06-10T10:44:03.499" v="196"/>
        <pc:sldMkLst>
          <pc:docMk/>
          <pc:sldMk cId="3886795909" sldId="1002"/>
        </pc:sldMkLst>
        <pc:spChg chg="mod ord">
          <ac:chgData name="Harald Lueck" userId="S::harald.lueck_aei.mpg.de#ext#@istnazfisnucl.onmicrosoft.com::86262e7f-e9f4-4afc-ab1b-2a5c08e02810" providerId="AD" clId="Web-{EF6DAC73-B1ED-4D24-8FB4-71A7A217971B}" dt="2023-06-10T10:44:03.499" v="196"/>
          <ac:spMkLst>
            <pc:docMk/>
            <pc:sldMk cId="3886795909" sldId="1002"/>
            <ac:spMk id="2" creationId="{578BD8C7-C8C7-CB3F-4F9F-C7CCF1CE3A66}"/>
          </ac:spMkLst>
        </pc:spChg>
        <pc:spChg chg="mod ord">
          <ac:chgData name="Harald Lueck" userId="S::harald.lueck_aei.mpg.de#ext#@istnazfisnucl.onmicrosoft.com::86262e7f-e9f4-4afc-ab1b-2a5c08e02810" providerId="AD" clId="Web-{EF6DAC73-B1ED-4D24-8FB4-71A7A217971B}" dt="2023-06-10T10:44:03.499" v="196"/>
          <ac:spMkLst>
            <pc:docMk/>
            <pc:sldMk cId="3886795909" sldId="1002"/>
            <ac:spMk id="3" creationId="{A1413C29-F5BD-C7CB-C5FB-D5A57112D03E}"/>
          </ac:spMkLst>
        </pc:spChg>
        <pc:spChg chg="mod ord">
          <ac:chgData name="Harald Lueck" userId="S::harald.lueck_aei.mpg.de#ext#@istnazfisnucl.onmicrosoft.com::86262e7f-e9f4-4afc-ab1b-2a5c08e02810" providerId="AD" clId="Web-{EF6DAC73-B1ED-4D24-8FB4-71A7A217971B}" dt="2023-06-10T10:44:03.499" v="196"/>
          <ac:spMkLst>
            <pc:docMk/>
            <pc:sldMk cId="3886795909" sldId="1002"/>
            <ac:spMk id="4" creationId="{843C8AA9-4693-9754-C25E-129739084E7E}"/>
          </ac:spMkLst>
        </pc:spChg>
      </pc:sldChg>
    </pc:docChg>
  </pc:docChgLst>
  <pc:docChgLst>
    <pc:chgData name="Michele Punturo" userId="86b18cf8-2a0e-4c57-888a-300064038c87" providerId="ADAL" clId="{8BA0A441-40EB-42B8-9F9E-6419D4798380}"/>
    <pc:docChg chg="undo custSel modSld">
      <pc:chgData name="Michele Punturo" userId="86b18cf8-2a0e-4c57-888a-300064038c87" providerId="ADAL" clId="{8BA0A441-40EB-42B8-9F9E-6419D4798380}" dt="2023-06-10T06:12:38.979" v="81" actId="20577"/>
      <pc:docMkLst>
        <pc:docMk/>
      </pc:docMkLst>
      <pc:sldChg chg="modSp mod">
        <pc:chgData name="Michele Punturo" userId="86b18cf8-2a0e-4c57-888a-300064038c87" providerId="ADAL" clId="{8BA0A441-40EB-42B8-9F9E-6419D4798380}" dt="2023-06-10T06:11:03.023" v="20" actId="20577"/>
        <pc:sldMkLst>
          <pc:docMk/>
          <pc:sldMk cId="321487354" sldId="1001"/>
        </pc:sldMkLst>
        <pc:spChg chg="mod">
          <ac:chgData name="Michele Punturo" userId="86b18cf8-2a0e-4c57-888a-300064038c87" providerId="ADAL" clId="{8BA0A441-40EB-42B8-9F9E-6419D4798380}" dt="2023-06-10T06:11:03.023" v="20" actId="20577"/>
          <ac:spMkLst>
            <pc:docMk/>
            <pc:sldMk cId="321487354" sldId="1001"/>
            <ac:spMk id="3" creationId="{1A72646E-DDE5-97A7-6267-ABED5C13B563}"/>
          </ac:spMkLst>
        </pc:spChg>
      </pc:sldChg>
      <pc:sldChg chg="modSp mod">
        <pc:chgData name="Michele Punturo" userId="86b18cf8-2a0e-4c57-888a-300064038c87" providerId="ADAL" clId="{8BA0A441-40EB-42B8-9F9E-6419D4798380}" dt="2023-06-10T06:11:53.380" v="74" actId="20577"/>
        <pc:sldMkLst>
          <pc:docMk/>
          <pc:sldMk cId="3685546262" sldId="1004"/>
        </pc:sldMkLst>
        <pc:spChg chg="mod">
          <ac:chgData name="Michele Punturo" userId="86b18cf8-2a0e-4c57-888a-300064038c87" providerId="ADAL" clId="{8BA0A441-40EB-42B8-9F9E-6419D4798380}" dt="2023-06-10T06:11:53.380" v="74" actId="20577"/>
          <ac:spMkLst>
            <pc:docMk/>
            <pc:sldMk cId="3685546262" sldId="1004"/>
            <ac:spMk id="3" creationId="{24CA1068-E283-0732-6DBC-82D62FF76ADD}"/>
          </ac:spMkLst>
        </pc:spChg>
      </pc:sldChg>
      <pc:sldChg chg="modSp mod">
        <pc:chgData name="Michele Punturo" userId="86b18cf8-2a0e-4c57-888a-300064038c87" providerId="ADAL" clId="{8BA0A441-40EB-42B8-9F9E-6419D4798380}" dt="2023-06-10T06:12:38.979" v="81" actId="20577"/>
        <pc:sldMkLst>
          <pc:docMk/>
          <pc:sldMk cId="566864620" sldId="1006"/>
        </pc:sldMkLst>
        <pc:spChg chg="mod">
          <ac:chgData name="Michele Punturo" userId="86b18cf8-2a0e-4c57-888a-300064038c87" providerId="ADAL" clId="{8BA0A441-40EB-42B8-9F9E-6419D4798380}" dt="2023-06-10T06:12:38.979" v="81" actId="20577"/>
          <ac:spMkLst>
            <pc:docMk/>
            <pc:sldMk cId="566864620" sldId="1006"/>
            <ac:spMk id="2" creationId="{7AE7F5C4-5D35-99E1-BD49-CFFA07FD6A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38D8-69CE-4D53-AEF4-58AE3FA3EF7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06DA1-5841-418F-9D40-21C52E7B7D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79 </a:t>
            </a:r>
            <a:r>
              <a:rPr lang="de-DE" b="1" dirty="0" err="1"/>
              <a:t>research</a:t>
            </a:r>
            <a:r>
              <a:rPr lang="de-DE" b="1" dirty="0"/>
              <a:t> Units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about</a:t>
            </a:r>
            <a:r>
              <a:rPr lang="de-DE" b="1" dirty="0"/>
              <a:t> 1300 </a:t>
            </a:r>
            <a:r>
              <a:rPr lang="de-DE" b="1" dirty="0" err="1"/>
              <a:t>members</a:t>
            </a:r>
            <a:r>
              <a:rPr lang="de-DE" dirty="0"/>
              <a:t>;</a:t>
            </a:r>
          </a:p>
          <a:p>
            <a:r>
              <a:rPr lang="de-DE" dirty="0" err="1"/>
              <a:t>Concentrated</a:t>
            </a:r>
            <a:r>
              <a:rPr lang="de-DE" dirty="0"/>
              <a:t> in Europe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83CD-62D1-460E-8C41-945CF666E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0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991BC-1A95-4D68-9D19-B1DB9AB8B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06DA1-5841-418F-9D40-21C52E7B7D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2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9FDE6-D2AC-B91D-90DD-C0D20C77C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F4BED5-AC46-A877-23BF-9EA7FD926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60FD6A-1E9A-810A-5CBF-08D0C5D8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0CB10D-FC4C-9842-EBB4-56E406B6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013C0D-91F1-522F-E611-848853BB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D3999-1F18-3F94-AA99-F96C1671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C54CF2-7337-DB1D-3274-E5EFFD565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1BF19-A820-86A5-9FAD-C3ECA60D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7F407E-CAB7-BD60-8DF2-EACE760D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9BCF4C-2ED9-4102-EECD-7B387E05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6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B99A0D-A0EC-D191-898C-05099F499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7211B5-0CB3-EA5E-8B21-A4B0FD65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56A99F-A97E-8EAD-DB61-13598311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9AD9DE-B09B-8068-D4E6-AFF2AA71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F816FE-7704-DDE1-2D6E-0A575A7E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21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11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34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713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82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40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0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7F8BE-066B-C6B3-41E2-C895B7B7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9FE41B-6508-7719-A648-9569F02C5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0E3ED-86D4-9F23-2127-294C4242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50C2A-8B54-F85B-FA0F-1BBCD88F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58A68D-152C-E634-F657-E760CEA5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994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7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4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913922" y="2129985"/>
            <a:ext cx="10364163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829755" y="3885530"/>
            <a:ext cx="8534395" cy="1752666"/>
          </a:xfrm>
        </p:spPr>
        <p:txBody>
          <a:bodyPr anchorCtr="1"/>
          <a:lstStyle>
            <a:lvl1pPr marL="0" indent="0" algn="ctr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EC88E-C8B4-448E-B84E-2762A0F04F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79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49A356-8300-4A25-9C45-1FE92C991D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282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963843" y="4406863"/>
            <a:ext cx="10362237" cy="1362381"/>
          </a:xfrm>
        </p:spPr>
        <p:txBody>
          <a:bodyPr anchor="t"/>
          <a:lstStyle>
            <a:lvl1pPr>
              <a:defRPr b="1" cap="all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963843" y="2906224"/>
            <a:ext cx="10362237" cy="1500639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814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5887-9365-4415-ABDD-3C34EE0862F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350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608645" y="1604332"/>
            <a:ext cx="5393284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86241" y="1604332"/>
            <a:ext cx="5395196" cy="4526397"/>
          </a:xfrm>
        </p:spPr>
        <p:txBody>
          <a:bodyPr/>
          <a:lstStyle>
            <a:lvl1pPr>
              <a:defRPr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7B14-12D1-48FA-8237-7AE8FBC646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71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7" y="275073"/>
            <a:ext cx="10972805" cy="11420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10556" y="1535196"/>
            <a:ext cx="5385597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0556" y="2174631"/>
            <a:ext cx="5385597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93914" y="1535196"/>
            <a:ext cx="5389435" cy="639424"/>
          </a:xfrm>
        </p:spPr>
        <p:txBody>
          <a:bodyPr anchor="b"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177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93914" y="2174631"/>
            <a:ext cx="5389435" cy="3951776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4C0D3E-A88C-4A76-A97D-DA3DF6F988E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918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70A666C-0F95-4B17-A1BE-CAE95F6672A8}"/>
              </a:ext>
            </a:extLst>
          </p:cNvPr>
          <p:cNvSpPr/>
          <p:nvPr userDrawn="1"/>
        </p:nvSpPr>
        <p:spPr>
          <a:xfrm>
            <a:off x="-59961" y="0"/>
            <a:ext cx="9338872" cy="681001"/>
          </a:xfrm>
          <a:prstGeom prst="rect">
            <a:avLst/>
          </a:prstGeom>
          <a:solidFill>
            <a:srgbClr val="ED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43575" y="0"/>
            <a:ext cx="10710398" cy="643929"/>
          </a:xfrm>
        </p:spPr>
        <p:txBody>
          <a:bodyPr/>
          <a:lstStyle>
            <a:lvl1pPr>
              <a:defRPr>
                <a:solidFill>
                  <a:srgbClr val="007463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B8EA6-9440-4CBE-A916-9B1BC747F3F5}" type="slidenum">
              <a:t>‹Nr.›</a:t>
            </a:fld>
            <a:endParaRPr lang="de-DE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DCD3D14-0DC8-4F40-844B-DBCE935D1C6C}"/>
              </a:ext>
            </a:extLst>
          </p:cNvPr>
          <p:cNvGrpSpPr/>
          <p:nvPr userDrawn="1"/>
        </p:nvGrpSpPr>
        <p:grpSpPr>
          <a:xfrm rot="10800000">
            <a:off x="-2635172" y="681006"/>
            <a:ext cx="15177009" cy="81329"/>
            <a:chOff x="2024185" y="869307"/>
            <a:chExt cx="10366102" cy="81329"/>
          </a:xfrm>
        </p:grpSpPr>
        <p:cxnSp>
          <p:nvCxnSpPr>
            <p:cNvPr id="7" name="Gerade Verbindung 12">
              <a:extLst>
                <a:ext uri="{FF2B5EF4-FFF2-40B4-BE49-F238E27FC236}">
                  <a16:creationId xmlns:a16="http://schemas.microsoft.com/office/drawing/2014/main" id="{19618200-C8A3-480A-8D9F-42D6293915AA}"/>
                </a:ext>
              </a:extLst>
            </p:cNvPr>
            <p:cNvCxnSpPr/>
            <p:nvPr userDrawn="1"/>
          </p:nvCxnSpPr>
          <p:spPr>
            <a:xfrm>
              <a:off x="3409700" y="950636"/>
              <a:ext cx="8980587" cy="0"/>
            </a:xfrm>
            <a:prstGeom prst="line">
              <a:avLst/>
            </a:prstGeom>
            <a:ln w="25400" cap="rnd">
              <a:solidFill>
                <a:srgbClr val="007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4">
              <a:extLst>
                <a:ext uri="{FF2B5EF4-FFF2-40B4-BE49-F238E27FC236}">
                  <a16:creationId xmlns:a16="http://schemas.microsoft.com/office/drawing/2014/main" id="{E0A63536-0164-44C1-841F-6E49E3BE4493}"/>
                </a:ext>
              </a:extLst>
            </p:cNvPr>
            <p:cNvCxnSpPr/>
            <p:nvPr userDrawn="1"/>
          </p:nvCxnSpPr>
          <p:spPr>
            <a:xfrm>
              <a:off x="2024185" y="869307"/>
              <a:ext cx="10151940" cy="0"/>
            </a:xfrm>
            <a:prstGeom prst="line">
              <a:avLst/>
            </a:prstGeom>
            <a:ln w="25400" cap="rnd">
              <a:solidFill>
                <a:srgbClr val="008F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1">
            <a:extLst>
              <a:ext uri="{FF2B5EF4-FFF2-40B4-BE49-F238E27FC236}">
                <a16:creationId xmlns:a16="http://schemas.microsoft.com/office/drawing/2014/main" id="{7B5DDB38-EA11-43DD-869D-4C715E8C0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63" y="-26026"/>
            <a:ext cx="2995453" cy="8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35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922F6-C5C2-4EEE-9AC4-3973278DF3C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62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45F2A-5224-4377-9882-FF00A553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BD3367-C7FE-6012-63B9-976569BB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6D3900-AF49-131F-FD7A-933E8000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6ECEB2-7572-C136-6FDA-0EB84E48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B61865-3FFC-64EC-D759-2746EFF3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8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10556" y="273629"/>
            <a:ext cx="4010884" cy="1160765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767355" y="273627"/>
            <a:ext cx="6815994" cy="5852778"/>
          </a:xfrm>
        </p:spPr>
        <p:txBody>
          <a:bodyPr/>
          <a:lstStyle>
            <a:lvl1pPr>
              <a:defRPr sz="2903"/>
            </a:lvl1pPr>
            <a:lvl2pPr>
              <a:defRPr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10556" y="1434394"/>
            <a:ext cx="4010884" cy="4692013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50E7B3-361A-40FA-8190-CA044C2027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94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390403" y="4800027"/>
            <a:ext cx="7315195" cy="567421"/>
          </a:xfrm>
        </p:spPr>
        <p:txBody>
          <a:bodyPr anchor="b"/>
          <a:lstStyle>
            <a:lvl1pPr>
              <a:defRPr sz="1814" b="1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390403" y="612068"/>
            <a:ext cx="7315195" cy="4115956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2903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390403" y="5367447"/>
            <a:ext cx="7315195" cy="805048"/>
          </a:xfrm>
        </p:spPr>
        <p:txBody>
          <a:bodyPr/>
          <a:lstStyle>
            <a:lvl1pPr marL="0" indent="0">
              <a:buNone/>
              <a:tabLst>
                <a:tab pos="829220" algn="l"/>
                <a:tab pos="1658763" algn="l"/>
                <a:tab pos="2488307" algn="l"/>
                <a:tab pos="3317851" algn="l"/>
                <a:tab pos="4147395" algn="l"/>
                <a:tab pos="4976938" algn="l"/>
                <a:tab pos="5806482" algn="l"/>
                <a:tab pos="6636026" algn="l"/>
                <a:tab pos="7465569" algn="l"/>
                <a:tab pos="8295113" algn="l"/>
                <a:tab pos="9124657" algn="l"/>
              </a:tabLst>
              <a:defRPr sz="127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C2C19-3679-4BAD-A63B-7F82097CE9A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599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315371-5C7B-4787-8FEB-67DB8BA922B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167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839685" y="273627"/>
            <a:ext cx="2741764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608643" y="273627"/>
            <a:ext cx="8046717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BB4C7-320E-489D-A402-86891896D33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99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16D-0914-44A4-8A6B-89EC75CF80B8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55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D82D-D5E8-4945-8071-BBB4DE7DC898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80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CF82-E933-45C8-A262-5271F8CA86E8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74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B774-92A5-4912-AA2E-26EEE7986ACB}" type="datetime1">
              <a:rPr lang="it-IT" smtClean="0"/>
              <a:t>10/06/2023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778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75A9-9EE7-431A-94C6-AD21C0A7FF32}" type="datetime1">
              <a:rPr lang="it-IT" smtClean="0"/>
              <a:t>10/06/2023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83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5DD88-4805-44F8-A382-D539BEA3E385}" type="datetime1">
              <a:rPr lang="it-IT" smtClean="0"/>
              <a:t>10/06/2023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81D6D-76AB-297C-F9A6-95CB908E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27B6CA-1244-5085-2871-15C2B19F4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01AB63-39A4-4669-DDD3-E25E647A6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C0EE3C-04F7-3E84-5A92-5531D6C4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27F3D1-0A07-78B5-17CE-8FC9F57E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AC3BAD-EC8C-E288-40CB-96A5DA84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13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8D46-2E8F-4348-B48B-653B86E66282}" type="datetime1">
              <a:rPr lang="it-IT" smtClean="0"/>
              <a:t>10/06/2023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754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E0A24-389A-4E59-BECD-FBC9ED467DDB}" type="datetime1">
              <a:rPr lang="it-IT" smtClean="0"/>
              <a:t>10/06/2023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853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4BD0-6BD9-46F7-A416-32D0522B46F4}" type="datetime1">
              <a:rPr lang="it-IT" smtClean="0"/>
              <a:t>10/06/2023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43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A70-8D95-463B-A2DA-39EBAE040AD8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41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73B4-653F-4C5C-B911-1EF3B625915D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05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9FDE6-D2AC-B91D-90DD-C0D20C77C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F4BED5-AC46-A877-23BF-9EA7FD926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60FD6A-1E9A-810A-5CBF-08D0C5D8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0FAB-65DF-40BD-B1DF-1EFFDF63DE9E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0CB10D-FC4C-9842-EBB4-56E406B6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013C0D-91F1-522F-E611-848853BB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78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7F8BE-066B-C6B3-41E2-C895B7B7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9FE41B-6508-7719-A648-9569F02C5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0E3ED-86D4-9F23-2127-294C4242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00F3-85B9-4097-AA07-385DB9CB918D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50C2A-8B54-F85B-FA0F-1BBCD88F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58A68D-152C-E634-F657-E760CEA5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1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45F2A-5224-4377-9882-FF00A553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BD3367-C7FE-6012-63B9-976569BB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6D3900-AF49-131F-FD7A-933E8000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114-8819-4B6A-9CE0-7E7E51D16654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6ECEB2-7572-C136-6FDA-0EB84E48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B61865-3FFC-64EC-D759-2746EFF3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92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81D6D-76AB-297C-F9A6-95CB908E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27B6CA-1244-5085-2871-15C2B19F4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01AB63-39A4-4669-DDD3-E25E647A6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C0EE3C-04F7-3E84-5A92-5531D6C4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D00C-760F-49BA-A58F-E7EC51901916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27F3D1-0A07-78B5-17CE-8FC9F57E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AC3BAD-EC8C-E288-40CB-96A5DA84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7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FAE2C9-4D0B-E1ED-9E8F-900C619B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6643EC-F1DC-3BFC-3AC8-5930F95C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66F711-0C9B-A704-6F38-55151611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BBDDC8-5424-9073-92A6-4691D2969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061D9D-FCAB-4013-F2BB-63EF383EB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F0360EF-3BDB-6F23-E1DC-B488FC52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D0B2-2ABA-493A-B708-CFCB3FD7850D}" type="datetime1">
              <a:rPr lang="en-US" smtClean="0"/>
              <a:t>6/10/2023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F71F2A-B03C-DB26-6651-99C56CCF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F93E8B-3918-8734-66AB-76AEA1A9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2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FAE2C9-4D0B-E1ED-9E8F-900C619B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6643EC-F1DC-3BFC-3AC8-5930F95C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66F711-0C9B-A704-6F38-55151611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BBDDC8-5424-9073-92A6-4691D2969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061D9D-FCAB-4013-F2BB-63EF383EB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F0360EF-3BDB-6F23-E1DC-B488FC52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F71F2A-B03C-DB26-6651-99C56CCF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F93E8B-3918-8734-66AB-76AEA1A9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21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5F511-91E4-AA0D-F6BA-7EFD79CB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64D162-B821-5131-4415-2458734C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2E0-25A6-4244-95D0-21898FAE86A8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EDD1EF-CF52-5F18-4590-A9E59972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3EAE7-F5AB-03F6-C9CB-4CF88333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89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131676-AB27-3FDA-13FE-A5FE617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770-CAF7-4588-9D4D-D13457B832A7}" type="datetime1">
              <a:rPr lang="en-US" smtClean="0"/>
              <a:t>6/10/2023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5CA6C3-B420-E7E1-BEBC-19A5491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88AF2-1913-5B1D-E6CD-6A904D21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98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096C-563F-F6BB-042C-CF1D9373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AB301-83A9-4F03-F0B5-E515BC4D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3AA53B-7533-8C27-6203-A552A325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1E7BDA-7CC8-E2FE-AFFA-EF74AE45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994F1-03F8-4B08-A2D7-BEC0B0873B02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5613E1-96AE-14BF-739A-01E52E01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02B5BE-5513-288B-EB1E-C04D74F9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3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05A52-A7BC-BB92-2B10-B0378E66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F3C30B6-54F2-F37B-706D-FDC5B3E5E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6B9F63-DE0C-BD96-711C-34B4D8522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ED4C39-245A-5983-BC92-A25E561E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1679-F4C5-440E-A950-C570CC9DCA2E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EF5221-7DEB-E786-356B-C2B693665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8D3E84-C21A-AD71-91E6-F96B4A8C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71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D3999-1F18-3F94-AA99-F96C1671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C54CF2-7337-DB1D-3274-E5EFFD565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1BF19-A820-86A5-9FAD-C3ECA60D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30A0-DE53-479D-AFAE-105C854C880A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7F407E-CAB7-BD60-8DF2-EACE760D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9BCF4C-2ED9-4102-EECD-7B387E05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71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B99A0D-A0EC-D191-898C-05099F499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7211B5-0CB3-EA5E-8B21-A4B0FD65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56A99F-A97E-8EAD-DB61-13598311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7D6D-2FFD-43BD-8B20-65C0641CA61E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9AD9DE-B09B-8068-D4E6-AFF2AA71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F816FE-7704-DDE1-2D6E-0A575A7E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5F511-91E4-AA0D-F6BA-7EFD79CB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64D162-B821-5131-4415-2458734C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EDD1EF-CF52-5F18-4590-A9E59972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3EAE7-F5AB-03F6-C9CB-4CF88333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5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131676-AB27-3FDA-13FE-A5FE617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5CA6C3-B420-E7E1-BEBC-19A5491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88AF2-1913-5B1D-E6CD-6A904D21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096C-563F-F6BB-042C-CF1D9373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AB301-83A9-4F03-F0B5-E515BC4D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3AA53B-7533-8C27-6203-A552A325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1E7BDA-7CC8-E2FE-AFFA-EF74AE45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5613E1-96AE-14BF-739A-01E52E01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02B5BE-5513-288B-EB1E-C04D74F9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1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05A52-A7BC-BB92-2B10-B0378E66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F3C30B6-54F2-F37B-706D-FDC5B3E5E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6B9F63-DE0C-BD96-711C-34B4D8522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ED4C39-245A-5983-BC92-A25E561E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EF5221-7DEB-E786-356B-C2B693665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8D3E84-C21A-AD71-91E6-F96B4A8C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7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19CF14-5A9D-3349-1D5C-5A0BBBF3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5C45CA-3F58-B470-CE04-FA8317CE1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C7E2B-E32C-5D9F-F88A-756702512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B2B4D0-C670-4203-0E4A-1866AB237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6B59F7-13FA-E2D0-87A7-6284E00B3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6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1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09560" y="273355"/>
            <a:ext cx="10971688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de-DE"/>
              <a:t>Klicken Sie, um das Format des Titeltextes zu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09560" y="1604844"/>
            <a:ext cx="10971688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609560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169407" y="6247908"/>
            <a:ext cx="386418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8740683" y="6247908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70" b="0" i="0" u="none" strike="noStrike" kern="1200" cap="none" spc="0" baseline="0">
                <a:solidFill>
                  <a:srgbClr val="000000"/>
                </a:solidFill>
                <a:uFillTx/>
                <a:latin typeface="Nimbus Roman No9 L" pitchFamily="18"/>
                <a:ea typeface="Nimbus Sans L" pitchFamily="2"/>
                <a:cs typeface="Lucidasans" pitchFamily="2"/>
              </a:defRPr>
            </a:lvl1pPr>
          </a:lstStyle>
          <a:p>
            <a:pPr lvl="0"/>
            <a:fld id="{375D5F3B-E643-4C46-882D-A3F3883096C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6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marL="0" marR="0" lvl="0" indent="0" algn="l" defTabSz="829544" rtl="0" fontAlgn="auto" hangingPunct="1">
        <a:lnSpc>
          <a:spcPct val="107000"/>
        </a:lnSpc>
        <a:spcBef>
          <a:spcPts val="0"/>
        </a:spcBef>
        <a:spcAft>
          <a:spcPts val="0"/>
        </a:spcAft>
        <a:buNone/>
        <a:tabLst>
          <a:tab pos="0" algn="l"/>
          <a:tab pos="829544" algn="l"/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3629" b="0" i="0" u="none" strike="noStrike" kern="0" cap="none" spc="0" baseline="0">
          <a:solidFill>
            <a:srgbClr val="008000"/>
          </a:solidFill>
          <a:uFillTx/>
          <a:latin typeface="Nimbus Sans L" pitchFamily="34"/>
          <a:ea typeface="Gothic" pitchFamily="2"/>
          <a:cs typeface="Lucidasans" pitchFamily="2"/>
        </a:defRPr>
      </a:lvl1pPr>
    </p:titleStyle>
    <p:bodyStyle>
      <a:lvl1pPr marL="310913" marR="0" lvl="0" indent="-310913" algn="l" defTabSz="829544" rtl="0" fontAlgn="auto" hangingPunct="1">
        <a:lnSpc>
          <a:spcPct val="100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2" algn="l"/>
          <a:tab pos="1658755" algn="l"/>
          <a:tab pos="2488299" algn="l"/>
          <a:tab pos="3317843" algn="l"/>
          <a:tab pos="4147386" algn="l"/>
          <a:tab pos="4976930" algn="l"/>
          <a:tab pos="5806474" algn="l"/>
          <a:tab pos="6636017" algn="l"/>
          <a:tab pos="7465561" algn="l"/>
          <a:tab pos="8295105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1pPr>
      <a:lvl2pPr marL="673755" marR="0" lvl="1" indent="-258983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829211" algn="l"/>
          <a:tab pos="1658754" algn="l"/>
          <a:tab pos="2488298" algn="l"/>
          <a:tab pos="3317842" algn="l"/>
          <a:tab pos="4147385" algn="l"/>
          <a:tab pos="4976929" algn="l"/>
          <a:tab pos="5806473" algn="l"/>
          <a:tab pos="6636016" algn="l"/>
          <a:tab pos="7465560" algn="l"/>
          <a:tab pos="8295104" algn="l"/>
          <a:tab pos="9124648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2pPr>
      <a:lvl3pPr marL="1036930" marR="0" lvl="2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3pPr>
      <a:lvl4pPr marL="1451701" marR="0" lvl="3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1659087" algn="l"/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4pPr>
      <a:lvl5pPr marL="1866473" marR="0" lvl="4" indent="-207386" algn="l" defTabSz="829544" rtl="0" fontAlgn="auto" hangingPunct="1">
        <a:lnSpc>
          <a:spcPct val="118000"/>
        </a:lnSpc>
        <a:spcBef>
          <a:spcPts val="1266"/>
        </a:spcBef>
        <a:spcAft>
          <a:spcPts val="0"/>
        </a:spcAft>
        <a:buSzPts val="1178"/>
        <a:buBlip>
          <a:blip r:embed="rId13"/>
        </a:buBlip>
        <a:tabLst>
          <a:tab pos="2488631" algn="l"/>
          <a:tab pos="3318175" algn="l"/>
          <a:tab pos="4147718" algn="l"/>
          <a:tab pos="4977262" algn="l"/>
          <a:tab pos="5806806" algn="l"/>
          <a:tab pos="6636349" algn="l"/>
          <a:tab pos="7465893" algn="l"/>
          <a:tab pos="8295437" algn="l"/>
          <a:tab pos="9124980" algn="l"/>
        </a:tabLst>
        <a:defRPr lang="de-DE" sz="2540" b="0" i="0" u="none" strike="noStrike" kern="0" cap="none" spc="0" baseline="0">
          <a:solidFill>
            <a:srgbClr val="000000"/>
          </a:solidFill>
          <a:uFillTx/>
          <a:latin typeface="Nimbus Sans L" pitchFamily="34"/>
          <a:ea typeface="Gothic" pitchFamily="2"/>
          <a:cs typeface="Lucidasans" pitchFamily="2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5C91-BFE3-4EE1-86D5-603C2306F9C9}" type="datetime1">
              <a:rPr lang="it-IT" smtClean="0"/>
              <a:t>10/06/2023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B18CB-106D-4839-AAAB-C10920B1A6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19CF14-5A9D-3349-1D5C-5A0BBBF3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5C45CA-3F58-B470-CE04-FA8317CE1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FC7E2B-E32C-5D9F-F88A-756702512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F9913-22F6-4CA3-A3FE-B101478B523F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B2B4D0-C670-4203-0E4A-1866AB237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6B59F7-13FA-E2D0-87A7-6284E00B3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F6B3-3EE5-44A7-B635-64EFBE1DCA4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s.et-gw.eu/tds/ql/?c=16584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apps.et-gw.eu/etmd" TargetMode="Externa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1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indico.ego-gw.it/category/23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et-gw.eu/" TargetMode="External"/><Relationship Id="rId5" Type="http://schemas.openxmlformats.org/officeDocument/2006/relationships/hyperlink" Target="https://wiki.et-gw.eu/EB/WebHome" TargetMode="External"/><Relationship Id="rId4" Type="http://schemas.openxmlformats.org/officeDocument/2006/relationships/hyperlink" Target="https://apps.et-gw.eu/td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B74EB-F75C-C5A1-E4B1-153B60503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8354"/>
            <a:ext cx="9144000" cy="2387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Report from 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ET Collaboration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3100" i="1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D364FA-6DEE-784B-1C4E-987BAD337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Michele Punturo</a:t>
            </a:r>
          </a:p>
          <a:p>
            <a:r>
              <a:rPr lang="it-IT">
                <a:solidFill>
                  <a:schemeClr val="bg1"/>
                </a:solidFill>
              </a:rPr>
              <a:t>Harald Lück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76540C-EA60-7419-238B-6362511A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37" y="335050"/>
            <a:ext cx="2152381" cy="695238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11E4EC-2F45-CF7E-A194-30A13F272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4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77A71-3CFF-28F0-8AF6-A7EB9A59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E-</a:t>
            </a:r>
            <a:r>
              <a:rPr lang="it-IT" b="1" dirty="0" err="1"/>
              <a:t>Infrastructure</a:t>
            </a:r>
            <a:r>
              <a:rPr lang="it-IT" b="1" dirty="0"/>
              <a:t> Board</a:t>
            </a:r>
            <a:endParaRPr lang="en-US" b="1">
              <a:ea typeface="Calibri Light"/>
              <a:cs typeface="Calibri Light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D817D9-648D-B0E3-8289-5B058FAC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EFB62C47-351A-E792-0A74-C110B28C9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598363"/>
              </p:ext>
            </p:extLst>
          </p:nvPr>
        </p:nvGraphicFramePr>
        <p:xfrm>
          <a:off x="580527" y="1579110"/>
          <a:ext cx="9585325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9585113" imgH="3130550" progId="Visio.Drawing.15">
                  <p:embed/>
                </p:oleObj>
              </mc:Choice>
              <mc:Fallback>
                <p:oleObj name="Visio" r:id="rId2" imgW="9585113" imgH="3130550" progId="Visio.Drawing.15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EFB62C47-351A-E792-0A74-C110B28C96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0527" y="1579110"/>
                        <a:ext cx="9585325" cy="313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853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F2613-35FA-6E78-B066-17564B30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24419" y="2944018"/>
            <a:ext cx="6229350" cy="1325563"/>
          </a:xfrm>
        </p:spPr>
        <p:txBody>
          <a:bodyPr/>
          <a:lstStyle/>
          <a:p>
            <a:r>
              <a:rPr lang="it-IT" b="1" dirty="0"/>
              <a:t>The Site Preparation Board</a:t>
            </a:r>
            <a:endParaRPr lang="en-US" b="1">
              <a:ea typeface="Calibri Light"/>
              <a:cs typeface="Calibri Light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FBC58B6-958F-E269-1912-569B4E60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11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F5C3C4-9081-B1A1-BD24-B90BB462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16" y="628650"/>
            <a:ext cx="10007600" cy="56007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FE9AC5A-504E-C3DB-9DF1-C4851C34A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37" y="335050"/>
            <a:ext cx="2152381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9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9F46A6-02E2-0F50-B2AD-E08CE26C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Main activities of the ET </a:t>
            </a:r>
            <a:r>
              <a:rPr lang="it-IT" b="1" err="1"/>
              <a:t>collaboration</a:t>
            </a:r>
            <a:endParaRPr lang="en-US" b="1">
              <a:ea typeface="Calibri Light"/>
              <a:cs typeface="Calibri Ligh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833F04-3D3D-3B4E-F463-AC4C7C54342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12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72646E-DDE5-97A7-6267-ABED5C13B5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5742" y="894226"/>
            <a:ext cx="11968163" cy="5283200"/>
          </a:xfrm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Nimbus Sans L"/>
              </a:rPr>
              <a:t>The activities of the ET collaboration in the last year are progressing along two parallel lines:</a:t>
            </a:r>
            <a:endParaRPr lang="de-DE" sz="1800" dirty="0"/>
          </a:p>
          <a:p>
            <a:pPr marL="0" indent="0">
              <a:buNone/>
            </a:pPr>
            <a:r>
              <a:rPr lang="en-US" sz="1800" dirty="0">
                <a:latin typeface="Nimbus Sans L"/>
              </a:rPr>
              <a:t>1) self-structuring (Bylaws, SSB committees, new RUs), …</a:t>
            </a:r>
            <a:endParaRPr lang="en-US" sz="1800" dirty="0"/>
          </a:p>
          <a:p>
            <a:pPr marL="673735" lvl="1" indent="-258445">
              <a:buChar char="•"/>
            </a:pPr>
            <a:r>
              <a:rPr lang="en-US" sz="1800" dirty="0">
                <a:latin typeface="Nimbus Sans L"/>
              </a:rPr>
              <a:t>Under the responsibility of the Collaboration Board chaired by Eugenio Coccia</a:t>
            </a:r>
            <a:endParaRPr lang="en-US" sz="1800"/>
          </a:p>
          <a:p>
            <a:pPr marL="0" indent="0">
              <a:buNone/>
            </a:pPr>
            <a:r>
              <a:rPr lang="en-US" sz="1800" dirty="0">
                <a:latin typeface="Nimbus Sans L"/>
              </a:rPr>
              <a:t>2) contribute, in synergy with the ETO, to all the needed steps toward the realization of the ET observatory</a:t>
            </a:r>
          </a:p>
          <a:p>
            <a:pPr marL="673735" lvl="1" indent="-258445">
              <a:buChar char="•"/>
            </a:pPr>
            <a:r>
              <a:rPr lang="en-US" sz="1800" dirty="0">
                <a:latin typeface="Nimbus Sans L"/>
              </a:rPr>
              <a:t>Optimize the science return</a:t>
            </a:r>
          </a:p>
          <a:p>
            <a:pPr marL="1036320" lvl="2" indent="-207010">
              <a:buChar char="•"/>
            </a:pPr>
            <a:r>
              <a:rPr lang="en-US" sz="1800" dirty="0">
                <a:latin typeface="Nimbus Sans L"/>
              </a:rPr>
              <a:t>Define optimal ET geometry and localization</a:t>
            </a:r>
          </a:p>
          <a:p>
            <a:pPr marL="673735" lvl="1" indent="-258445">
              <a:buChar char="•"/>
            </a:pPr>
            <a:r>
              <a:rPr lang="en-US" sz="1800" dirty="0">
                <a:latin typeface="Nimbus Sans L"/>
              </a:rPr>
              <a:t>Evolve the ET CDR toward TDRs: </a:t>
            </a:r>
            <a:endParaRPr lang="en-US" sz="1800"/>
          </a:p>
          <a:p>
            <a:pPr marL="1036320" lvl="2" indent="-207010">
              <a:buChar char="•"/>
            </a:pPr>
            <a:r>
              <a:rPr lang="en-US" sz="1800" dirty="0">
                <a:latin typeface="Nimbus Sans L"/>
              </a:rPr>
              <a:t>PBS (Product Breakdown Structure)</a:t>
            </a:r>
          </a:p>
          <a:p>
            <a:pPr marL="1036320" lvl="2" indent="-207010">
              <a:buChar char="•"/>
            </a:pPr>
            <a:r>
              <a:rPr lang="en-US" sz="1800" dirty="0">
                <a:latin typeface="Nimbus Sans L"/>
              </a:rPr>
              <a:t>WBS (Work Breakdown Structure)</a:t>
            </a:r>
          </a:p>
          <a:p>
            <a:pPr marL="673735" lvl="1" indent="-258445">
              <a:buChar char="•"/>
            </a:pPr>
            <a:r>
              <a:rPr lang="en-US" sz="1800" dirty="0">
                <a:latin typeface="Nimbus Sans L"/>
              </a:rPr>
              <a:t>Develop the Enabling Technologies</a:t>
            </a:r>
          </a:p>
          <a:p>
            <a:pPr marL="1036320" lvl="2" indent="-207010">
              <a:buChar char="•"/>
            </a:pPr>
            <a:r>
              <a:rPr lang="en-US" sz="1800" dirty="0">
                <a:latin typeface="Nimbus Sans L"/>
              </a:rPr>
              <a:t>R&amp;D activities (see Harald’s Talk)</a:t>
            </a:r>
          </a:p>
        </p:txBody>
      </p:sp>
    </p:spTree>
    <p:extLst>
      <p:ext uri="{BB962C8B-B14F-4D97-AF65-F5344CB8AC3E}">
        <p14:creationId xmlns:p14="http://schemas.microsoft.com/office/powerpoint/2010/main" val="32148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8BD8C7-C8C7-CB3F-4F9F-C7CCF1CE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Optimize</a:t>
            </a:r>
            <a:r>
              <a:rPr lang="it-IT" dirty="0"/>
              <a:t> the science </a:t>
            </a:r>
            <a:r>
              <a:rPr lang="it-IT" dirty="0" err="1"/>
              <a:t>return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3C8AA9-4693-9754-C25E-129739084E7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CDEDF6B3-3EE5-44A7-B635-64EFBE1DCA4B}" type="slidenum">
              <a:rPr lang="en-US" dirty="0" smtClean="0"/>
              <a:t>13</a:t>
            </a:fld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413C29-F5BD-C7CB-C5FB-D5A57112D0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194" y="1413970"/>
            <a:ext cx="11150600" cy="4833938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In 2021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started</a:t>
            </a:r>
            <a:r>
              <a:rPr lang="it-IT" dirty="0"/>
              <a:t> a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named</a:t>
            </a:r>
            <a:r>
              <a:rPr lang="it-IT" dirty="0"/>
              <a:t> </a:t>
            </a:r>
            <a:r>
              <a:rPr lang="it-IT" dirty="0" err="1"/>
              <a:t>CoBA</a:t>
            </a:r>
            <a:r>
              <a:rPr lang="it-IT" dirty="0"/>
              <a:t> (Cost Benefit Analysis)</a:t>
            </a:r>
          </a:p>
          <a:p>
            <a:r>
              <a:rPr lang="it-IT" dirty="0"/>
              <a:t>Multi-Step </a:t>
            </a:r>
            <a:r>
              <a:rPr lang="it-IT" dirty="0" err="1"/>
              <a:t>process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Optimization</a:t>
            </a:r>
            <a:r>
              <a:rPr lang="it-IT" dirty="0"/>
              <a:t> science </a:t>
            </a:r>
            <a:r>
              <a:rPr lang="it-IT" dirty="0" err="1"/>
              <a:t>return</a:t>
            </a:r>
            <a:r>
              <a:rPr lang="it-IT" dirty="0"/>
              <a:t>: </a:t>
            </a:r>
            <a:r>
              <a:rPr lang="it-IT" dirty="0" err="1"/>
              <a:t>CoBA</a:t>
            </a:r>
            <a:r>
              <a:rPr lang="it-IT" dirty="0"/>
              <a:t> Science </a:t>
            </a:r>
            <a:r>
              <a:rPr lang="it-IT" dirty="0" err="1"/>
              <a:t>document</a:t>
            </a:r>
            <a:endParaRPr lang="it-IT" dirty="0"/>
          </a:p>
          <a:p>
            <a:pPr lvl="2"/>
            <a:r>
              <a:rPr lang="it-IT" dirty="0"/>
              <a:t>ET-0084A-23: </a:t>
            </a:r>
            <a:r>
              <a:rPr lang="it-IT" dirty="0">
                <a:hlinkClick r:id="rId2"/>
              </a:rPr>
              <a:t>https://apps.et-gw.eu/tds/ql/?c=16584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Differential</a:t>
            </a:r>
            <a:r>
              <a:rPr lang="it-IT" dirty="0"/>
              <a:t> </a:t>
            </a:r>
            <a:r>
              <a:rPr lang="it-IT" dirty="0" err="1"/>
              <a:t>comparison</a:t>
            </a:r>
            <a:r>
              <a:rPr lang="it-IT" dirty="0"/>
              <a:t> of the (technical, </a:t>
            </a:r>
            <a:r>
              <a:rPr lang="it-IT" dirty="0" err="1"/>
              <a:t>commissioning</a:t>
            </a:r>
            <a:r>
              <a:rPr lang="it-IT" dirty="0"/>
              <a:t>, </a:t>
            </a:r>
            <a:r>
              <a:rPr lang="it-IT" dirty="0" err="1"/>
              <a:t>operation</a:t>
            </a:r>
            <a:r>
              <a:rPr lang="it-IT" dirty="0"/>
              <a:t>) risks of the </a:t>
            </a:r>
            <a:r>
              <a:rPr lang="it-IT" dirty="0" err="1"/>
              <a:t>interferometers</a:t>
            </a:r>
            <a:r>
              <a:rPr lang="it-IT" dirty="0"/>
              <a:t> in the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geometrical</a:t>
            </a:r>
            <a:r>
              <a:rPr lang="it-IT" dirty="0"/>
              <a:t> </a:t>
            </a:r>
            <a:r>
              <a:rPr lang="it-IT" dirty="0" err="1"/>
              <a:t>configurations</a:t>
            </a:r>
            <a:endParaRPr lang="it-IT" dirty="0"/>
          </a:p>
          <a:p>
            <a:pPr lvl="2"/>
            <a:r>
              <a:rPr lang="it-IT" dirty="0"/>
              <a:t>ETRAC (ET Risk Assesment Committee)</a:t>
            </a:r>
          </a:p>
          <a:p>
            <a:pPr lvl="3"/>
            <a:r>
              <a:rPr lang="it-IT" dirty="0"/>
              <a:t>Work in progress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) </a:t>
            </a:r>
          </a:p>
          <a:p>
            <a:pPr lvl="2"/>
            <a:r>
              <a:rPr lang="it-IT" dirty="0" err="1"/>
              <a:t>Evaluate</a:t>
            </a:r>
            <a:r>
              <a:rPr lang="it-IT" dirty="0"/>
              <a:t> Risk </a:t>
            </a:r>
            <a:r>
              <a:rPr lang="it-IT" dirty="0" err="1"/>
              <a:t>Mitigation</a:t>
            </a:r>
            <a:r>
              <a:rPr lang="it-IT" dirty="0"/>
              <a:t> Strategies</a:t>
            </a:r>
          </a:p>
          <a:p>
            <a:pPr lvl="1"/>
            <a:r>
              <a:rPr lang="en-US" dirty="0"/>
              <a:t>The next steps are formally under the ETO responsibility </a:t>
            </a:r>
          </a:p>
          <a:p>
            <a:pPr lvl="2"/>
            <a:r>
              <a:rPr lang="en-US" dirty="0"/>
              <a:t>Civil Infrastructure construction solutions and costs (Engineering Department)</a:t>
            </a:r>
          </a:p>
          <a:p>
            <a:pPr lvl="2"/>
            <a:r>
              <a:rPr lang="en-US" dirty="0"/>
              <a:t>Political and financial implications (BGR &amp; Coordinators)</a:t>
            </a:r>
          </a:p>
        </p:txBody>
      </p:sp>
      <p:pic>
        <p:nvPicPr>
          <p:cNvPr id="6" name="Elemento grafico 5" descr="Segno di spunta con riempimento a tinta unita">
            <a:extLst>
              <a:ext uri="{FF2B5EF4-FFF2-40B4-BE49-F238E27FC236}">
                <a16:creationId xmlns:a16="http://schemas.microsoft.com/office/drawing/2014/main" id="{3839F559-7CEC-7075-2545-9A991B80D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205" y="2192410"/>
            <a:ext cx="575734" cy="575734"/>
          </a:xfrm>
          <a:prstGeom prst="rect">
            <a:avLst/>
          </a:prstGeom>
        </p:spPr>
      </p:pic>
      <p:pic>
        <p:nvPicPr>
          <p:cNvPr id="8" name="Elemento grafico 7" descr="Lavoratrice edile contorno">
            <a:extLst>
              <a:ext uri="{FF2B5EF4-FFF2-40B4-BE49-F238E27FC236}">
                <a16:creationId xmlns:a16="http://schemas.microsoft.com/office/drawing/2014/main" id="{3F009472-6356-7DE0-D531-AFA6B56D8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4798" y="3913863"/>
            <a:ext cx="715433" cy="7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9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B4974-E7C6-FC0C-6C1E-93208B3B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CoBA</a:t>
            </a:r>
            <a:r>
              <a:rPr lang="it-IT" dirty="0"/>
              <a:t> Science </a:t>
            </a:r>
            <a:r>
              <a:rPr lang="it-IT" dirty="0" err="1"/>
              <a:t>document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87ECD2-D8D5-6FC5-2325-2C94C054682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14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66E26F-9B14-45E6-9844-97DB190719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3533" y="1463429"/>
            <a:ext cx="11328400" cy="4351338"/>
          </a:xfrm>
        </p:spPr>
        <p:txBody>
          <a:bodyPr>
            <a:normAutofit/>
          </a:bodyPr>
          <a:lstStyle/>
          <a:p>
            <a:r>
              <a:rPr lang="it-IT" dirty="0"/>
              <a:t>An impressive </a:t>
            </a:r>
            <a:r>
              <a:rPr lang="it-IT" dirty="0" err="1"/>
              <a:t>document</a:t>
            </a:r>
            <a:r>
              <a:rPr lang="it-IT" dirty="0"/>
              <a:t> of about 200 pages, </a:t>
            </a:r>
            <a:r>
              <a:rPr lang="it-IT" dirty="0" err="1"/>
              <a:t>realized</a:t>
            </a:r>
            <a:r>
              <a:rPr lang="it-IT" dirty="0"/>
              <a:t> in more </a:t>
            </a:r>
            <a:r>
              <a:rPr lang="it-IT" dirty="0" err="1"/>
              <a:t>than</a:t>
            </a:r>
            <a:r>
              <a:rPr lang="it-IT" dirty="0"/>
              <a:t> one </a:t>
            </a:r>
            <a:r>
              <a:rPr lang="it-IT" dirty="0" err="1"/>
              <a:t>year</a:t>
            </a:r>
            <a:r>
              <a:rPr lang="it-IT" dirty="0"/>
              <a:t> of work  by about 80 ET </a:t>
            </a:r>
            <a:r>
              <a:rPr lang="it-IT" dirty="0" err="1"/>
              <a:t>collaborators</a:t>
            </a:r>
            <a:r>
              <a:rPr lang="it-IT" dirty="0"/>
              <a:t> and </a:t>
            </a:r>
            <a:r>
              <a:rPr lang="it-IT" dirty="0" err="1"/>
              <a:t>endorsed</a:t>
            </a:r>
            <a:r>
              <a:rPr lang="it-IT" dirty="0"/>
              <a:t> by the Executive Board</a:t>
            </a:r>
          </a:p>
          <a:p>
            <a:pPr lvl="1"/>
            <a:r>
              <a:rPr lang="it-IT" dirty="0"/>
              <a:t>Main target,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requested</a:t>
            </a:r>
            <a:r>
              <a:rPr lang="it-IT" dirty="0"/>
              <a:t> by the ET Project </a:t>
            </a:r>
            <a:r>
              <a:rPr lang="it-IT" dirty="0" err="1"/>
              <a:t>Directorate</a:t>
            </a:r>
            <a:r>
              <a:rPr lang="it-IT" dirty="0"/>
              <a:t> in order to </a:t>
            </a:r>
            <a:r>
              <a:rPr lang="it-IT" dirty="0" err="1"/>
              <a:t>accomplish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mandate,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comparison</a:t>
            </a:r>
            <a:r>
              <a:rPr lang="it-IT" dirty="0"/>
              <a:t> of the science </a:t>
            </a:r>
            <a:r>
              <a:rPr lang="it-IT" dirty="0" err="1"/>
              <a:t>return</a:t>
            </a:r>
            <a:r>
              <a:rPr lang="it-IT" dirty="0"/>
              <a:t> 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geometries</a:t>
            </a:r>
            <a:r>
              <a:rPr lang="it-IT" dirty="0"/>
              <a:t> («L» vs «</a:t>
            </a:r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») and </a:t>
            </a:r>
            <a:r>
              <a:rPr lang="it-IT" dirty="0" err="1"/>
              <a:t>orientations</a:t>
            </a:r>
            <a:r>
              <a:rPr lang="it-IT" dirty="0"/>
              <a:t> (</a:t>
            </a:r>
            <a:r>
              <a:rPr lang="it-IT" dirty="0" err="1"/>
              <a:t>aligned</a:t>
            </a:r>
            <a:r>
              <a:rPr lang="it-IT" dirty="0"/>
              <a:t>, </a:t>
            </a:r>
            <a:r>
              <a:rPr lang="it-IT" dirty="0" err="1"/>
              <a:t>misaligned</a:t>
            </a:r>
            <a:r>
              <a:rPr lang="it-IT" dirty="0"/>
              <a:t>).</a:t>
            </a:r>
          </a:p>
          <a:p>
            <a:r>
              <a:rPr lang="en-US" dirty="0"/>
              <a:t>Main achieved results are summarized in few concrete statements in the conclusions of the document</a:t>
            </a:r>
            <a:endParaRPr lang="it-IT" dirty="0"/>
          </a:p>
          <a:p>
            <a:pPr lvl="1"/>
            <a:r>
              <a:rPr lang="it-IT" dirty="0" err="1"/>
              <a:t>Obviously</a:t>
            </a:r>
            <a:r>
              <a:rPr lang="it-IT" dirty="0"/>
              <a:t> the </a:t>
            </a:r>
            <a:r>
              <a:rPr lang="it-IT" dirty="0" err="1"/>
              <a:t>CoBA</a:t>
            </a:r>
            <a:r>
              <a:rPr lang="it-IT" dirty="0"/>
              <a:t> output impacts on the TDR (</a:t>
            </a:r>
            <a:r>
              <a:rPr lang="it-IT" dirty="0" err="1"/>
              <a:t>mainly</a:t>
            </a:r>
            <a:r>
              <a:rPr lang="it-IT" dirty="0"/>
              <a:t> on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r>
              <a:rPr lang="it-IT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36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478AE-2BF2-D40C-B06D-700B0609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err="1"/>
              <a:t>Configuration</a:t>
            </a:r>
            <a:r>
              <a:rPr lang="it-IT" b="1"/>
              <a:t> Risk </a:t>
            </a:r>
            <a:r>
              <a:rPr lang="it-IT" b="1" err="1"/>
              <a:t>Assessment</a:t>
            </a:r>
            <a:r>
              <a:rPr lang="it-IT" b="1"/>
              <a:t>: ETRAC</a:t>
            </a:r>
            <a:endParaRPr lang="en-US" b="1">
              <a:cs typeface="Calibri Ligh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FCF708-C156-2BDD-D438-4FA8C422384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CA1068-E283-0732-6DBC-82D62FF76A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9126" y="1173163"/>
            <a:ext cx="10167938" cy="56848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In early 2023, the EB appointed an </a:t>
            </a:r>
            <a:r>
              <a:rPr lang="en-US" sz="2000" b="1" dirty="0"/>
              <a:t>ET</a:t>
            </a:r>
            <a:r>
              <a:rPr lang="en-US" sz="2000" dirty="0"/>
              <a:t> </a:t>
            </a:r>
            <a:r>
              <a:rPr lang="en-US" sz="2000" b="1" dirty="0"/>
              <a:t>R</a:t>
            </a:r>
            <a:r>
              <a:rPr lang="en-US" sz="2000" dirty="0"/>
              <a:t>isk </a:t>
            </a:r>
            <a:r>
              <a:rPr lang="en-US" sz="2000" b="1" dirty="0" err="1"/>
              <a:t>A</a:t>
            </a:r>
            <a:r>
              <a:rPr lang="en-US" sz="2000" dirty="0" err="1"/>
              <a:t>ssesment</a:t>
            </a:r>
            <a:r>
              <a:rPr lang="en-US" sz="2000" dirty="0"/>
              <a:t> </a:t>
            </a:r>
            <a:r>
              <a:rPr lang="en-US" sz="2000" b="1" dirty="0"/>
              <a:t>C</a:t>
            </a:r>
            <a:r>
              <a:rPr lang="en-US" sz="2000" dirty="0"/>
              <a:t>ommittee (</a:t>
            </a:r>
            <a:r>
              <a:rPr lang="en-US" sz="2000" b="1" dirty="0"/>
              <a:t>ETRAC</a:t>
            </a:r>
            <a:r>
              <a:rPr lang="en-US" sz="2000" dirty="0"/>
              <a:t>)</a:t>
            </a:r>
            <a:endParaRPr lang="en-US" sz="20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000" dirty="0"/>
              <a:t>Its mandate has been:</a:t>
            </a:r>
            <a:endParaRPr lang="en-US" sz="2000" dirty="0"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 dirty="0"/>
              <a:t>1) Define a set of risk categories and populate them by risks </a:t>
            </a:r>
            <a:endParaRPr lang="en-US" sz="1800" dirty="0"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 dirty="0"/>
              <a:t>2) Define a «quantitative» metric for each of these risk categories</a:t>
            </a:r>
            <a:endParaRPr lang="en-US" sz="1800" dirty="0"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sz="1800" dirty="0"/>
              <a:t>3) Apply the metric to the risk categories comparing the ET configurations</a:t>
            </a:r>
            <a:endParaRPr lang="en-US" sz="18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000" dirty="0"/>
              <a:t>Risks explicitly excluded: </a:t>
            </a:r>
            <a:br>
              <a:rPr lang="en-US" sz="2000" dirty="0"/>
            </a:br>
            <a:r>
              <a:rPr lang="en-US" sz="2000" b="1" dirty="0"/>
              <a:t>Political</a:t>
            </a:r>
            <a:r>
              <a:rPr lang="en-US" sz="2000" dirty="0"/>
              <a:t> and </a:t>
            </a:r>
            <a:r>
              <a:rPr lang="en-US" sz="2000" b="1" dirty="0"/>
              <a:t>financial</a:t>
            </a:r>
            <a:r>
              <a:rPr lang="en-US" sz="2000" dirty="0"/>
              <a:t> because outside the ET collaboration realm</a:t>
            </a:r>
            <a:endParaRPr lang="en-US" sz="20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000" dirty="0"/>
              <a:t>The ETRAC is composed by members having a long standing experience in assembling, commissioning, operating and upgrading GW detectors and is chaired by a non-ET person</a:t>
            </a:r>
          </a:p>
          <a:p>
            <a:pPr>
              <a:spcBef>
                <a:spcPts val="0"/>
              </a:spcBef>
            </a:pPr>
            <a:r>
              <a:rPr lang="en-US" sz="2000" dirty="0">
                <a:cs typeface="Calibri"/>
              </a:rPr>
              <a:t>The ETRAC decided to only evaluate “differential” risks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The EB received the output report that is compliant with the mandate we assigned: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We decided to internally review it in order to evaluate its completeness and correctness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The EB also has the duty of implementing the second step of this </a:t>
            </a:r>
            <a:r>
              <a:rPr lang="en-US" sz="1600" dirty="0">
                <a:solidFill>
                  <a:srgbClr val="FF0000"/>
                </a:solidFill>
              </a:rPr>
              <a:t>RE-MS</a:t>
            </a:r>
            <a:r>
              <a:rPr lang="en-US" sz="1600" dirty="0"/>
              <a:t> process: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</a:rPr>
              <a:t>R</a:t>
            </a:r>
            <a:r>
              <a:rPr lang="en-US" sz="1400" dirty="0"/>
              <a:t>isk </a:t>
            </a:r>
            <a:r>
              <a:rPr lang="en-US" sz="1400" dirty="0">
                <a:solidFill>
                  <a:srgbClr val="FF0000"/>
                </a:solidFill>
              </a:rPr>
              <a:t>E</a:t>
            </a:r>
            <a:r>
              <a:rPr lang="en-US" sz="1400" dirty="0"/>
              <a:t>valuation –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  <a:r>
              <a:rPr lang="en-US" sz="1400" dirty="0"/>
              <a:t>itigation </a:t>
            </a:r>
            <a:r>
              <a:rPr lang="en-US" sz="1400" dirty="0">
                <a:solidFill>
                  <a:srgbClr val="FF0000"/>
                </a:solidFill>
              </a:rPr>
              <a:t>S</a:t>
            </a:r>
            <a:r>
              <a:rPr lang="en-US" sz="1400" dirty="0"/>
              <a:t>trategy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An offline review has been started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It may be finalized in a full-day F2F meeting on the 14</a:t>
            </a:r>
            <a:r>
              <a:rPr lang="en-US" sz="1400" baseline="30000" dirty="0"/>
              <a:t>th</a:t>
            </a:r>
            <a:r>
              <a:rPr lang="en-US" sz="1400" dirty="0"/>
              <a:t> of July at the Frankfurt airport conference center (PO invited)</a:t>
            </a:r>
            <a:endParaRPr lang="en-US" sz="1800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24B10E-EEB0-0440-82ED-0DB809A3D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9" y="56754"/>
            <a:ext cx="2152381" cy="695238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33CA34A-BD8A-3AE6-5EDF-972E12CCE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75960"/>
              </p:ext>
            </p:extLst>
          </p:nvPr>
        </p:nvGraphicFramePr>
        <p:xfrm>
          <a:off x="10397064" y="2159499"/>
          <a:ext cx="1744628" cy="3208840"/>
        </p:xfrm>
        <a:graphic>
          <a:graphicData uri="http://schemas.openxmlformats.org/drawingml/2006/table">
            <a:tbl>
              <a:tblPr/>
              <a:tblGrid>
                <a:gridCol w="1744628">
                  <a:extLst>
                    <a:ext uri="{9D8B030D-6E8A-4147-A177-3AD203B41FA5}">
                      <a16:colId xmlns:a16="http://schemas.microsoft.com/office/drawing/2014/main" val="374197066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 </a:t>
                      </a:r>
                      <a:endParaRPr lang="en-US" sz="2000" b="0" i="0" dirty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46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Edwige Tournefier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174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Enrico Calloni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199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Piero Rapagnani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119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 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Swinkel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 dirty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364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Matteo Tacca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195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Alessio Rocchi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041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</a:t>
                      </a:r>
                      <a:r>
                        <a:rPr lang="en-US" sz="1600" b="0" i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Olivetto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10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Hartmut Grote 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492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Benno Willke  </a:t>
                      </a:r>
                      <a:endParaRPr lang="en-US" sz="2000" b="0" i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108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Lisa Barsotti (Chair)</a:t>
                      </a:r>
                      <a:endParaRPr lang="en-US" sz="2000" b="1" i="0" dirty="0">
                        <a:effectLst/>
                      </a:endParaRPr>
                    </a:p>
                  </a:txBody>
                  <a:tcPr marL="23043" marR="23043" marT="11522" marB="115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058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54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6A864-6259-08F2-6B46-B85BD172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Product Breakdown </a:t>
            </a:r>
            <a:r>
              <a:rPr lang="it-IT" b="1" dirty="0" err="1"/>
              <a:t>Structure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FBF5A8-AA60-F8F3-976F-13C55D892CB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37E9B4-DE2B-9692-57C5-4F70D680C0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574" y="1017588"/>
            <a:ext cx="9679925" cy="286385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The first step towards the ET </a:t>
            </a:r>
            <a:r>
              <a:rPr lang="en-GB" b="1" dirty="0"/>
              <a:t>T</a:t>
            </a:r>
            <a:r>
              <a:rPr lang="en-GB" dirty="0"/>
              <a:t>echnical </a:t>
            </a:r>
            <a:r>
              <a:rPr lang="en-GB" b="1" dirty="0"/>
              <a:t>D</a:t>
            </a:r>
            <a:r>
              <a:rPr lang="en-GB" dirty="0"/>
              <a:t>esign </a:t>
            </a:r>
            <a:r>
              <a:rPr lang="en-GB" b="1" dirty="0"/>
              <a:t>R</a:t>
            </a:r>
            <a:r>
              <a:rPr lang="en-GB" dirty="0"/>
              <a:t>eports (</a:t>
            </a:r>
            <a:r>
              <a:rPr lang="en-GB" b="1" dirty="0"/>
              <a:t>TDR</a:t>
            </a:r>
            <a:r>
              <a:rPr lang="en-GB" dirty="0"/>
              <a:t>s) </a:t>
            </a:r>
            <a:br>
              <a:rPr lang="en-GB" dirty="0"/>
            </a:br>
            <a:r>
              <a:rPr lang="en-GB" dirty="0"/>
              <a:t>is the realisation of the </a:t>
            </a:r>
            <a:r>
              <a:rPr lang="en-GB" b="1" dirty="0"/>
              <a:t>P</a:t>
            </a:r>
            <a:r>
              <a:rPr lang="en-GB" dirty="0"/>
              <a:t>roduct </a:t>
            </a:r>
            <a:r>
              <a:rPr lang="en-GB" b="1" dirty="0"/>
              <a:t>B</a:t>
            </a:r>
            <a:r>
              <a:rPr lang="en-GB" dirty="0"/>
              <a:t>reakdown </a:t>
            </a:r>
            <a:r>
              <a:rPr lang="en-GB" b="1" dirty="0"/>
              <a:t>S</a:t>
            </a:r>
            <a:r>
              <a:rPr lang="en-GB" dirty="0"/>
              <a:t>tructure (</a:t>
            </a:r>
            <a:r>
              <a:rPr lang="en-GB" b="1" dirty="0"/>
              <a:t>PBS</a:t>
            </a:r>
            <a:r>
              <a:rPr lang="en-GB" dirty="0"/>
              <a:t>)</a:t>
            </a:r>
            <a:endParaRPr lang="en-GB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GB" dirty="0"/>
              <a:t>This activity has been driven by a committee (PBS team) composed by the Project Office and some of the chairs of the ISB and EIB (in collaboration with the SPB)</a:t>
            </a:r>
            <a:endParaRPr lang="en-GB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en-GB" dirty="0"/>
              <a:t>This activity heavily involved competences and human resources of the ET Collaboration, whose members filled up the PBS files</a:t>
            </a:r>
          </a:p>
          <a:p>
            <a:pPr>
              <a:lnSpc>
                <a:spcPct val="110000"/>
              </a:lnSpc>
            </a:pPr>
            <a:r>
              <a:rPr lang="en-GB" dirty="0">
                <a:cs typeface="Calibri" panose="020F0502020204030204"/>
              </a:rPr>
              <a:t>Several talks are scheduled in this meeting on this subject, please have a look at them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1CC01CD-B07F-AAB1-FDCD-C9AB9563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9" y="56754"/>
            <a:ext cx="2152381" cy="6952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A487F41-75C8-CD14-188E-F0EEDEAD5DEE}"/>
              </a:ext>
            </a:extLst>
          </p:cNvPr>
          <p:cNvSpPr txBox="1"/>
          <p:nvPr/>
        </p:nvSpPr>
        <p:spPr>
          <a:xfrm>
            <a:off x="9334500" y="1308100"/>
            <a:ext cx="546100" cy="4064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9330513-0F3C-EE2C-6F39-CE993B1B4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834402"/>
              </p:ext>
            </p:extLst>
          </p:nvPr>
        </p:nvGraphicFramePr>
        <p:xfrm>
          <a:off x="10469027" y="1524545"/>
          <a:ext cx="137161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10">
                  <a:extLst>
                    <a:ext uri="{9D8B030D-6E8A-4147-A177-3AD203B41FA5}">
                      <a16:colId xmlns:a16="http://schemas.microsoft.com/office/drawing/2014/main" val="3177760528"/>
                    </a:ext>
                  </a:extLst>
                </a:gridCol>
              </a:tblGrid>
              <a:tr h="1975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A. Variola​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62008"/>
                  </a:ext>
                </a:extLst>
              </a:tr>
              <a:tr h="2729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A. Rocchi​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4510910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P. Verdier​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018236"/>
                  </a:ext>
                </a:extLst>
              </a:tr>
              <a:tr h="2729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P. Werneke​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771130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>
                          <a:effectLst/>
                        </a:rPr>
                        <a:t>C. </a:t>
                      </a:r>
                      <a:r>
                        <a:rPr lang="en-GB" err="1">
                          <a:effectLst/>
                        </a:rPr>
                        <a:t>Olivetto</a:t>
                      </a:r>
                      <a:r>
                        <a:rPr lang="en-GB">
                          <a:effectLst/>
                        </a:rPr>
                        <a:t>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234700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GB">
                          <a:effectLst/>
                        </a:rPr>
                        <a:t>G. Gemme​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643408"/>
                  </a:ext>
                </a:extLst>
              </a:tr>
              <a:tr h="233982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GB">
                          <a:effectLst/>
                        </a:rPr>
                        <a:t>D. D’Urso​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9705736"/>
                  </a:ext>
                </a:extLst>
              </a:tr>
              <a:tr h="233981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GB" dirty="0">
                          <a:effectLst/>
                        </a:rPr>
                        <a:t>S. Hild​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9693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61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E7F5C4-5D35-99E1-BD49-CFFA07FD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0" y="152893"/>
            <a:ext cx="10515600" cy="1325563"/>
          </a:xfrm>
        </p:spPr>
        <p:txBody>
          <a:bodyPr/>
          <a:lstStyle/>
          <a:p>
            <a:r>
              <a:rPr lang="it-IT" dirty="0"/>
              <a:t>R&amp;D in ET</a:t>
            </a:r>
            <a:endParaRPr lang="en-US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9B8A2F6-67A1-C4A9-4E8E-FB9E2FE84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337" y="1572155"/>
            <a:ext cx="6076985" cy="637645"/>
          </a:xfrm>
        </p:spPr>
        <p:txBody>
          <a:bodyPr>
            <a:normAutofit/>
          </a:bodyPr>
          <a:lstStyle/>
          <a:p>
            <a:r>
              <a:rPr lang="it-IT" dirty="0"/>
              <a:t>See </a:t>
            </a:r>
            <a:r>
              <a:rPr lang="it-IT" dirty="0" err="1"/>
              <a:t>Harald’s</a:t>
            </a:r>
            <a:r>
              <a:rPr lang="it-IT" dirty="0"/>
              <a:t> talk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4FF88A6-1295-22CB-87F4-C38F8B6AFC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2872" y="399447"/>
            <a:ext cx="6013414" cy="3383641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05F1DD-65FE-9867-AFBE-2B82FF3F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17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EC4270-0D59-0F7A-3804-3C420D0F8132}"/>
              </a:ext>
            </a:extLst>
          </p:cNvPr>
          <p:cNvSpPr txBox="1"/>
          <p:nvPr/>
        </p:nvSpPr>
        <p:spPr>
          <a:xfrm rot="170126">
            <a:off x="3221335" y="259247"/>
            <a:ext cx="28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the candidature talk→</a:t>
            </a:r>
            <a:endParaRPr lang="en-US" dirty="0"/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7301F16C-E847-6F3D-D253-AD1FCB0FB702}"/>
              </a:ext>
            </a:extLst>
          </p:cNvPr>
          <p:cNvSpPr txBox="1">
            <a:spLocks/>
          </p:cNvSpPr>
          <p:nvPr/>
        </p:nvSpPr>
        <p:spPr>
          <a:xfrm>
            <a:off x="169337" y="2209800"/>
            <a:ext cx="6087382" cy="2366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the next few days we will launch a </a:t>
            </a:r>
            <a:r>
              <a:rPr lang="en-GB" b="1" dirty="0"/>
              <a:t>questionnaire on the R&amp;D activities</a:t>
            </a:r>
            <a:r>
              <a:rPr lang="en-GB" dirty="0"/>
              <a:t>, on the received funds, on the active multi-annual R&amp;D programs</a:t>
            </a:r>
          </a:p>
          <a:p>
            <a:pPr lvl="1"/>
            <a:r>
              <a:rPr lang="en-GB" dirty="0"/>
              <a:t>An ET-PP questionnaire on Industrial </a:t>
            </a:r>
            <a:r>
              <a:rPr lang="en-GB" dirty="0" err="1"/>
              <a:t>Liaision</a:t>
            </a:r>
            <a:r>
              <a:rPr lang="en-GB" dirty="0"/>
              <a:t> and Technology Transfer (see </a:t>
            </a:r>
            <a:r>
              <a:rPr lang="en-GB" dirty="0" err="1"/>
              <a:t>M.Morandin</a:t>
            </a:r>
            <a:r>
              <a:rPr lang="en-GB" dirty="0"/>
              <a:t>) has been attached to this questionnaire </a:t>
            </a:r>
          </a:p>
        </p:txBody>
      </p:sp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84BD81E3-2BD0-EB21-DD27-EA45D09646F6}"/>
              </a:ext>
            </a:extLst>
          </p:cNvPr>
          <p:cNvSpPr txBox="1">
            <a:spLocks/>
          </p:cNvSpPr>
          <p:nvPr/>
        </p:nvSpPr>
        <p:spPr>
          <a:xfrm>
            <a:off x="169337" y="4775654"/>
            <a:ext cx="11637430" cy="1779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target is to </a:t>
            </a:r>
            <a:r>
              <a:rPr lang="en-GB" b="1" dirty="0"/>
              <a:t>realize a DB </a:t>
            </a:r>
            <a:r>
              <a:rPr lang="en-GB" dirty="0"/>
              <a:t>with all these info</a:t>
            </a:r>
          </a:p>
          <a:p>
            <a:r>
              <a:rPr lang="en-GB" dirty="0"/>
              <a:t>The aim 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to see if all the </a:t>
            </a:r>
            <a:r>
              <a:rPr lang="en-GB" b="1" dirty="0"/>
              <a:t>enabling technologies </a:t>
            </a:r>
            <a:r>
              <a:rPr lang="en-GB" dirty="0"/>
              <a:t>are covered,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if we have an </a:t>
            </a:r>
            <a:r>
              <a:rPr lang="en-GB" b="1" dirty="0"/>
              <a:t>unnecessary</a:t>
            </a:r>
            <a:r>
              <a:rPr lang="en-GB" dirty="0"/>
              <a:t> </a:t>
            </a:r>
            <a:r>
              <a:rPr lang="en-GB" b="1" dirty="0"/>
              <a:t>duplication of efforts</a:t>
            </a:r>
            <a:r>
              <a:rPr lang="en-GB" dirty="0"/>
              <a:t>,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what are the </a:t>
            </a:r>
            <a:r>
              <a:rPr lang="en-GB" b="1" dirty="0"/>
              <a:t>R&amp;D activities </a:t>
            </a:r>
            <a:r>
              <a:rPr lang="en-GB" dirty="0"/>
              <a:t>to be «offered» to </a:t>
            </a:r>
            <a:r>
              <a:rPr lang="en-GB" b="1" dirty="0"/>
              <a:t>new potential RUs </a:t>
            </a:r>
            <a:r>
              <a:rPr lang="en-GB" dirty="0"/>
              <a:t>in ET?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to prepare an </a:t>
            </a:r>
            <a:r>
              <a:rPr lang="en-GB" b="1" dirty="0"/>
              <a:t>international R&amp;D plan </a:t>
            </a:r>
            <a:r>
              <a:rPr lang="en-GB" dirty="0"/>
              <a:t>to be presented to the funding agencies</a:t>
            </a:r>
          </a:p>
        </p:txBody>
      </p:sp>
    </p:spTree>
    <p:extLst>
      <p:ext uri="{BB962C8B-B14F-4D97-AF65-F5344CB8AC3E}">
        <p14:creationId xmlns:p14="http://schemas.microsoft.com/office/powerpoint/2010/main" val="56686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0BF17FB-D501-639F-612F-8E36F173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938FBC-3BAB-CECC-E7A6-8A9909A114F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18</a:t>
            </a:fld>
            <a:endParaRPr lang="en-US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2EE92244-F2B5-8077-89A3-E0CCDA77D6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574" y="1028638"/>
            <a:ext cx="11101751" cy="5602237"/>
          </a:xfrm>
        </p:spPr>
        <p:txBody>
          <a:bodyPr>
            <a:normAutofit fontScale="40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The ET Collaboration is </a:t>
            </a:r>
            <a:r>
              <a:rPr lang="en-US" sz="4000" b="1" dirty="0"/>
              <a:t>continuously growing</a:t>
            </a:r>
            <a:r>
              <a:rPr lang="en-US" sz="4000" dirty="0"/>
              <a:t>. This is a positive fact: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Human resources, young scientists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Consolidated and new competences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We have already a global horizon (whole Europe, South America, Asia)</a:t>
            </a:r>
            <a:br>
              <a:rPr lang="en-US" sz="4000" dirty="0"/>
            </a:br>
            <a:endParaRPr lang="en-US" sz="4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 But it has important </a:t>
            </a:r>
            <a:r>
              <a:rPr lang="en-US" sz="4000" b="1" dirty="0"/>
              <a:t>requirements</a:t>
            </a:r>
            <a:r>
              <a:rPr lang="en-US" sz="4000" dirty="0"/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Organization</a:t>
            </a:r>
            <a:r>
              <a:rPr lang="en-US" sz="4000" dirty="0"/>
              <a:t>: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4000" dirty="0"/>
              <a:t>The organization of the ET collaboration needs to be well structured, monitored and continuously updated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Effectiveness</a:t>
            </a:r>
            <a:r>
              <a:rPr lang="en-US" sz="4000" dirty="0"/>
              <a:t>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4000" dirty="0"/>
              <a:t>The effective contribution of each member of the ET collaboration needs to be evaluated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Metric (FRTE vs FTE)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Tools</a:t>
            </a:r>
            <a:br>
              <a:rPr lang="en-US" sz="4000" dirty="0"/>
            </a:br>
            <a:endParaRPr lang="en-US" sz="4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Probably this is a point we will touch on during these two days 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 success of the Einstein telescope is based on a strong synergy between the ET Collaboration and the ETO, as these two </a:t>
            </a:r>
            <a:r>
              <a:rPr lang="en-US" sz="4000"/>
              <a:t>bodies nicely </a:t>
            </a:r>
            <a:r>
              <a:rPr lang="en-US" sz="4000" dirty="0"/>
              <a:t>complementing each other.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4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C768024-227B-1FBB-B160-D257B333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B18CB-106D-4839-AAAB-C10920B1A6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3024CE-1FCC-2E0B-48C7-C902AE40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0" y="0"/>
            <a:ext cx="12196961" cy="6857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DF9128-998E-8249-C4EB-E9D0F52B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42" y="1328469"/>
            <a:ext cx="4891503" cy="326184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5332C4B-AAB4-4289-3886-3830E2C3B811}"/>
              </a:ext>
            </a:extLst>
          </p:cNvPr>
          <p:cNvSpPr/>
          <p:nvPr/>
        </p:nvSpPr>
        <p:spPr>
          <a:xfrm rot="19341927">
            <a:off x="982634" y="3493547"/>
            <a:ext cx="69314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 </a:t>
            </a:r>
            <a:r>
              <a:rPr lang="it-IT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year</a:t>
            </a:r>
            <a:r>
              <a:rPr lang="it-IT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ago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468AC-C750-17B9-EF45-EDEF09E0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8" y="1328469"/>
            <a:ext cx="2161636" cy="144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6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9EABAF0-43C9-4D82-AAB3-F7DB0516F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324"/>
            <a:ext cx="12192000" cy="65856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CE4E88-D119-4FD8-BCE8-60C97D3D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Einstein </a:t>
            </a:r>
            <a:r>
              <a:rPr lang="de-DE" dirty="0" err="1"/>
              <a:t>Telescope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B01B164-C308-4E5F-B664-51B747AA33D3}"/>
              </a:ext>
            </a:extLst>
          </p:cNvPr>
          <p:cNvSpPr/>
          <p:nvPr/>
        </p:nvSpPr>
        <p:spPr>
          <a:xfrm>
            <a:off x="6156960" y="780051"/>
            <a:ext cx="6096000" cy="369332"/>
          </a:xfrm>
          <a:prstGeom prst="rect">
            <a:avLst/>
          </a:prstGeom>
          <a:solidFill>
            <a:srgbClr val="008856"/>
          </a:solidFill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database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(https://apps.et-gw.eu/etmd/)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1B0D883-43E2-46B9-A9CD-C784294DC4E6}"/>
              </a:ext>
            </a:extLst>
          </p:cNvPr>
          <p:cNvSpPr/>
          <p:nvPr/>
        </p:nvSpPr>
        <p:spPr>
          <a:xfrm>
            <a:off x="4156709" y="5223594"/>
            <a:ext cx="4523013" cy="1477328"/>
          </a:xfrm>
          <a:prstGeom prst="rect">
            <a:avLst/>
          </a:prstGeom>
          <a:solidFill>
            <a:srgbClr val="75CFF0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 Research Units (+1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pending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1437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(09.06.2023 09:25)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Total:  211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Institutions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 23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D668CD-F6D2-4BF6-89D5-CF231E185BC5}"/>
              </a:ext>
            </a:extLst>
          </p:cNvPr>
          <p:cNvSpPr/>
          <p:nvPr/>
        </p:nvSpPr>
        <p:spPr>
          <a:xfrm>
            <a:off x="-5066" y="781390"/>
            <a:ext cx="4559311" cy="461665"/>
          </a:xfrm>
          <a:prstGeom prst="rect">
            <a:avLst/>
          </a:prstGeom>
          <a:solidFill>
            <a:srgbClr val="75CFF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ET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Member‘s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affiliation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E626A6-AE15-110B-3D50-6008A28458E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10B8EA6-9440-4CBE-A916-9B1BC747F3F5}" type="slidenum">
              <a:rPr lang="en-US" smtClean="0"/>
              <a:t>3</a:t>
            </a:fld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992223-13D4-5542-DC70-3242D35FA0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285" y="1663337"/>
            <a:ext cx="9231086" cy="40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043947-F84E-E9EE-8FC7-602404AA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Collaboration </a:t>
            </a:r>
            <a:r>
              <a:rPr lang="it-IT" dirty="0" err="1"/>
              <a:t>Demography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41BCF0-8ED0-9DE3-9763-2125A1A3AD8D}"/>
              </a:ext>
            </a:extLst>
          </p:cNvPr>
          <p:cNvSpPr txBox="1"/>
          <p:nvPr/>
        </p:nvSpPr>
        <p:spPr>
          <a:xfrm>
            <a:off x="0" y="4714043"/>
            <a:ext cx="598542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data in the ETMD suffer a certain level of inaccuracy: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RU leaders have not inserted their RU members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few ET members are not updating their information</a:t>
            </a:r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8813AA-31A9-5D7D-3DA1-041829843116}"/>
              </a:ext>
            </a:extLst>
          </p:cNvPr>
          <p:cNvSpPr txBox="1"/>
          <p:nvPr/>
        </p:nvSpPr>
        <p:spPr>
          <a:xfrm>
            <a:off x="6062234" y="4714043"/>
            <a:ext cx="619185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We adopted a “particular” flavor of FTE: FRTE </a:t>
            </a:r>
            <a:r>
              <a:rPr lang="en-US" sz="1050" dirty="0"/>
              <a:t>(</a:t>
            </a:r>
            <a:r>
              <a:rPr lang="en-US" sz="1050" b="1" dirty="0"/>
              <a:t>f</a:t>
            </a:r>
            <a:r>
              <a:rPr lang="en-US" sz="1050" dirty="0"/>
              <a:t>ull </a:t>
            </a:r>
            <a:r>
              <a:rPr lang="en-US" sz="1050" b="1" dirty="0"/>
              <a:t>r</a:t>
            </a:r>
            <a:r>
              <a:rPr lang="en-US" sz="1050" dirty="0"/>
              <a:t>esearch </a:t>
            </a:r>
            <a:r>
              <a:rPr lang="en-US" sz="1050" b="1" dirty="0"/>
              <a:t>t</a:t>
            </a:r>
            <a:r>
              <a:rPr lang="en-US" sz="1050" dirty="0"/>
              <a:t>ime </a:t>
            </a:r>
            <a:r>
              <a:rPr lang="en-US" sz="1050" b="1" dirty="0"/>
              <a:t>e</a:t>
            </a:r>
            <a:r>
              <a:rPr lang="en-US" sz="1050" dirty="0"/>
              <a:t>quivalent) </a:t>
            </a:r>
            <a:endParaRPr lang="en-US" sz="105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declared FRTE need to be matched to an effective activity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will be a major effort in the next years and we should find a realistic method in the Bylaws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we have about 295</a:t>
            </a:r>
            <a:r>
              <a:rPr lang="en-US" sz="1400" dirty="0"/>
              <a:t> </a:t>
            </a:r>
            <a:r>
              <a:rPr lang="en-US" dirty="0" err="1"/>
              <a:t>FrTE</a:t>
            </a:r>
            <a:r>
              <a:rPr lang="en-US" dirty="0"/>
              <a:t> →24% on average per member - quite low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714F2B1-F7AC-4AC5-4D27-7D21CB342FF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10B8EA6-9440-4CBE-A916-9B1BC747F3F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0E0EE27-7328-6C96-14CD-7B1AC4A9F0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000577"/>
              </p:ext>
            </p:extLst>
          </p:nvPr>
        </p:nvGraphicFramePr>
        <p:xfrm>
          <a:off x="61276" y="825579"/>
          <a:ext cx="5833070" cy="386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594689" imgH="3706466" progId="Excel.Sheet.12">
                  <p:embed/>
                </p:oleObj>
              </mc:Choice>
              <mc:Fallback>
                <p:oleObj name="Worksheet" r:id="rId2" imgW="5594689" imgH="3706466" progId="Excel.Sheet.12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0E0EE27-7328-6C96-14CD-7B1AC4A9F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276" y="825579"/>
                        <a:ext cx="5833070" cy="386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25F5338F-9A8D-1E08-41D0-89A530FE99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542607"/>
              </p:ext>
            </p:extLst>
          </p:nvPr>
        </p:nvGraphicFramePr>
        <p:xfrm>
          <a:off x="5950948" y="825579"/>
          <a:ext cx="6121631" cy="3863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412950" imgH="4047875" progId="Excel.Sheet.12">
                  <p:embed/>
                </p:oleObj>
              </mc:Choice>
              <mc:Fallback>
                <p:oleObj name="Worksheet" r:id="rId4" imgW="6412950" imgH="4047875" progId="Excel.Sheet.12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25F5338F-9A8D-1E08-41D0-89A530FE9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0948" y="825579"/>
                        <a:ext cx="6121631" cy="3863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062389-FF85-E5E1-CFA3-64D7D1AD300E}"/>
              </a:ext>
            </a:extLst>
          </p:cNvPr>
          <p:cNvSpPr txBox="1"/>
          <p:nvPr/>
        </p:nvSpPr>
        <p:spPr>
          <a:xfrm>
            <a:off x="127000" y="5837767"/>
            <a:ext cx="5969000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Data from the ET Member Database (ETMDB), tool based in EGO, governing the Authorization and Authentication to the ET collaboration resources:</a:t>
            </a:r>
          </a:p>
          <a:p>
            <a:r>
              <a:rPr lang="en-US" sz="1400" dirty="0"/>
              <a:t>	</a:t>
            </a:r>
            <a:r>
              <a:rPr lang="en-US" sz="1400" dirty="0">
                <a:hlinkClick r:id="rId6"/>
              </a:rPr>
              <a:t>https://apps.et-gw.eu/etmd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03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758F029E-D173-02A7-1693-163FE7681B60}"/>
              </a:ext>
            </a:extLst>
          </p:cNvPr>
          <p:cNvSpPr/>
          <p:nvPr/>
        </p:nvSpPr>
        <p:spPr>
          <a:xfrm>
            <a:off x="528665" y="160812"/>
            <a:ext cx="7267248" cy="158848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FB407C98-4231-7C78-D31B-B6C62298CDD0}"/>
              </a:ext>
            </a:extLst>
          </p:cNvPr>
          <p:cNvSpPr/>
          <p:nvPr/>
        </p:nvSpPr>
        <p:spPr>
          <a:xfrm>
            <a:off x="153068" y="1854250"/>
            <a:ext cx="5386982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16D56B-CCEB-DA27-184E-F4D7E82B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B18CB-106D-4839-AAAB-C10920B1A6AE}" type="slidenum">
              <a:rPr lang="en-GB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CDB2E5-95BE-C4ED-862C-94E999FABE4C}"/>
              </a:ext>
            </a:extLst>
          </p:cNvPr>
          <p:cNvSpPr txBox="1"/>
          <p:nvPr/>
        </p:nvSpPr>
        <p:spPr>
          <a:xfrm>
            <a:off x="552750" y="196026"/>
            <a:ext cx="2062110" cy="43953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E181E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Proto-council</a:t>
            </a: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6930615-2CAE-39C5-6551-44141E8B962E}"/>
              </a:ext>
            </a:extLst>
          </p:cNvPr>
          <p:cNvSpPr/>
          <p:nvPr/>
        </p:nvSpPr>
        <p:spPr>
          <a:xfrm>
            <a:off x="573004" y="675904"/>
            <a:ext cx="3297600" cy="8660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ESFRI Coordinators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Stan Bentvelsen, Antonio Zoccoli</a:t>
            </a: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C6A5F263-76B7-B7F3-067E-39C439EEC93E}"/>
              </a:ext>
            </a:extLst>
          </p:cNvPr>
          <p:cNvSpPr/>
          <p:nvPr/>
        </p:nvSpPr>
        <p:spPr>
          <a:xfrm>
            <a:off x="4446667" y="671624"/>
            <a:ext cx="3148099" cy="4312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BGR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Governm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. Represent.)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414EED25-27B5-23D7-DB86-66A3A0F329DD}"/>
              </a:ext>
            </a:extLst>
          </p:cNvPr>
          <p:cNvSpPr/>
          <p:nvPr/>
        </p:nvSpPr>
        <p:spPr>
          <a:xfrm>
            <a:off x="275199" y="1949765"/>
            <a:ext cx="2406297" cy="8539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0">
            <a:solidFill>
              <a:srgbClr val="3465A4">
                <a:alpha val="0"/>
              </a:srgb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Project Directorate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F. Ferroni, A.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Freise</a:t>
            </a:r>
            <a:endParaRPr lang="en-US" sz="1400" b="1" dirty="0">
              <a:solidFill>
                <a:srgbClr val="000000"/>
              </a:solidFill>
              <a:latin typeface="Lm Roman 12" pitchFamily="18"/>
              <a:ea typeface="WenQuanYi Micro Hei" pitchFamily="2"/>
              <a:cs typeface="FreeSans" pitchFamily="2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M. Martinez</a:t>
            </a:r>
          </a:p>
        </p:txBody>
      </p:sp>
      <p:sp>
        <p:nvSpPr>
          <p:cNvPr id="23" name="Connettore diritto 22">
            <a:extLst>
              <a:ext uri="{FF2B5EF4-FFF2-40B4-BE49-F238E27FC236}">
                <a16:creationId xmlns:a16="http://schemas.microsoft.com/office/drawing/2014/main" id="{B2A7520C-9040-5686-5174-D9B636B7A61F}"/>
              </a:ext>
            </a:extLst>
          </p:cNvPr>
          <p:cNvSpPr/>
          <p:nvPr/>
        </p:nvSpPr>
        <p:spPr>
          <a:xfrm>
            <a:off x="3886867" y="912197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1ED89B20-18F7-F314-4143-3333BB56F596}"/>
              </a:ext>
            </a:extLst>
          </p:cNvPr>
          <p:cNvSpPr/>
          <p:nvPr/>
        </p:nvSpPr>
        <p:spPr>
          <a:xfrm>
            <a:off x="4455487" y="1162919"/>
            <a:ext cx="3141874" cy="41052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729FCF"/>
          </a:solidFill>
          <a:ln w="38100">
            <a:solidFill>
              <a:schemeClr val="tx1">
                <a:alpha val="0"/>
              </a:schemeClr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Lm Roman 12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BSR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(Board Scient. Represent.)</a:t>
            </a:r>
          </a:p>
        </p:txBody>
      </p:sp>
      <p:sp>
        <p:nvSpPr>
          <p:cNvPr id="36" name="Connettore diritto 35">
            <a:extLst>
              <a:ext uri="{FF2B5EF4-FFF2-40B4-BE49-F238E27FC236}">
                <a16:creationId xmlns:a16="http://schemas.microsoft.com/office/drawing/2014/main" id="{94F85682-2402-59BB-B18E-9B4E01C45DD1}"/>
              </a:ext>
            </a:extLst>
          </p:cNvPr>
          <p:cNvSpPr/>
          <p:nvPr/>
        </p:nvSpPr>
        <p:spPr>
          <a:xfrm flipV="1">
            <a:off x="2775480" y="5700459"/>
            <a:ext cx="791979" cy="17359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9FF72E2-05DC-E3CF-6829-108F1F128BD6}"/>
              </a:ext>
            </a:extLst>
          </p:cNvPr>
          <p:cNvSpPr txBox="1"/>
          <p:nvPr/>
        </p:nvSpPr>
        <p:spPr>
          <a:xfrm>
            <a:off x="1113955" y="2749594"/>
            <a:ext cx="1949394" cy="947497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Deliverables: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Beam pipe vacuum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Site Preparation</a:t>
            </a:r>
          </a:p>
          <a:p>
            <a:pPr marL="0" marR="0" lvl="1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Civil Infrastructure</a:t>
            </a:r>
          </a:p>
        </p:txBody>
      </p:sp>
      <p:sp>
        <p:nvSpPr>
          <p:cNvPr id="47" name="Connettore diritto 46">
            <a:extLst>
              <a:ext uri="{FF2B5EF4-FFF2-40B4-BE49-F238E27FC236}">
                <a16:creationId xmlns:a16="http://schemas.microsoft.com/office/drawing/2014/main" id="{D4DDFE51-48ED-9936-33EA-63BAB8EFFF6B}"/>
              </a:ext>
            </a:extLst>
          </p:cNvPr>
          <p:cNvSpPr/>
          <p:nvPr/>
        </p:nvSpPr>
        <p:spPr>
          <a:xfrm>
            <a:off x="3886867" y="1342503"/>
            <a:ext cx="559800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3BCA82DF-9DC7-F332-44A6-C0240AC8E0A2}"/>
              </a:ext>
            </a:extLst>
          </p:cNvPr>
          <p:cNvSpPr/>
          <p:nvPr/>
        </p:nvSpPr>
        <p:spPr>
          <a:xfrm>
            <a:off x="8578761" y="169576"/>
            <a:ext cx="3475687" cy="156220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6C67D6C-2D7C-2719-240F-7373629F0D26}"/>
              </a:ext>
            </a:extLst>
          </p:cNvPr>
          <p:cNvSpPr txBox="1"/>
          <p:nvPr/>
        </p:nvSpPr>
        <p:spPr>
          <a:xfrm>
            <a:off x="8762565" y="271691"/>
            <a:ext cx="31229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Bodies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and Technical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Committee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onnettore diritto 52">
            <a:extLst>
              <a:ext uri="{FF2B5EF4-FFF2-40B4-BE49-F238E27FC236}">
                <a16:creationId xmlns:a16="http://schemas.microsoft.com/office/drawing/2014/main" id="{F616AEFE-74F2-54CA-E874-200F9953617D}"/>
              </a:ext>
            </a:extLst>
          </p:cNvPr>
          <p:cNvSpPr/>
          <p:nvPr/>
        </p:nvSpPr>
        <p:spPr>
          <a:xfrm flipV="1">
            <a:off x="7865871" y="945751"/>
            <a:ext cx="598860" cy="9301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14400" tIns="14400" rIns="14400" bIns="14400" anchor="ctr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A487CD86-7097-B17D-C383-2AD4C4C7FA43}"/>
              </a:ext>
            </a:extLst>
          </p:cNvPr>
          <p:cNvSpPr/>
          <p:nvPr/>
        </p:nvSpPr>
        <p:spPr>
          <a:xfrm>
            <a:off x="5866320" y="1913282"/>
            <a:ext cx="6182227" cy="48923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E181E">
              <a:alpha val="16000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E552521-6470-E8D1-1B74-82B6D5AE4E33}"/>
              </a:ext>
            </a:extLst>
          </p:cNvPr>
          <p:cNvSpPr/>
          <p:nvPr/>
        </p:nvSpPr>
        <p:spPr>
          <a:xfrm>
            <a:off x="9675086" y="2414633"/>
            <a:ext cx="1944679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Board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7B401800-0775-D839-CCBE-320BEB3799FD}"/>
              </a:ext>
            </a:extLst>
          </p:cNvPr>
          <p:cNvSpPr/>
          <p:nvPr/>
        </p:nvSpPr>
        <p:spPr>
          <a:xfrm>
            <a:off x="6661181" y="2452378"/>
            <a:ext cx="1599584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0FBD0AFA-3376-EBC0-BD9A-D24634A8DDA1}"/>
              </a:ext>
            </a:extLst>
          </p:cNvPr>
          <p:cNvSpPr/>
          <p:nvPr/>
        </p:nvSpPr>
        <p:spPr>
          <a:xfrm>
            <a:off x="6019995" y="3647716"/>
            <a:ext cx="1706992" cy="77096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and Standards Board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igura a mano libera: forma 54">
            <a:extLst>
              <a:ext uri="{FF2B5EF4-FFF2-40B4-BE49-F238E27FC236}">
                <a16:creationId xmlns:a16="http://schemas.microsoft.com/office/drawing/2014/main" id="{A8C53D5B-8915-3BA9-1E4C-B2E56E947592}"/>
              </a:ext>
            </a:extLst>
          </p:cNvPr>
          <p:cNvSpPr/>
          <p:nvPr/>
        </p:nvSpPr>
        <p:spPr>
          <a:xfrm>
            <a:off x="5908548" y="4938410"/>
            <a:ext cx="6051803" cy="17587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85723">
              <a:alpha val="56078"/>
            </a:srgbClr>
          </a:solidFill>
          <a:ln w="19080">
            <a:noFill/>
            <a:prstDash val="solid"/>
            <a:headEnd type="arrow"/>
            <a:tailEnd type="arrow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ans" pitchFamily="18"/>
              <a:ea typeface="WenQuanYi Micro Hei" pitchFamily="2"/>
              <a:cs typeface="FreeSans" pitchFamily="2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56E909-11E6-C2D1-CAD0-CD77004CAC44}"/>
              </a:ext>
            </a:extLst>
          </p:cNvPr>
          <p:cNvSpPr txBox="1"/>
          <p:nvPr/>
        </p:nvSpPr>
        <p:spPr>
          <a:xfrm>
            <a:off x="7883366" y="1892198"/>
            <a:ext cx="2235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Collaboration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6F61B882-DB13-2551-579C-4468049BA6FE}"/>
              </a:ext>
            </a:extLst>
          </p:cNvPr>
          <p:cNvSpPr/>
          <p:nvPr/>
        </p:nvSpPr>
        <p:spPr>
          <a:xfrm>
            <a:off x="7497866" y="503303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Electronics/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5720B8D9-04A5-80A5-CD15-8267683479E7}"/>
              </a:ext>
            </a:extLst>
          </p:cNvPr>
          <p:cNvSpPr/>
          <p:nvPr/>
        </p:nvSpPr>
        <p:spPr>
          <a:xfrm>
            <a:off x="8972107" y="5027190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741AE74F-B6DA-B325-4619-1C3E99B44C8B}"/>
              </a:ext>
            </a:extLst>
          </p:cNvPr>
          <p:cNvSpPr/>
          <p:nvPr/>
        </p:nvSpPr>
        <p:spPr>
          <a:xfrm>
            <a:off x="10446349" y="5027190"/>
            <a:ext cx="1405808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Characterisation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5D61CFB9-AC0F-18BF-966B-82130F3E8D6D}"/>
              </a:ext>
            </a:extLst>
          </p:cNvPr>
          <p:cNvSpPr/>
          <p:nvPr/>
        </p:nvSpPr>
        <p:spPr>
          <a:xfrm>
            <a:off x="10673223" y="3647716"/>
            <a:ext cx="1321960" cy="77096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Forum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AFEA03B-2BCE-DEF8-7A8E-93195E3B4E6C}"/>
              </a:ext>
            </a:extLst>
          </p:cNvPr>
          <p:cNvCxnSpPr/>
          <p:nvPr/>
        </p:nvCxnSpPr>
        <p:spPr>
          <a:xfrm flipH="1">
            <a:off x="8386358" y="2701399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1A2BF22B-265A-9923-2C8E-8EC3E9C84764}"/>
              </a:ext>
            </a:extLst>
          </p:cNvPr>
          <p:cNvCxnSpPr>
            <a:cxnSpLocks/>
          </p:cNvCxnSpPr>
          <p:nvPr/>
        </p:nvCxnSpPr>
        <p:spPr>
          <a:xfrm>
            <a:off x="8458585" y="2962353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E9DF90B-1341-03E3-02C8-C376BC6BC366}"/>
              </a:ext>
            </a:extLst>
          </p:cNvPr>
          <p:cNvSpPr txBox="1"/>
          <p:nvPr/>
        </p:nvSpPr>
        <p:spPr>
          <a:xfrm>
            <a:off x="8456609" y="230523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359F523-CC3A-FE4B-2EBC-FB6968AF7410}"/>
              </a:ext>
            </a:extLst>
          </p:cNvPr>
          <p:cNvSpPr txBox="1"/>
          <p:nvPr/>
        </p:nvSpPr>
        <p:spPr>
          <a:xfrm>
            <a:off x="8608766" y="3003232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7D302AF1-18AE-AA4B-BD21-3F333D5B667E}"/>
              </a:ext>
            </a:extLst>
          </p:cNvPr>
          <p:cNvCxnSpPr>
            <a:cxnSpLocks/>
          </p:cNvCxnSpPr>
          <p:nvPr/>
        </p:nvCxnSpPr>
        <p:spPr>
          <a:xfrm flipH="1">
            <a:off x="7181325" y="3211241"/>
            <a:ext cx="350220" cy="454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7EAC788-6EAA-6927-5080-93A3D0671F52}"/>
              </a:ext>
            </a:extLst>
          </p:cNvPr>
          <p:cNvSpPr txBox="1"/>
          <p:nvPr/>
        </p:nvSpPr>
        <p:spPr>
          <a:xfrm>
            <a:off x="6280080" y="3349998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27F16D1-02C7-7FB1-BF7B-82D3857F9BF5}"/>
              </a:ext>
            </a:extLst>
          </p:cNvPr>
          <p:cNvSpPr txBox="1"/>
          <p:nvPr/>
        </p:nvSpPr>
        <p:spPr>
          <a:xfrm>
            <a:off x="7732682" y="634893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4D3A3433-1DB6-9941-4A76-4044A29FDB9A}"/>
              </a:ext>
            </a:extLst>
          </p:cNvPr>
          <p:cNvCxnSpPr>
            <a:cxnSpLocks/>
          </p:cNvCxnSpPr>
          <p:nvPr/>
        </p:nvCxnSpPr>
        <p:spPr>
          <a:xfrm>
            <a:off x="6913131" y="444817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D656B67-E917-B2E6-587C-5D3E92ADC96D}"/>
              </a:ext>
            </a:extLst>
          </p:cNvPr>
          <p:cNvSpPr txBox="1"/>
          <p:nvPr/>
        </p:nvSpPr>
        <p:spPr>
          <a:xfrm>
            <a:off x="6934914" y="4471557"/>
            <a:ext cx="72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B607F6B1-55B9-44EA-B000-459883E2AB06}"/>
              </a:ext>
            </a:extLst>
          </p:cNvPr>
          <p:cNvCxnSpPr>
            <a:cxnSpLocks/>
          </p:cNvCxnSpPr>
          <p:nvPr/>
        </p:nvCxnSpPr>
        <p:spPr>
          <a:xfrm>
            <a:off x="11089760" y="3286764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888919E-1CD4-A95C-0D33-1851B42D13B1}"/>
              </a:ext>
            </a:extLst>
          </p:cNvPr>
          <p:cNvSpPr txBox="1"/>
          <p:nvPr/>
        </p:nvSpPr>
        <p:spPr>
          <a:xfrm>
            <a:off x="10423590" y="333519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BF2D6F11-A329-730D-D254-FE64F4CECCB3}"/>
              </a:ext>
            </a:extLst>
          </p:cNvPr>
          <p:cNvCxnSpPr>
            <a:cxnSpLocks/>
          </p:cNvCxnSpPr>
          <p:nvPr/>
        </p:nvCxnSpPr>
        <p:spPr>
          <a:xfrm flipV="1">
            <a:off x="11294411" y="324265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A7EDEFF-7CF1-B3B9-D9E6-6F98D8305188}"/>
              </a:ext>
            </a:extLst>
          </p:cNvPr>
          <p:cNvSpPr txBox="1"/>
          <p:nvPr/>
        </p:nvSpPr>
        <p:spPr>
          <a:xfrm>
            <a:off x="11329910" y="3332591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E5208186-2CDC-9B1A-830C-86660990F169}"/>
              </a:ext>
            </a:extLst>
          </p:cNvPr>
          <p:cNvCxnSpPr>
            <a:cxnSpLocks/>
          </p:cNvCxnSpPr>
          <p:nvPr/>
        </p:nvCxnSpPr>
        <p:spPr>
          <a:xfrm>
            <a:off x="7865871" y="3349998"/>
            <a:ext cx="0" cy="1521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7C41F715-A7DB-C061-F2BD-727AA36FAD27}"/>
              </a:ext>
            </a:extLst>
          </p:cNvPr>
          <p:cNvCxnSpPr>
            <a:cxnSpLocks/>
          </p:cNvCxnSpPr>
          <p:nvPr/>
        </p:nvCxnSpPr>
        <p:spPr>
          <a:xfrm flipV="1">
            <a:off x="8154793" y="3349998"/>
            <a:ext cx="0" cy="1470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A3F5E08-B904-DDB5-F5BE-112B1231630C}"/>
              </a:ext>
            </a:extLst>
          </p:cNvPr>
          <p:cNvSpPr txBox="1"/>
          <p:nvPr/>
        </p:nvSpPr>
        <p:spPr>
          <a:xfrm rot="5400000">
            <a:off x="7607857" y="4016254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54A0226-618A-9918-5860-D6C8FE599442}"/>
              </a:ext>
            </a:extLst>
          </p:cNvPr>
          <p:cNvSpPr txBox="1"/>
          <p:nvPr/>
        </p:nvSpPr>
        <p:spPr>
          <a:xfrm rot="5400000">
            <a:off x="7935243" y="4002669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78482BFB-43D9-F47B-DA08-3EA84506C8E3}"/>
              </a:ext>
            </a:extLst>
          </p:cNvPr>
          <p:cNvCxnSpPr>
            <a:cxnSpLocks/>
          </p:cNvCxnSpPr>
          <p:nvPr/>
        </p:nvCxnSpPr>
        <p:spPr>
          <a:xfrm flipV="1">
            <a:off x="11121112" y="4497557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74684F9C-8ACC-1F39-95EE-701EC5B53142}"/>
              </a:ext>
            </a:extLst>
          </p:cNvPr>
          <p:cNvCxnSpPr>
            <a:cxnSpLocks/>
          </p:cNvCxnSpPr>
          <p:nvPr/>
        </p:nvCxnSpPr>
        <p:spPr>
          <a:xfrm>
            <a:off x="10916461" y="4505086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66AABCD9-E710-D979-5CFB-3E070D1B395B}"/>
              </a:ext>
            </a:extLst>
          </p:cNvPr>
          <p:cNvSpPr txBox="1"/>
          <p:nvPr/>
        </p:nvSpPr>
        <p:spPr>
          <a:xfrm>
            <a:off x="11144897" y="4548640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supervisioning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90E47EC-7416-1245-94B5-2A4505D3301C}"/>
              </a:ext>
            </a:extLst>
          </p:cNvPr>
          <p:cNvSpPr txBox="1"/>
          <p:nvPr/>
        </p:nvSpPr>
        <p:spPr>
          <a:xfrm>
            <a:off x="10069063" y="4560674"/>
            <a:ext cx="960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D71456B7-3C7F-96CC-FD89-7343B4B27DD0}"/>
              </a:ext>
            </a:extLst>
          </p:cNvPr>
          <p:cNvSpPr/>
          <p:nvPr/>
        </p:nvSpPr>
        <p:spPr>
          <a:xfrm>
            <a:off x="3583996" y="5314202"/>
            <a:ext cx="1656366" cy="4595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Office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A699123C-0872-C665-C41E-36C9A54D275B}"/>
              </a:ext>
            </a:extLst>
          </p:cNvPr>
          <p:cNvSpPr/>
          <p:nvPr/>
        </p:nvSpPr>
        <p:spPr>
          <a:xfrm>
            <a:off x="265360" y="3687955"/>
            <a:ext cx="2363713" cy="30050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INFRA-DEV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M. Martinez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 Coordination and Management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WP2 Organization , Governance, Legal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WP3 Financial Architecture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WP4 Site Preparation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WP5 Project Office/Engineering Dept.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WP6Technical Design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WP7Transfer of Technology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WP8 Computing and Data Access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WP9 Sustainable Development Strategy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WP10 Education, Outreach, Citizen Engagement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F58D640-41DC-09C9-37D2-35895C410B83}"/>
              </a:ext>
            </a:extLst>
          </p:cNvPr>
          <p:cNvSpPr txBox="1"/>
          <p:nvPr/>
        </p:nvSpPr>
        <p:spPr>
          <a:xfrm>
            <a:off x="2658507" y="5715054"/>
            <a:ext cx="68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id="{6E68F880-D1B4-68F8-6E6A-CE2527872376}"/>
              </a:ext>
            </a:extLst>
          </p:cNvPr>
          <p:cNvSpPr/>
          <p:nvPr/>
        </p:nvSpPr>
        <p:spPr>
          <a:xfrm>
            <a:off x="3567459" y="5842114"/>
            <a:ext cx="1656366" cy="556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Department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67EC65B8-E917-2159-D81A-D4284EDFD146}"/>
              </a:ext>
            </a:extLst>
          </p:cNvPr>
          <p:cNvCxnSpPr>
            <a:cxnSpLocks/>
          </p:cNvCxnSpPr>
          <p:nvPr/>
        </p:nvCxnSpPr>
        <p:spPr>
          <a:xfrm>
            <a:off x="532190" y="2845484"/>
            <a:ext cx="0" cy="779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E837ED7A-CFDC-1CE3-62C4-4A4AE86D2539}"/>
              </a:ext>
            </a:extLst>
          </p:cNvPr>
          <p:cNvSpPr txBox="1"/>
          <p:nvPr/>
        </p:nvSpPr>
        <p:spPr>
          <a:xfrm rot="16200000">
            <a:off x="409708" y="3129930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0B7243D-8B63-F623-9FA5-B1925EFA7152}"/>
              </a:ext>
            </a:extLst>
          </p:cNvPr>
          <p:cNvSpPr txBox="1"/>
          <p:nvPr/>
        </p:nvSpPr>
        <p:spPr>
          <a:xfrm rot="16200000">
            <a:off x="-23057" y="3072965"/>
            <a:ext cx="857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311DF0F9-DC96-19CD-D52B-597C8F62D0CE}"/>
              </a:ext>
            </a:extLst>
          </p:cNvPr>
          <p:cNvCxnSpPr>
            <a:cxnSpLocks/>
          </p:cNvCxnSpPr>
          <p:nvPr/>
        </p:nvCxnSpPr>
        <p:spPr>
          <a:xfrm flipV="1">
            <a:off x="697823" y="2845484"/>
            <a:ext cx="0" cy="754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924C45A-02EB-2DC4-1465-223603DDE67B}"/>
              </a:ext>
            </a:extLst>
          </p:cNvPr>
          <p:cNvSpPr txBox="1"/>
          <p:nvPr/>
        </p:nvSpPr>
        <p:spPr>
          <a:xfrm>
            <a:off x="2439136" y="6317451"/>
            <a:ext cx="2207785" cy="565594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465A4"/>
                </a:solidFill>
                <a:effectLst/>
                <a:uLnTx/>
                <a:uFillTx/>
                <a:latin typeface="Lm Roman 12" pitchFamily="18"/>
                <a:ea typeface="WenQuanYi Micro Hei" pitchFamily="2"/>
                <a:cs typeface="FreeSans" pitchFamily="2"/>
              </a:rPr>
              <a:t>ET Organization</a:t>
            </a: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46F3A1CA-C7FE-F228-7CDB-67B4E406D886}"/>
              </a:ext>
            </a:extLst>
          </p:cNvPr>
          <p:cNvSpPr/>
          <p:nvPr/>
        </p:nvSpPr>
        <p:spPr>
          <a:xfrm>
            <a:off x="2775480" y="1779797"/>
            <a:ext cx="2958504" cy="2854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ttangolo 97">
            <a:extLst>
              <a:ext uri="{FF2B5EF4-FFF2-40B4-BE49-F238E27FC236}">
                <a16:creationId xmlns:a16="http://schemas.microsoft.com/office/drawing/2014/main" id="{257D417D-4185-4A73-8F35-E216B8A6445D}"/>
              </a:ext>
            </a:extLst>
          </p:cNvPr>
          <p:cNvSpPr/>
          <p:nvPr/>
        </p:nvSpPr>
        <p:spPr>
          <a:xfrm>
            <a:off x="3131276" y="2001231"/>
            <a:ext cx="2393563" cy="19124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536EEF31-8894-CE72-519A-38E8A690BC1C}"/>
              </a:ext>
            </a:extLst>
          </p:cNvPr>
          <p:cNvSpPr txBox="1"/>
          <p:nvPr/>
        </p:nvSpPr>
        <p:spPr>
          <a:xfrm>
            <a:off x="3231979" y="2105022"/>
            <a:ext cx="2150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 CERN-INFN-Nikhef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Chiggiato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TDR ET Vacuum Pipe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1E5B9262-6975-2CE5-2E04-E382C5C3AE8C}"/>
              </a:ext>
            </a:extLst>
          </p:cNvPr>
          <p:cNvCxnSpPr>
            <a:cxnSpLocks/>
            <a:endCxn id="98" idx="1"/>
          </p:cNvCxnSpPr>
          <p:nvPr/>
        </p:nvCxnSpPr>
        <p:spPr>
          <a:xfrm flipV="1">
            <a:off x="2772115" y="2957432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51761FB1-159E-9563-E314-9AFF265BA6FB}"/>
              </a:ext>
            </a:extLst>
          </p:cNvPr>
          <p:cNvSpPr txBox="1"/>
          <p:nvPr/>
        </p:nvSpPr>
        <p:spPr>
          <a:xfrm rot="16200000">
            <a:off x="2571703" y="2396383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E98BD30B-8862-8101-18D1-B162189F97BC}"/>
              </a:ext>
            </a:extLst>
          </p:cNvPr>
          <p:cNvCxnSpPr>
            <a:cxnSpLocks/>
          </p:cNvCxnSpPr>
          <p:nvPr/>
        </p:nvCxnSpPr>
        <p:spPr>
          <a:xfrm flipH="1" flipV="1">
            <a:off x="2773797" y="3122603"/>
            <a:ext cx="359161" cy="4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C537808D-0B92-020E-70F6-30ECE0C3A38F}"/>
              </a:ext>
            </a:extLst>
          </p:cNvPr>
          <p:cNvSpPr txBox="1"/>
          <p:nvPr/>
        </p:nvSpPr>
        <p:spPr>
          <a:xfrm rot="16200000">
            <a:off x="2589764" y="346317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3F9741A8-28A4-4972-BAFE-74EEFA738F83}"/>
              </a:ext>
            </a:extLst>
          </p:cNvPr>
          <p:cNvCxnSpPr>
            <a:cxnSpLocks/>
          </p:cNvCxnSpPr>
          <p:nvPr/>
        </p:nvCxnSpPr>
        <p:spPr>
          <a:xfrm flipV="1">
            <a:off x="5208205" y="5342518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B9CD973A-A6D0-AE4B-140E-3B1ADBA955F3}"/>
              </a:ext>
            </a:extLst>
          </p:cNvPr>
          <p:cNvSpPr/>
          <p:nvPr/>
        </p:nvSpPr>
        <p:spPr>
          <a:xfrm>
            <a:off x="6035233" y="5037595"/>
            <a:ext cx="1407600" cy="1329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AF3613BB-9E79-EA31-7AFD-4FAD418D1B05}"/>
              </a:ext>
            </a:extLst>
          </p:cNvPr>
          <p:cNvSpPr txBox="1"/>
          <p:nvPr/>
        </p:nvSpPr>
        <p:spPr>
          <a:xfrm>
            <a:off x="5758473" y="2436985"/>
            <a:ext cx="7266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Connettore a gomito 112">
            <a:extLst>
              <a:ext uri="{FF2B5EF4-FFF2-40B4-BE49-F238E27FC236}">
                <a16:creationId xmlns:a16="http://schemas.microsoft.com/office/drawing/2014/main" id="{5A618D75-3C0D-D637-D4C6-59973D2A4977}"/>
              </a:ext>
            </a:extLst>
          </p:cNvPr>
          <p:cNvCxnSpPr>
            <a:cxnSpLocks/>
            <a:stCxn id="108" idx="0"/>
            <a:endCxn id="98" idx="2"/>
          </p:cNvCxnSpPr>
          <p:nvPr/>
        </p:nvCxnSpPr>
        <p:spPr>
          <a:xfrm rot="16200000" flipV="1">
            <a:off x="4971565" y="3270126"/>
            <a:ext cx="1123962" cy="241097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0CDA0D9E-3FA0-3F99-90C8-6121166F8702}"/>
              </a:ext>
            </a:extLst>
          </p:cNvPr>
          <p:cNvSpPr txBox="1"/>
          <p:nvPr/>
        </p:nvSpPr>
        <p:spPr>
          <a:xfrm>
            <a:off x="4510122" y="4050366"/>
            <a:ext cx="116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Connettore a gomito 116">
            <a:extLst>
              <a:ext uri="{FF2B5EF4-FFF2-40B4-BE49-F238E27FC236}">
                <a16:creationId xmlns:a16="http://schemas.microsoft.com/office/drawing/2014/main" id="{0112FE75-6004-294B-06BF-D479FD19FF6E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323101" y="955052"/>
            <a:ext cx="205564" cy="92150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74B58A20-CC6B-7355-E45A-59E17B25583F}"/>
              </a:ext>
            </a:extLst>
          </p:cNvPr>
          <p:cNvSpPr txBox="1"/>
          <p:nvPr/>
        </p:nvSpPr>
        <p:spPr>
          <a:xfrm rot="16200000">
            <a:off x="-407324" y="1076203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&amp; monitoring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Connettore 2 121">
            <a:extLst>
              <a:ext uri="{FF2B5EF4-FFF2-40B4-BE49-F238E27FC236}">
                <a16:creationId xmlns:a16="http://schemas.microsoft.com/office/drawing/2014/main" id="{A982E7DB-D2BB-ED27-C06F-0688841C50D6}"/>
              </a:ext>
            </a:extLst>
          </p:cNvPr>
          <p:cNvCxnSpPr>
            <a:cxnSpLocks/>
          </p:cNvCxnSpPr>
          <p:nvPr/>
        </p:nvCxnSpPr>
        <p:spPr>
          <a:xfrm flipV="1">
            <a:off x="3341481" y="3894585"/>
            <a:ext cx="0" cy="217800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C5E804EE-5C6E-8DD8-7630-D923C9FB015A}"/>
              </a:ext>
            </a:extLst>
          </p:cNvPr>
          <p:cNvCxnSpPr>
            <a:cxnSpLocks/>
          </p:cNvCxnSpPr>
          <p:nvPr/>
        </p:nvCxnSpPr>
        <p:spPr>
          <a:xfrm flipV="1">
            <a:off x="5733984" y="3538330"/>
            <a:ext cx="0" cy="182458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3280920B-E166-6DE0-17BE-E224D93BD12C}"/>
              </a:ext>
            </a:extLst>
          </p:cNvPr>
          <p:cNvCxnSpPr>
            <a:cxnSpLocks/>
          </p:cNvCxnSpPr>
          <p:nvPr/>
        </p:nvCxnSpPr>
        <p:spPr>
          <a:xfrm flipV="1">
            <a:off x="5741372" y="2845484"/>
            <a:ext cx="0" cy="813967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78E61ABB-1AD2-BF9B-A71D-C993B4F4D41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5721882" y="2837861"/>
            <a:ext cx="939299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2 100">
            <a:extLst>
              <a:ext uri="{FF2B5EF4-FFF2-40B4-BE49-F238E27FC236}">
                <a16:creationId xmlns:a16="http://schemas.microsoft.com/office/drawing/2014/main" id="{F575033C-01C4-DD50-B873-E3EF159944DB}"/>
              </a:ext>
            </a:extLst>
          </p:cNvPr>
          <p:cNvCxnSpPr>
            <a:cxnSpLocks/>
          </p:cNvCxnSpPr>
          <p:nvPr/>
        </p:nvCxnSpPr>
        <p:spPr>
          <a:xfrm flipV="1">
            <a:off x="5228879" y="6091233"/>
            <a:ext cx="493003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9EEEDF29-E987-F113-C6E4-69B6AD733406}"/>
              </a:ext>
            </a:extLst>
          </p:cNvPr>
          <p:cNvCxnSpPr>
            <a:cxnSpLocks/>
          </p:cNvCxnSpPr>
          <p:nvPr/>
        </p:nvCxnSpPr>
        <p:spPr>
          <a:xfrm flipH="1" flipV="1">
            <a:off x="5721882" y="5348661"/>
            <a:ext cx="8241" cy="74257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D55509D2-E03A-747D-1BE8-1081B44AC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24" y="-8337"/>
            <a:ext cx="1047944" cy="332347"/>
          </a:xfrm>
          <a:prstGeom prst="rect">
            <a:avLst/>
          </a:prstGeom>
        </p:spPr>
      </p:pic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F5A9DE6-259F-E7A0-2429-AE980E965D1A}"/>
              </a:ext>
            </a:extLst>
          </p:cNvPr>
          <p:cNvCxnSpPr>
            <a:cxnSpLocks/>
          </p:cNvCxnSpPr>
          <p:nvPr/>
        </p:nvCxnSpPr>
        <p:spPr>
          <a:xfrm flipV="1">
            <a:off x="4657425" y="6693002"/>
            <a:ext cx="6263666" cy="1"/>
          </a:xfrm>
          <a:prstGeom prst="straightConnector1">
            <a:avLst/>
          </a:prstGeom>
          <a:ln w="38100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4EC85182-D67A-40A0-0BAD-B3F385EB9C53}"/>
              </a:ext>
            </a:extLst>
          </p:cNvPr>
          <p:cNvCxnSpPr>
            <a:cxnSpLocks/>
          </p:cNvCxnSpPr>
          <p:nvPr/>
        </p:nvCxnSpPr>
        <p:spPr>
          <a:xfrm flipV="1">
            <a:off x="4670339" y="639896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FDAC7DF-68CF-FF19-CA7F-2C195DC45E90}"/>
              </a:ext>
            </a:extLst>
          </p:cNvPr>
          <p:cNvCxnSpPr>
            <a:cxnSpLocks/>
          </p:cNvCxnSpPr>
          <p:nvPr/>
        </p:nvCxnSpPr>
        <p:spPr>
          <a:xfrm flipV="1">
            <a:off x="10921091" y="639593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AD8A8D5A-6439-3BEE-8E5F-4F5AD3C45131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3350062" y="6072594"/>
            <a:ext cx="217397" cy="47946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08AE5033-89E3-CE79-D861-9B78083C09BC}"/>
              </a:ext>
            </a:extLst>
          </p:cNvPr>
          <p:cNvCxnSpPr>
            <a:cxnSpLocks/>
          </p:cNvCxnSpPr>
          <p:nvPr/>
        </p:nvCxnSpPr>
        <p:spPr>
          <a:xfrm flipV="1">
            <a:off x="6715485" y="6377405"/>
            <a:ext cx="0" cy="294037"/>
          </a:xfrm>
          <a:prstGeom prst="straightConnector1">
            <a:avLst/>
          </a:prstGeom>
          <a:ln w="38100">
            <a:solidFill>
              <a:schemeClr val="accent5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65972156-56FE-04E0-CB7E-DC399D1BD58C}"/>
              </a:ext>
            </a:extLst>
          </p:cNvPr>
          <p:cNvSpPr/>
          <p:nvPr/>
        </p:nvSpPr>
        <p:spPr>
          <a:xfrm>
            <a:off x="3590093" y="4831417"/>
            <a:ext cx="1656366" cy="408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Connettore 2 118">
            <a:extLst>
              <a:ext uri="{FF2B5EF4-FFF2-40B4-BE49-F238E27FC236}">
                <a16:creationId xmlns:a16="http://schemas.microsoft.com/office/drawing/2014/main" id="{BA712FC0-92B1-7B41-6E9D-FA52307C316A}"/>
              </a:ext>
            </a:extLst>
          </p:cNvPr>
          <p:cNvCxnSpPr>
            <a:cxnSpLocks/>
          </p:cNvCxnSpPr>
          <p:nvPr/>
        </p:nvCxnSpPr>
        <p:spPr>
          <a:xfrm flipV="1">
            <a:off x="5240362" y="5015830"/>
            <a:ext cx="502245" cy="1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6F6E2CEF-F6BE-C678-D7FF-A5023BB58682}"/>
              </a:ext>
            </a:extLst>
          </p:cNvPr>
          <p:cNvSpPr txBox="1"/>
          <p:nvPr/>
        </p:nvSpPr>
        <p:spPr>
          <a:xfrm>
            <a:off x="5198491" y="4735437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A7847EF-E932-BE4B-D5C8-F04DE45CEC94}"/>
              </a:ext>
            </a:extLst>
          </p:cNvPr>
          <p:cNvSpPr/>
          <p:nvPr/>
        </p:nvSpPr>
        <p:spPr>
          <a:xfrm>
            <a:off x="8762565" y="3665219"/>
            <a:ext cx="1712691" cy="770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FNR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prstClr val="white"/>
                </a:solidFill>
                <a:latin typeface="Calibri" panose="020F0502020204030204"/>
              </a:rPr>
              <a:t>Forum of National </a:t>
            </a:r>
            <a:r>
              <a:rPr lang="it-IT" sz="1200" dirty="0" err="1">
                <a:solidFill>
                  <a:prstClr val="white"/>
                </a:solidFill>
                <a:latin typeface="Calibri" panose="020F0502020204030204"/>
              </a:rPr>
              <a:t>Representatives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C3DA77EF-5297-ECC4-3BA3-7B9072DB3F75}"/>
              </a:ext>
            </a:extLst>
          </p:cNvPr>
          <p:cNvCxnSpPr>
            <a:cxnSpLocks/>
          </p:cNvCxnSpPr>
          <p:nvPr/>
        </p:nvCxnSpPr>
        <p:spPr>
          <a:xfrm flipV="1">
            <a:off x="10175356" y="3238302"/>
            <a:ext cx="0" cy="372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02AB33-A809-5DD8-01A7-1166344493C8}"/>
              </a:ext>
            </a:extLst>
          </p:cNvPr>
          <p:cNvSpPr txBox="1"/>
          <p:nvPr/>
        </p:nvSpPr>
        <p:spPr>
          <a:xfrm>
            <a:off x="9566132" y="3323739"/>
            <a:ext cx="726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8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32">
            <a:extLst>
              <a:ext uri="{FF2B5EF4-FFF2-40B4-BE49-F238E27FC236}">
                <a16:creationId xmlns:a16="http://schemas.microsoft.com/office/drawing/2014/main" id="{B9C89C7D-C597-45B5-8BF8-F92BD0B26C5A}"/>
              </a:ext>
            </a:extLst>
          </p:cNvPr>
          <p:cNvSpPr/>
          <p:nvPr/>
        </p:nvSpPr>
        <p:spPr>
          <a:xfrm>
            <a:off x="3570958" y="899355"/>
            <a:ext cx="2272320" cy="7116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Executive Board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800223" y="1768569"/>
            <a:ext cx="8218517" cy="958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275501" y="149447"/>
            <a:ext cx="9363404" cy="589102"/>
          </a:xfrm>
        </p:spPr>
        <p:txBody>
          <a:bodyPr>
            <a:normAutofit/>
          </a:bodyPr>
          <a:lstStyle/>
          <a:p>
            <a:r>
              <a:rPr lang="en-GB" sz="3600" b="1"/>
              <a:t>ET Specific Boards</a:t>
            </a:r>
            <a:endParaRPr lang="en-GB" sz="3600" b="1" dirty="0"/>
          </a:p>
        </p:txBody>
      </p:sp>
      <p:sp>
        <p:nvSpPr>
          <p:cNvPr id="10" name="Rettangolo arrotondato 9"/>
          <p:cNvSpPr/>
          <p:nvPr/>
        </p:nvSpPr>
        <p:spPr>
          <a:xfrm>
            <a:off x="4939961" y="2076693"/>
            <a:ext cx="1884218" cy="5098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 Science Board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352529" y="171195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Boards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961535" y="2076692"/>
            <a:ext cx="1884218" cy="5098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Science Board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6931766" y="2076692"/>
            <a:ext cx="1884218" cy="5098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E-Infrastructure Board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5186100" y="2901345"/>
            <a:ext cx="1645920" cy="50836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Suspensions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5186100" y="3502223"/>
            <a:ext cx="1645920" cy="500044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186100" y="4136875"/>
            <a:ext cx="1645920" cy="501535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Interferometer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5186100" y="4762708"/>
            <a:ext cx="1645920" cy="520931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and Cryogenics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5186100" y="5391514"/>
            <a:ext cx="1645920" cy="520931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Noise Mitigation</a:t>
            </a:r>
          </a:p>
        </p:txBody>
      </p:sp>
      <p:cxnSp>
        <p:nvCxnSpPr>
          <p:cNvPr id="22" name="Connettore diritto 21"/>
          <p:cNvCxnSpPr>
            <a:cxnSpLocks/>
          </p:cNvCxnSpPr>
          <p:nvPr/>
        </p:nvCxnSpPr>
        <p:spPr>
          <a:xfrm>
            <a:off x="5048308" y="2586539"/>
            <a:ext cx="0" cy="306042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>
            <a:endCxn id="15" idx="1"/>
          </p:cNvCxnSpPr>
          <p:nvPr/>
        </p:nvCxnSpPr>
        <p:spPr>
          <a:xfrm>
            <a:off x="5045257" y="3155525"/>
            <a:ext cx="1408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>
            <a:off x="5064652" y="3745729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5053569" y="4394121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5048029" y="5025885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5048028" y="5629945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30"/>
          <p:cNvSpPr/>
          <p:nvPr/>
        </p:nvSpPr>
        <p:spPr>
          <a:xfrm>
            <a:off x="3166609" y="2856736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 Physics</a:t>
            </a:r>
          </a:p>
        </p:txBody>
      </p:sp>
      <p:cxnSp>
        <p:nvCxnSpPr>
          <p:cNvPr id="37" name="Connettore diritto 36"/>
          <p:cNvCxnSpPr/>
          <p:nvPr/>
        </p:nvCxnSpPr>
        <p:spPr>
          <a:xfrm>
            <a:off x="3028046" y="2586539"/>
            <a:ext cx="4686" cy="403184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/>
          <p:cNvCxnSpPr>
            <a:endCxn id="31" idx="1"/>
          </p:cNvCxnSpPr>
          <p:nvPr/>
        </p:nvCxnSpPr>
        <p:spPr>
          <a:xfrm>
            <a:off x="3029706" y="3012204"/>
            <a:ext cx="13690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3038850" y="3398621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3033072" y="3812923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3033072" y="4239806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3038850" y="5027006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3038850" y="6238399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arrotondato 46"/>
          <p:cNvSpPr/>
          <p:nvPr/>
        </p:nvSpPr>
        <p:spPr>
          <a:xfrm>
            <a:off x="3166609" y="3234450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Cosmology</a:t>
            </a:r>
          </a:p>
        </p:txBody>
      </p:sp>
      <p:sp>
        <p:nvSpPr>
          <p:cNvPr id="48" name="Rettangolo arrotondato 47"/>
          <p:cNvSpPr/>
          <p:nvPr/>
        </p:nvSpPr>
        <p:spPr>
          <a:xfrm>
            <a:off x="3166609" y="3657455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Studies</a:t>
            </a:r>
          </a:p>
        </p:txBody>
      </p:sp>
      <p:sp>
        <p:nvSpPr>
          <p:cNvPr id="49" name="Rettangolo arrotondato 48"/>
          <p:cNvSpPr/>
          <p:nvPr/>
        </p:nvSpPr>
        <p:spPr>
          <a:xfrm>
            <a:off x="3166609" y="4073254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Multimessenger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Obs.</a:t>
            </a:r>
          </a:p>
        </p:txBody>
      </p:sp>
      <p:sp>
        <p:nvSpPr>
          <p:cNvPr id="50" name="Rettangolo arrotondato 49"/>
          <p:cNvSpPr/>
          <p:nvPr/>
        </p:nvSpPr>
        <p:spPr>
          <a:xfrm>
            <a:off x="3166609" y="4477833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Synergies with GWDs</a:t>
            </a:r>
          </a:p>
        </p:txBody>
      </p:sp>
      <p:sp>
        <p:nvSpPr>
          <p:cNvPr id="51" name="Rettangolo arrotondato 50"/>
          <p:cNvSpPr/>
          <p:nvPr/>
        </p:nvSpPr>
        <p:spPr>
          <a:xfrm>
            <a:off x="3166609" y="4872079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Physics</a:t>
            </a:r>
          </a:p>
        </p:txBody>
      </p:sp>
      <p:sp>
        <p:nvSpPr>
          <p:cNvPr id="52" name="Rettangolo arrotondato 51"/>
          <p:cNvSpPr/>
          <p:nvPr/>
        </p:nvSpPr>
        <p:spPr>
          <a:xfrm>
            <a:off x="3166609" y="5270501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Transient GW Sources</a:t>
            </a:r>
          </a:p>
        </p:txBody>
      </p:sp>
      <p:sp>
        <p:nvSpPr>
          <p:cNvPr id="53" name="Rettangolo arrotondato 52"/>
          <p:cNvSpPr/>
          <p:nvPr/>
        </p:nvSpPr>
        <p:spPr>
          <a:xfrm>
            <a:off x="3166609" y="5688598"/>
            <a:ext cx="1645920" cy="28267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Waveforms</a:t>
            </a:r>
          </a:p>
        </p:txBody>
      </p:sp>
      <p:sp>
        <p:nvSpPr>
          <p:cNvPr id="54" name="Rettangolo arrotondato 53"/>
          <p:cNvSpPr/>
          <p:nvPr/>
        </p:nvSpPr>
        <p:spPr>
          <a:xfrm>
            <a:off x="3166609" y="6072666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potentials …</a:t>
            </a:r>
          </a:p>
        </p:txBody>
      </p:sp>
      <p:sp>
        <p:nvSpPr>
          <p:cNvPr id="55" name="Rettangolo arrotondato 54"/>
          <p:cNvSpPr/>
          <p:nvPr/>
        </p:nvSpPr>
        <p:spPr>
          <a:xfrm>
            <a:off x="3166609" y="6462918"/>
            <a:ext cx="1645920" cy="310937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Analysis Platform</a:t>
            </a:r>
          </a:p>
        </p:txBody>
      </p:sp>
      <p:cxnSp>
        <p:nvCxnSpPr>
          <p:cNvPr id="57" name="Connettore diritto 56"/>
          <p:cNvCxnSpPr/>
          <p:nvPr/>
        </p:nvCxnSpPr>
        <p:spPr>
          <a:xfrm>
            <a:off x="3032732" y="4633301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/>
          <p:cNvCxnSpPr/>
          <p:nvPr/>
        </p:nvCxnSpPr>
        <p:spPr>
          <a:xfrm>
            <a:off x="3047160" y="5417705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3038850" y="5832800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/>
          <p:nvPr/>
        </p:nvCxnSpPr>
        <p:spPr>
          <a:xfrm>
            <a:off x="3038850" y="6595340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arrotondato 61"/>
          <p:cNvSpPr/>
          <p:nvPr/>
        </p:nvSpPr>
        <p:spPr>
          <a:xfrm>
            <a:off x="1183933" y="2829196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WD1 Physical variables and characterization</a:t>
            </a:r>
          </a:p>
        </p:txBody>
      </p:sp>
      <p:cxnSp>
        <p:nvCxnSpPr>
          <p:cNvPr id="63" name="Connettore diritto 62"/>
          <p:cNvCxnSpPr>
            <a:cxnSpLocks/>
          </p:cNvCxnSpPr>
          <p:nvPr/>
        </p:nvCxnSpPr>
        <p:spPr>
          <a:xfrm flipH="1">
            <a:off x="1041386" y="2571597"/>
            <a:ext cx="6119" cy="37334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/>
          <p:cNvCxnSpPr>
            <a:cxnSpLocks/>
          </p:cNvCxnSpPr>
          <p:nvPr/>
        </p:nvCxnSpPr>
        <p:spPr>
          <a:xfrm flipV="1">
            <a:off x="1043880" y="3099196"/>
            <a:ext cx="140053" cy="70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/>
          <p:cNvCxnSpPr>
            <a:cxnSpLocks/>
          </p:cNvCxnSpPr>
          <p:nvPr/>
        </p:nvCxnSpPr>
        <p:spPr>
          <a:xfrm>
            <a:off x="1043880" y="3588087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tangolo arrotondato 70"/>
          <p:cNvSpPr/>
          <p:nvPr/>
        </p:nvSpPr>
        <p:spPr>
          <a:xfrm>
            <a:off x="1183933" y="3471591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WD2 Geology</a:t>
            </a:r>
          </a:p>
        </p:txBody>
      </p:sp>
      <p:sp>
        <p:nvSpPr>
          <p:cNvPr id="73" name="Rettangolo arrotondato 72"/>
          <p:cNvSpPr/>
          <p:nvPr/>
        </p:nvSpPr>
        <p:spPr>
          <a:xfrm>
            <a:off x="1183933" y="4113986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WD3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Bidbooks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ttangolo arrotondato 74"/>
          <p:cNvSpPr/>
          <p:nvPr/>
        </p:nvSpPr>
        <p:spPr>
          <a:xfrm>
            <a:off x="1183933" y="4756381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WD4 Cost timing and risk assessment</a:t>
            </a:r>
          </a:p>
        </p:txBody>
      </p:sp>
      <p:sp>
        <p:nvSpPr>
          <p:cNvPr id="77" name="Rettangolo arrotondato 76"/>
          <p:cNvSpPr/>
          <p:nvPr/>
        </p:nvSpPr>
        <p:spPr>
          <a:xfrm>
            <a:off x="1183933" y="5398776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WD5 Legal and site preservation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Connettore diritto 77"/>
          <p:cNvCxnSpPr>
            <a:cxnSpLocks/>
          </p:cNvCxnSpPr>
          <p:nvPr/>
        </p:nvCxnSpPr>
        <p:spPr>
          <a:xfrm>
            <a:off x="1043880" y="4278729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>
            <a:cxnSpLocks/>
          </p:cNvCxnSpPr>
          <p:nvPr/>
        </p:nvCxnSpPr>
        <p:spPr>
          <a:xfrm>
            <a:off x="1043880" y="4910977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>
            <a:cxnSpLocks/>
          </p:cNvCxnSpPr>
          <p:nvPr/>
        </p:nvCxnSpPr>
        <p:spPr>
          <a:xfrm>
            <a:off x="1043880" y="5620940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>
            <a:cxnSpLocks/>
          </p:cNvCxnSpPr>
          <p:nvPr/>
        </p:nvCxnSpPr>
        <p:spPr>
          <a:xfrm>
            <a:off x="4707118" y="1615724"/>
            <a:ext cx="0" cy="16279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ttangolo arrotondato 83"/>
          <p:cNvSpPr/>
          <p:nvPr/>
        </p:nvSpPr>
        <p:spPr>
          <a:xfrm>
            <a:off x="7152170" y="2904114"/>
            <a:ext cx="1645920" cy="508360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On-site Infrastructure</a:t>
            </a:r>
          </a:p>
        </p:txBody>
      </p:sp>
      <p:sp>
        <p:nvSpPr>
          <p:cNvPr id="85" name="Rettangolo arrotondato 84"/>
          <p:cNvSpPr/>
          <p:nvPr/>
        </p:nvSpPr>
        <p:spPr>
          <a:xfrm>
            <a:off x="7160247" y="3504992"/>
            <a:ext cx="1645920" cy="500044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infrastructure</a:t>
            </a:r>
          </a:p>
        </p:txBody>
      </p:sp>
      <p:sp>
        <p:nvSpPr>
          <p:cNvPr id="86" name="Rettangolo arrotondato 85"/>
          <p:cNvSpPr/>
          <p:nvPr/>
        </p:nvSpPr>
        <p:spPr>
          <a:xfrm>
            <a:off x="7160247" y="4139644"/>
            <a:ext cx="1645920" cy="501535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&amp; frameworks</a:t>
            </a:r>
          </a:p>
        </p:txBody>
      </p:sp>
      <p:cxnSp>
        <p:nvCxnSpPr>
          <p:cNvPr id="88" name="Connettore diritto 87"/>
          <p:cNvCxnSpPr/>
          <p:nvPr/>
        </p:nvCxnSpPr>
        <p:spPr>
          <a:xfrm flipH="1">
            <a:off x="7011562" y="2589308"/>
            <a:ext cx="6854" cy="180481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/>
          <p:cNvCxnSpPr>
            <a:endCxn id="84" idx="1"/>
          </p:cNvCxnSpPr>
          <p:nvPr/>
        </p:nvCxnSpPr>
        <p:spPr>
          <a:xfrm>
            <a:off x="7015365" y="3158294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/>
          <p:cNvCxnSpPr/>
          <p:nvPr/>
        </p:nvCxnSpPr>
        <p:spPr>
          <a:xfrm>
            <a:off x="7008119" y="3748498"/>
            <a:ext cx="1535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diritto 90"/>
          <p:cNvCxnSpPr/>
          <p:nvPr/>
        </p:nvCxnSpPr>
        <p:spPr>
          <a:xfrm>
            <a:off x="7013452" y="4396890"/>
            <a:ext cx="1572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08CE90C8-33CB-4BBD-B16C-F36D37F17FDE}"/>
              </a:ext>
            </a:extLst>
          </p:cNvPr>
          <p:cNvGrpSpPr/>
          <p:nvPr/>
        </p:nvGrpSpPr>
        <p:grpSpPr>
          <a:xfrm>
            <a:off x="-280885" y="-283785"/>
            <a:ext cx="12471153" cy="1152040"/>
            <a:chOff x="-280885" y="-283785"/>
            <a:chExt cx="12471153" cy="1152040"/>
          </a:xfrm>
        </p:grpSpPr>
        <p:pic>
          <p:nvPicPr>
            <p:cNvPr id="96" name="Picture 4" descr="www.esfri.eu">
              <a:extLst>
                <a:ext uri="{FF2B5EF4-FFF2-40B4-BE49-F238E27FC236}">
                  <a16:creationId xmlns:a16="http://schemas.microsoft.com/office/drawing/2014/main" id="{1C8EDB6B-C588-440D-BF81-97A420E02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21" t="1" r="10921" b="11671"/>
            <a:stretch/>
          </p:blipFill>
          <p:spPr bwMode="auto">
            <a:xfrm>
              <a:off x="-280885" y="-283785"/>
              <a:ext cx="1289886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Grafik 11">
              <a:extLst>
                <a:ext uri="{FF2B5EF4-FFF2-40B4-BE49-F238E27FC236}">
                  <a16:creationId xmlns:a16="http://schemas.microsoft.com/office/drawing/2014/main" id="{5CB3F1A8-88EF-4D3F-BBF5-68BCBE799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332" y="781303"/>
              <a:ext cx="8808893" cy="86952"/>
            </a:xfrm>
            <a:prstGeom prst="rect">
              <a:avLst/>
            </a:prstGeom>
          </p:spPr>
        </p:pic>
        <p:pic>
          <p:nvPicPr>
            <p:cNvPr id="98" name="Grafik 8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D47EB60D-AEC8-4C99-BBE2-DD036D2D2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7153" y="-8337"/>
              <a:ext cx="2763115" cy="876299"/>
            </a:xfrm>
            <a:prstGeom prst="rect">
              <a:avLst/>
            </a:prstGeom>
          </p:spPr>
        </p:pic>
      </p:grpSp>
      <p:grpSp>
        <p:nvGrpSpPr>
          <p:cNvPr id="6" name="Gruppieren 94">
            <a:extLst>
              <a:ext uri="{FF2B5EF4-FFF2-40B4-BE49-F238E27FC236}">
                <a16:creationId xmlns:a16="http://schemas.microsoft.com/office/drawing/2014/main" id="{08CE90C8-33CB-4BBD-B16C-F36D37F17FDE}"/>
              </a:ext>
            </a:extLst>
          </p:cNvPr>
          <p:cNvGrpSpPr/>
          <p:nvPr/>
        </p:nvGrpSpPr>
        <p:grpSpPr>
          <a:xfrm>
            <a:off x="-280885" y="-283785"/>
            <a:ext cx="12471153" cy="1152040"/>
            <a:chOff x="-280885" y="-283785"/>
            <a:chExt cx="12471153" cy="1152040"/>
          </a:xfrm>
        </p:grpSpPr>
        <p:pic>
          <p:nvPicPr>
            <p:cNvPr id="2" name="Picture 4" descr="www.esfri.eu">
              <a:extLst>
                <a:ext uri="{FF2B5EF4-FFF2-40B4-BE49-F238E27FC236}">
                  <a16:creationId xmlns:a16="http://schemas.microsoft.com/office/drawing/2014/main" id="{1C8EDB6B-C588-440D-BF81-97A420E02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21" t="1" r="10921" b="11671"/>
            <a:stretch/>
          </p:blipFill>
          <p:spPr bwMode="auto">
            <a:xfrm>
              <a:off x="-280885" y="-283785"/>
              <a:ext cx="1289886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Grafik 11">
              <a:extLst>
                <a:ext uri="{FF2B5EF4-FFF2-40B4-BE49-F238E27FC236}">
                  <a16:creationId xmlns:a16="http://schemas.microsoft.com/office/drawing/2014/main" id="{5CB3F1A8-88EF-4D3F-BBF5-68BCBE799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332" y="781303"/>
              <a:ext cx="8808893" cy="86952"/>
            </a:xfrm>
            <a:prstGeom prst="rect">
              <a:avLst/>
            </a:prstGeom>
          </p:spPr>
        </p:pic>
        <p:pic>
          <p:nvPicPr>
            <p:cNvPr id="4" name="Grafik 8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D47EB60D-AEC8-4C99-BBE2-DD036D2D2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7153" y="-8337"/>
              <a:ext cx="2763115" cy="876299"/>
            </a:xfrm>
            <a:prstGeom prst="rect">
              <a:avLst/>
            </a:prstGeom>
          </p:spPr>
        </p:pic>
      </p:grp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072773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BB2C7-D21F-4D84-A72F-A2E0A08606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entesi graffa chiusa 20"/>
          <p:cNvSpPr/>
          <p:nvPr/>
        </p:nvSpPr>
        <p:spPr>
          <a:xfrm>
            <a:off x="8915831" y="2856736"/>
            <a:ext cx="393616" cy="38647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9537179" y="4541613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Divisions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980335" y="2076692"/>
            <a:ext cx="1884218" cy="5098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Preparation Board</a:t>
            </a:r>
          </a:p>
        </p:txBody>
      </p:sp>
      <p:sp>
        <p:nvSpPr>
          <p:cNvPr id="32" name="Rettangolo arrotondato 76">
            <a:extLst>
              <a:ext uri="{FF2B5EF4-FFF2-40B4-BE49-F238E27FC236}">
                <a16:creationId xmlns:a16="http://schemas.microsoft.com/office/drawing/2014/main" id="{A2B91732-DA07-80F1-A135-669E4FEAB490}"/>
              </a:ext>
            </a:extLst>
          </p:cNvPr>
          <p:cNvSpPr/>
          <p:nvPr/>
        </p:nvSpPr>
        <p:spPr>
          <a:xfrm>
            <a:off x="1183933" y="6041170"/>
            <a:ext cx="1645920" cy="540000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WD6 Socio-Economic and environmental impact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7DDB23A-2501-A176-BE0D-532C6DAD3FB5}"/>
              </a:ext>
            </a:extLst>
          </p:cNvPr>
          <p:cNvCxnSpPr>
            <a:cxnSpLocks/>
          </p:cNvCxnSpPr>
          <p:nvPr/>
        </p:nvCxnSpPr>
        <p:spPr>
          <a:xfrm>
            <a:off x="1043880" y="6305088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arentesi graffa aperta 43">
            <a:extLst>
              <a:ext uri="{FF2B5EF4-FFF2-40B4-BE49-F238E27FC236}">
                <a16:creationId xmlns:a16="http://schemas.microsoft.com/office/drawing/2014/main" id="{026EB1E1-B9F6-CAD9-963E-B7FF98FFCC8B}"/>
              </a:ext>
            </a:extLst>
          </p:cNvPr>
          <p:cNvSpPr/>
          <p:nvPr/>
        </p:nvSpPr>
        <p:spPr>
          <a:xfrm>
            <a:off x="752751" y="4788770"/>
            <a:ext cx="136805" cy="1716387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9987963-5097-AC91-6254-6C79B51D5FAD}"/>
              </a:ext>
            </a:extLst>
          </p:cNvPr>
          <p:cNvSpPr txBox="1"/>
          <p:nvPr/>
        </p:nvSpPr>
        <p:spPr>
          <a:xfrm rot="16200000">
            <a:off x="-293113" y="5303296"/>
            <a:ext cx="1430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arrotondato 19">
            <a:extLst>
              <a:ext uri="{FF2B5EF4-FFF2-40B4-BE49-F238E27FC236}">
                <a16:creationId xmlns:a16="http://schemas.microsoft.com/office/drawing/2014/main" id="{2921ACAD-8C05-3FD7-14DF-23F79059D734}"/>
              </a:ext>
            </a:extLst>
          </p:cNvPr>
          <p:cNvSpPr/>
          <p:nvPr/>
        </p:nvSpPr>
        <p:spPr>
          <a:xfrm>
            <a:off x="5186100" y="6056342"/>
            <a:ext cx="1645920" cy="520931"/>
          </a:xfrm>
          <a:prstGeom prst="roundRect">
            <a:avLst/>
          </a:prstGeom>
          <a:gradFill>
            <a:gsLst>
              <a:gs pos="0">
                <a:srgbClr val="00B050"/>
              </a:gs>
              <a:gs pos="50000">
                <a:srgbClr val="92D05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 Infrastructures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7E3F751-3886-FBB1-6A1C-4C84DC0FB8FE}"/>
              </a:ext>
            </a:extLst>
          </p:cNvPr>
          <p:cNvCxnSpPr/>
          <p:nvPr/>
        </p:nvCxnSpPr>
        <p:spPr>
          <a:xfrm>
            <a:off x="5059113" y="6294961"/>
            <a:ext cx="136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AFB42D9-0D8F-5EF2-031D-8227A59CE424}"/>
              </a:ext>
            </a:extLst>
          </p:cNvPr>
          <p:cNvCxnSpPr>
            <a:cxnSpLocks/>
          </p:cNvCxnSpPr>
          <p:nvPr/>
        </p:nvCxnSpPr>
        <p:spPr>
          <a:xfrm>
            <a:off x="5048309" y="3226616"/>
            <a:ext cx="0" cy="30566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1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FE5DC-04AB-36A3-0FC1-A00B3C3E2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75" y="151765"/>
            <a:ext cx="4933144" cy="1325563"/>
          </a:xfrm>
        </p:spPr>
        <p:txBody>
          <a:bodyPr>
            <a:normAutofit/>
          </a:bodyPr>
          <a:lstStyle/>
          <a:p>
            <a:r>
              <a:rPr lang="it-IT" b="1" dirty="0"/>
              <a:t>The Executive Board</a:t>
            </a:r>
            <a:endParaRPr lang="en-US" b="1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F13BAED2-A24D-BFBE-346C-79EC49CA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7" y="1395253"/>
            <a:ext cx="4093664" cy="2262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On the 23</a:t>
            </a:r>
            <a:r>
              <a:rPr lang="en-US" sz="2000" baseline="30000" dirty="0"/>
              <a:t>rd</a:t>
            </a:r>
            <a:r>
              <a:rPr lang="en-US" sz="2000" dirty="0"/>
              <a:t> of March, 2023 </a:t>
            </a:r>
            <a:br>
              <a:rPr lang="en-US" dirty="0"/>
            </a:br>
            <a:r>
              <a:rPr lang="en-US" sz="2000" dirty="0"/>
              <a:t>the ET Collaboration elected </a:t>
            </a:r>
            <a:br>
              <a:rPr lang="en-US" sz="2000" dirty="0"/>
            </a:br>
            <a:r>
              <a:rPr lang="en-US" sz="2000" dirty="0"/>
              <a:t>the Spokesperson/Deputy Spokesperson team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FBD325-5B4F-9ADB-9FE2-B525F4E1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097" y="61295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B692AE-DB79-B82B-334C-8EDCC9B0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59" y="-35465"/>
            <a:ext cx="8398291" cy="5246948"/>
          </a:xfrm>
          <a:prstGeom prst="rect">
            <a:avLst/>
          </a:prstGeom>
        </p:spPr>
      </p:pic>
      <p:pic>
        <p:nvPicPr>
          <p:cNvPr id="3" name="Segnaposto contenuto 7">
            <a:extLst>
              <a:ext uri="{FF2B5EF4-FFF2-40B4-BE49-F238E27FC236}">
                <a16:creationId xmlns:a16="http://schemas.microsoft.com/office/drawing/2014/main" id="{8992545F-0610-0BA2-F447-BFBE116F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50" y="3553639"/>
            <a:ext cx="2632846" cy="29852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6BD0BE-34A9-2737-162B-8A35975F56A7}"/>
              </a:ext>
            </a:extLst>
          </p:cNvPr>
          <p:cNvSpPr txBox="1"/>
          <p:nvPr/>
        </p:nvSpPr>
        <p:spPr>
          <a:xfrm>
            <a:off x="3356376" y="4834814"/>
            <a:ext cx="817247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EB </a:t>
            </a:r>
            <a:r>
              <a:rPr lang="it-IT" dirty="0" err="1"/>
              <a:t>meets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Monday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3pm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You can follow </a:t>
            </a:r>
            <a:r>
              <a:rPr lang="it-IT" dirty="0" err="1"/>
              <a:t>its</a:t>
            </a:r>
            <a:r>
              <a:rPr lang="it-IT" dirty="0"/>
              <a:t> activities </a:t>
            </a:r>
            <a:r>
              <a:rPr lang="it-IT" dirty="0" err="1"/>
              <a:t>through</a:t>
            </a:r>
            <a:r>
              <a:rPr lang="it-IT" dirty="0"/>
              <a:t> the meeting minutes on the ET Collaboration Technical </a:t>
            </a:r>
            <a:r>
              <a:rPr lang="it-IT" dirty="0" err="1"/>
              <a:t>Documentation</a:t>
            </a:r>
            <a:r>
              <a:rPr lang="it-IT" dirty="0"/>
              <a:t> System (TDS): </a:t>
            </a:r>
            <a:r>
              <a:rPr lang="it-IT" dirty="0">
                <a:hlinkClick r:id="rId4"/>
              </a:rPr>
              <a:t>https://apps.et-gw.eu/tds/</a:t>
            </a:r>
            <a:r>
              <a:rPr lang="it-IT" dirty="0"/>
              <a:t> 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More info </a:t>
            </a:r>
            <a:r>
              <a:rPr lang="it-IT" dirty="0" err="1"/>
              <a:t>here</a:t>
            </a:r>
            <a:r>
              <a:rPr lang="it-IT" dirty="0"/>
              <a:t>: </a:t>
            </a:r>
            <a:r>
              <a:rPr lang="it-IT" dirty="0">
                <a:hlinkClick r:id="rId5"/>
              </a:rPr>
              <a:t>https://wiki.et-gw.eu/EB/WebHome</a:t>
            </a:r>
            <a:r>
              <a:rPr lang="it-IT" dirty="0"/>
              <a:t> 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ET Collaboration web site (</a:t>
            </a:r>
            <a:r>
              <a:rPr lang="it-IT" dirty="0" err="1"/>
              <a:t>since</a:t>
            </a:r>
            <a:r>
              <a:rPr lang="it-IT" dirty="0"/>
              <a:t> 2008): </a:t>
            </a:r>
            <a:r>
              <a:rPr lang="it-IT" dirty="0">
                <a:hlinkClick r:id="rId6"/>
              </a:rPr>
              <a:t>https://www.et-gw.eu/</a:t>
            </a:r>
            <a:r>
              <a:rPr lang="it-IT" dirty="0"/>
              <a:t> 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Indico (all international ET </a:t>
            </a:r>
            <a:r>
              <a:rPr lang="it-IT" dirty="0" err="1"/>
              <a:t>coll</a:t>
            </a:r>
            <a:r>
              <a:rPr lang="it-IT" dirty="0"/>
              <a:t>. meetings): </a:t>
            </a:r>
            <a:r>
              <a:rPr lang="it-IT" dirty="0">
                <a:hlinkClick r:id="rId7"/>
              </a:rPr>
              <a:t>https://indico.ego-gw.it/category/23/</a:t>
            </a:r>
            <a:r>
              <a:rPr lang="it-IT" dirty="0"/>
              <a:t>  *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B23651-8466-BF76-2FEA-D641A9A96484}"/>
              </a:ext>
            </a:extLst>
          </p:cNvPr>
          <p:cNvSpPr txBox="1"/>
          <p:nvPr/>
        </p:nvSpPr>
        <p:spPr>
          <a:xfrm>
            <a:off x="3640155" y="6580266"/>
            <a:ext cx="4913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(*) Services </a:t>
            </a:r>
            <a:r>
              <a:rPr lang="it-IT" sz="1200" dirty="0" err="1"/>
              <a:t>provided</a:t>
            </a:r>
            <a:r>
              <a:rPr lang="it-IT" sz="1200" dirty="0"/>
              <a:t> by EGO, </a:t>
            </a:r>
            <a:r>
              <a:rPr lang="it-IT" sz="1200" dirty="0" err="1"/>
              <a:t>based</a:t>
            </a:r>
            <a:r>
              <a:rPr lang="it-IT" sz="1200" dirty="0"/>
              <a:t> on the ETMDB service (Active Directory)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051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A940D2E-BCC0-3D18-BA91-FC7021D2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8</a:t>
            </a:fld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65B571-7201-F5D4-ACF3-D442117F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87086"/>
            <a:ext cx="11035560" cy="61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5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B30E1-0A3F-3F20-0FF4-110C1D28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84889" y="2781036"/>
            <a:ext cx="6642103" cy="1325563"/>
          </a:xfrm>
        </p:spPr>
        <p:txBody>
          <a:bodyPr/>
          <a:lstStyle/>
          <a:p>
            <a:r>
              <a:rPr lang="it-IT" b="1" dirty="0"/>
              <a:t>The </a:t>
            </a:r>
            <a:r>
              <a:rPr lang="it-IT" b="1" err="1"/>
              <a:t>Observational</a:t>
            </a:r>
            <a:r>
              <a:rPr lang="it-IT" b="1" dirty="0"/>
              <a:t> Science Board OSB</a:t>
            </a:r>
            <a:endParaRPr lang="en-US" b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CAEAA90-941E-6701-F91C-7D56EAF6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F6B3-3EE5-44A7-B635-64EFBE1DCA4B}" type="slidenum">
              <a:rPr lang="en-US" smtClean="0"/>
              <a:t>9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AFD73B-3DB1-12B2-93B6-410E03C81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329" y="0"/>
            <a:ext cx="568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4864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64652F53E4D418AF4598F39F1AE0C" ma:contentTypeVersion="14" ma:contentTypeDescription="Create a new document." ma:contentTypeScope="" ma:versionID="91bf7b69aa9d058022da1d85e2847726">
  <xsd:schema xmlns:xsd="http://www.w3.org/2001/XMLSchema" xmlns:xs="http://www.w3.org/2001/XMLSchema" xmlns:p="http://schemas.microsoft.com/office/2006/metadata/properties" xmlns:ns2="e05aca6b-95ad-4d01-8dbe-05b192912a59" xmlns:ns3="539c4bab-24c6-48d6-805b-a44ad888d013" targetNamespace="http://schemas.microsoft.com/office/2006/metadata/properties" ma:root="true" ma:fieldsID="0997d360d386f77a14f64fbbae67afde" ns2:_="" ns3:_="">
    <xsd:import namespace="e05aca6b-95ad-4d01-8dbe-05b192912a59"/>
    <xsd:import namespace="539c4bab-24c6-48d6-805b-a44ad888d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aca6b-95ad-4d01-8dbe-05b192912a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c4bab-24c6-48d6-805b-a44ad888d0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96d73c4-600c-4750-b1a9-e8f5a5c35217}" ma:internalName="TaxCatchAll" ma:showField="CatchAllData" ma:web="539c4bab-24c6-48d6-805b-a44ad888d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0CA220-6C0F-4A2F-B4F3-99552C7642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C647AC-3663-4A5F-A35A-2ED0E2B27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aca6b-95ad-4d01-8dbe-05b192912a59"/>
    <ds:schemaRef ds:uri="539c4bab-24c6-48d6-805b-a44ad888d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Office PowerPoint</Application>
  <PresentationFormat>Breitbild</PresentationFormat>
  <Paragraphs>265</Paragraphs>
  <Slides>18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35" baseType="lpstr">
      <vt:lpstr>Arial</vt:lpstr>
      <vt:lpstr>Calibri</vt:lpstr>
      <vt:lpstr>Calibri Light</vt:lpstr>
      <vt:lpstr>Liberation Sans</vt:lpstr>
      <vt:lpstr>Liberation Serif</vt:lpstr>
      <vt:lpstr>LM Roman 12</vt:lpstr>
      <vt:lpstr>LM Roman 12</vt:lpstr>
      <vt:lpstr>Nimbus Roman No9 L</vt:lpstr>
      <vt:lpstr>Nimbus Sans L</vt:lpstr>
      <vt:lpstr>Symbol</vt:lpstr>
      <vt:lpstr>1_Tema di Office</vt:lpstr>
      <vt:lpstr>3_Tema di Office</vt:lpstr>
      <vt:lpstr>Standard</vt:lpstr>
      <vt:lpstr>4_Tema di Office</vt:lpstr>
      <vt:lpstr>2_Tema di Office</vt:lpstr>
      <vt:lpstr>Worksheet</vt:lpstr>
      <vt:lpstr>Visio</vt:lpstr>
      <vt:lpstr>Report from the ET Collaboration </vt:lpstr>
      <vt:lpstr>PowerPoint-Präsentation</vt:lpstr>
      <vt:lpstr>The Einstein Telescope Collaboration</vt:lpstr>
      <vt:lpstr>ET Collaboration Demography</vt:lpstr>
      <vt:lpstr>PowerPoint-Präsentation</vt:lpstr>
      <vt:lpstr>ET Specific Boards</vt:lpstr>
      <vt:lpstr>The Executive Board</vt:lpstr>
      <vt:lpstr>PowerPoint-Präsentation</vt:lpstr>
      <vt:lpstr>The Observational Science Board OSB</vt:lpstr>
      <vt:lpstr>The E-Infrastructure Board</vt:lpstr>
      <vt:lpstr>The Site Preparation Board</vt:lpstr>
      <vt:lpstr>Main activities of the ET collaboration</vt:lpstr>
      <vt:lpstr>Optimize the science return </vt:lpstr>
      <vt:lpstr>CoBA Science document</vt:lpstr>
      <vt:lpstr>Configuration Risk Assessment: ETRAC</vt:lpstr>
      <vt:lpstr>Product Breakdown Structure</vt:lpstr>
      <vt:lpstr>R&amp;D in ET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Collaboration Status and plans of the technical and scientific activities</dc:title>
  <dc:creator>Michele Punturo</dc:creator>
  <cp:lastModifiedBy>Harald Lueck</cp:lastModifiedBy>
  <cp:revision>102</cp:revision>
  <dcterms:created xsi:type="dcterms:W3CDTF">2023-05-05T14:09:41Z</dcterms:created>
  <dcterms:modified xsi:type="dcterms:W3CDTF">2023-06-10T11:07:45Z</dcterms:modified>
</cp:coreProperties>
</file>