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9"/>
  </p:notesMasterIdLst>
  <p:sldIdLst>
    <p:sldId id="256" r:id="rId4"/>
    <p:sldId id="257" r:id="rId5"/>
    <p:sldId id="1335" r:id="rId6"/>
    <p:sldId id="258" r:id="rId7"/>
    <p:sldId id="1337" r:id="rId8"/>
    <p:sldId id="259" r:id="rId9"/>
    <p:sldId id="1336" r:id="rId10"/>
    <p:sldId id="1342" r:id="rId11"/>
    <p:sldId id="261" r:id="rId12"/>
    <p:sldId id="1338" r:id="rId13"/>
    <p:sldId id="1339" r:id="rId14"/>
    <p:sldId id="1340" r:id="rId15"/>
    <p:sldId id="1341" r:id="rId16"/>
    <p:sldId id="260" r:id="rId17"/>
    <p:sldId id="1343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505"/>
    <a:srgbClr val="CCECFF"/>
    <a:srgbClr val="007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19" autoAdjust="0"/>
    <p:restoredTop sz="81508" autoAdjust="0"/>
  </p:normalViewPr>
  <p:slideViewPr>
    <p:cSldViewPr snapToGrid="0">
      <p:cViewPr varScale="1">
        <p:scale>
          <a:sx n="87" d="100"/>
          <a:sy n="87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579D1D-3BBB-4C8E-BE03-2CFD59AF3F0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6830903-8A44-454B-BE6B-FBC167D31730}">
      <dgm:prSet phldrT="[Text]"/>
      <dgm:spPr/>
      <dgm:t>
        <a:bodyPr/>
        <a:lstStyle/>
        <a:p>
          <a:r>
            <a:rPr lang="de-DE" dirty="0"/>
            <a:t>Intro</a:t>
          </a:r>
        </a:p>
      </dgm:t>
    </dgm:pt>
    <dgm:pt modelId="{1EEAEBA5-1C71-4ACD-8AC4-33480BB3816B}" type="parTrans" cxnId="{CC54F162-CA44-4AA6-8654-ACB3BE2AAC0C}">
      <dgm:prSet/>
      <dgm:spPr/>
      <dgm:t>
        <a:bodyPr/>
        <a:lstStyle/>
        <a:p>
          <a:endParaRPr lang="de-DE"/>
        </a:p>
      </dgm:t>
    </dgm:pt>
    <dgm:pt modelId="{F1302DBC-6D14-43E3-AA3F-F6CB151B9733}" type="sibTrans" cxnId="{CC54F162-CA44-4AA6-8654-ACB3BE2AAC0C}">
      <dgm:prSet/>
      <dgm:spPr/>
      <dgm:t>
        <a:bodyPr/>
        <a:lstStyle/>
        <a:p>
          <a:endParaRPr lang="de-DE"/>
        </a:p>
      </dgm:t>
    </dgm:pt>
    <dgm:pt modelId="{5A208443-48FE-43BF-9AD4-D975002B9A68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40B278C8-7120-4BFF-9E25-37761F46C48E}" type="parTrans" cxnId="{D1F8F2B9-A7BF-4CFA-A502-2FEDAF7D45E8}">
      <dgm:prSet/>
      <dgm:spPr/>
      <dgm:t>
        <a:bodyPr/>
        <a:lstStyle/>
        <a:p>
          <a:endParaRPr lang="de-DE"/>
        </a:p>
      </dgm:t>
    </dgm:pt>
    <dgm:pt modelId="{DC0C54DA-5119-42DB-9A8F-F891AF4C75C0}" type="sibTrans" cxnId="{D1F8F2B9-A7BF-4CFA-A502-2FEDAF7D45E8}">
      <dgm:prSet/>
      <dgm:spPr/>
      <dgm:t>
        <a:bodyPr/>
        <a:lstStyle/>
        <a:p>
          <a:endParaRPr lang="de-DE"/>
        </a:p>
      </dgm:t>
    </dgm:pt>
    <dgm:pt modelId="{323659BA-FB04-440A-92A0-0320771B2BA9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0564FF54-E43F-4F21-960A-4B8F4689930B}" type="parTrans" cxnId="{B1717F5D-A4C4-4183-BCDF-ECCBFA5D606B}">
      <dgm:prSet/>
      <dgm:spPr/>
      <dgm:t>
        <a:bodyPr/>
        <a:lstStyle/>
        <a:p>
          <a:endParaRPr lang="de-DE"/>
        </a:p>
      </dgm:t>
    </dgm:pt>
    <dgm:pt modelId="{763FB6D4-51E4-4889-BD0F-9E9575E4BAEA}" type="sibTrans" cxnId="{B1717F5D-A4C4-4183-BCDF-ECCBFA5D606B}">
      <dgm:prSet/>
      <dgm:spPr/>
      <dgm:t>
        <a:bodyPr/>
        <a:lstStyle/>
        <a:p>
          <a:endParaRPr lang="de-DE"/>
        </a:p>
      </dgm:t>
    </dgm:pt>
    <dgm:pt modelId="{92740783-F90F-426F-B480-58F602EB37B8}">
      <dgm:prSet phldrT="[Text]"/>
      <dgm:spPr/>
      <dgm:t>
        <a:bodyPr/>
        <a:lstStyle/>
        <a:p>
          <a:r>
            <a:rPr lang="de-DE" dirty="0"/>
            <a:t>Chapter 1</a:t>
          </a:r>
        </a:p>
      </dgm:t>
    </dgm:pt>
    <dgm:pt modelId="{48C6F3DD-1278-4602-AE44-F8F82ABFF895}" type="parTrans" cxnId="{C479B47E-0DC3-4F09-BDF0-5324C277CD48}">
      <dgm:prSet/>
      <dgm:spPr/>
      <dgm:t>
        <a:bodyPr/>
        <a:lstStyle/>
        <a:p>
          <a:endParaRPr lang="de-DE"/>
        </a:p>
      </dgm:t>
    </dgm:pt>
    <dgm:pt modelId="{90FE7731-143E-4197-9446-DB19DBE07151}" type="sibTrans" cxnId="{C479B47E-0DC3-4F09-BDF0-5324C277CD48}">
      <dgm:prSet/>
      <dgm:spPr/>
      <dgm:t>
        <a:bodyPr/>
        <a:lstStyle/>
        <a:p>
          <a:endParaRPr lang="de-DE"/>
        </a:p>
      </dgm:t>
    </dgm:pt>
    <dgm:pt modelId="{E974D86A-7A96-4A78-88D1-CB8A6B27923D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63D6093D-F36F-498C-8BC2-682DC22C5DB1}" type="parTrans" cxnId="{5DB4B13D-17DB-45FC-9D9E-698ACE03D907}">
      <dgm:prSet/>
      <dgm:spPr/>
      <dgm:t>
        <a:bodyPr/>
        <a:lstStyle/>
        <a:p>
          <a:endParaRPr lang="de-DE"/>
        </a:p>
      </dgm:t>
    </dgm:pt>
    <dgm:pt modelId="{3F0F179A-9D75-43BF-B274-49CFB638B569}" type="sibTrans" cxnId="{5DB4B13D-17DB-45FC-9D9E-698ACE03D907}">
      <dgm:prSet/>
      <dgm:spPr/>
      <dgm:t>
        <a:bodyPr/>
        <a:lstStyle/>
        <a:p>
          <a:endParaRPr lang="de-DE"/>
        </a:p>
      </dgm:t>
    </dgm:pt>
    <dgm:pt modelId="{5DFA6846-AE8E-4AF1-989B-0FC31E98881D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DF998E6A-41BC-4AF4-8BB4-C848A054F14B}" type="parTrans" cxnId="{FF09BD65-4C2D-46F0-BA54-79FAED18D5A4}">
      <dgm:prSet/>
      <dgm:spPr/>
      <dgm:t>
        <a:bodyPr/>
        <a:lstStyle/>
        <a:p>
          <a:endParaRPr lang="de-DE"/>
        </a:p>
      </dgm:t>
    </dgm:pt>
    <dgm:pt modelId="{2810B284-BEC8-4DAF-BC75-3B9714198216}" type="sibTrans" cxnId="{FF09BD65-4C2D-46F0-BA54-79FAED18D5A4}">
      <dgm:prSet/>
      <dgm:spPr/>
      <dgm:t>
        <a:bodyPr/>
        <a:lstStyle/>
        <a:p>
          <a:endParaRPr lang="de-DE"/>
        </a:p>
      </dgm:t>
    </dgm:pt>
    <dgm:pt modelId="{D80EC40E-DFE1-4895-8A30-6201AAA3BC1F}">
      <dgm:prSet phldrT="[Text]"/>
      <dgm:spPr/>
      <dgm:t>
        <a:bodyPr/>
        <a:lstStyle/>
        <a:p>
          <a:r>
            <a:rPr lang="de-DE" dirty="0"/>
            <a:t>Chapter 2</a:t>
          </a:r>
        </a:p>
      </dgm:t>
    </dgm:pt>
    <dgm:pt modelId="{53E48AB5-5EE4-4BA9-9EDE-2E2F5063CAEC}" type="parTrans" cxnId="{281FE13B-2CF5-472C-BBB7-2E6B4D17E6C8}">
      <dgm:prSet/>
      <dgm:spPr/>
      <dgm:t>
        <a:bodyPr/>
        <a:lstStyle/>
        <a:p>
          <a:endParaRPr lang="de-DE"/>
        </a:p>
      </dgm:t>
    </dgm:pt>
    <dgm:pt modelId="{CC83AE82-C2DF-4F33-B10C-BACAAB13A145}" type="sibTrans" cxnId="{281FE13B-2CF5-472C-BBB7-2E6B4D17E6C8}">
      <dgm:prSet/>
      <dgm:spPr/>
      <dgm:t>
        <a:bodyPr/>
        <a:lstStyle/>
        <a:p>
          <a:endParaRPr lang="de-DE"/>
        </a:p>
      </dgm:t>
    </dgm:pt>
    <dgm:pt modelId="{C61AC833-D0B9-4036-BE1C-8813A65581F7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F39989AD-726D-46B4-949E-16A6920C973E}" type="parTrans" cxnId="{C56C6449-A76E-437A-9AEE-6A02AF62E5DB}">
      <dgm:prSet/>
      <dgm:spPr/>
      <dgm:t>
        <a:bodyPr/>
        <a:lstStyle/>
        <a:p>
          <a:endParaRPr lang="de-DE"/>
        </a:p>
      </dgm:t>
    </dgm:pt>
    <dgm:pt modelId="{CD333E0B-3FD5-48FC-B625-5CB6C57EEC44}" type="sibTrans" cxnId="{C56C6449-A76E-437A-9AEE-6A02AF62E5DB}">
      <dgm:prSet/>
      <dgm:spPr/>
      <dgm:t>
        <a:bodyPr/>
        <a:lstStyle/>
        <a:p>
          <a:endParaRPr lang="de-DE"/>
        </a:p>
      </dgm:t>
    </dgm:pt>
    <dgm:pt modelId="{8C09E675-510E-4EC4-AF7F-4EEFD823811B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095DF5F8-299E-4A31-B123-4C84EA3808CF}" type="parTrans" cxnId="{B19A916F-FCAF-4F4F-8B88-99FD91530258}">
      <dgm:prSet/>
      <dgm:spPr/>
      <dgm:t>
        <a:bodyPr/>
        <a:lstStyle/>
        <a:p>
          <a:endParaRPr lang="de-DE"/>
        </a:p>
      </dgm:t>
    </dgm:pt>
    <dgm:pt modelId="{2BD83ED9-91EC-4ABB-B2FA-4BE9BA382665}" type="sibTrans" cxnId="{B19A916F-FCAF-4F4F-8B88-99FD91530258}">
      <dgm:prSet/>
      <dgm:spPr/>
      <dgm:t>
        <a:bodyPr/>
        <a:lstStyle/>
        <a:p>
          <a:endParaRPr lang="de-DE"/>
        </a:p>
      </dgm:t>
    </dgm:pt>
    <dgm:pt modelId="{F48AD08A-49FA-4DB1-AEC7-0BEC2E9BC29C}">
      <dgm:prSet phldrT="[Text]"/>
      <dgm:spPr/>
      <dgm:t>
        <a:bodyPr/>
        <a:lstStyle/>
        <a:p>
          <a:r>
            <a:rPr lang="de-DE" dirty="0"/>
            <a:t>Chapter 1</a:t>
          </a:r>
        </a:p>
      </dgm:t>
    </dgm:pt>
    <dgm:pt modelId="{E19DD3D0-4289-4CBE-B812-73700EE4472C}" type="parTrans" cxnId="{5DFFFDD5-AFCB-4A1E-AA1F-258F844DC955}">
      <dgm:prSet/>
      <dgm:spPr/>
      <dgm:t>
        <a:bodyPr/>
        <a:lstStyle/>
        <a:p>
          <a:endParaRPr lang="de-DE"/>
        </a:p>
      </dgm:t>
    </dgm:pt>
    <dgm:pt modelId="{209D409A-1CA1-424F-B251-76A15F77F30C}" type="sibTrans" cxnId="{5DFFFDD5-AFCB-4A1E-AA1F-258F844DC955}">
      <dgm:prSet/>
      <dgm:spPr/>
      <dgm:t>
        <a:bodyPr/>
        <a:lstStyle/>
        <a:p>
          <a:endParaRPr lang="de-DE"/>
        </a:p>
      </dgm:t>
    </dgm:pt>
    <dgm:pt modelId="{FA8FEB38-0692-46FB-AD83-8F82B8875496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C4FEAF25-3C6F-4699-B536-AC5884B5F7E7}" type="parTrans" cxnId="{0BD2D5B8-6995-4237-83FF-62699F604747}">
      <dgm:prSet/>
      <dgm:spPr/>
      <dgm:t>
        <a:bodyPr/>
        <a:lstStyle/>
        <a:p>
          <a:endParaRPr lang="de-DE"/>
        </a:p>
      </dgm:t>
    </dgm:pt>
    <dgm:pt modelId="{02FE1BEC-BCE1-42CF-B912-5B25238B766E}" type="sibTrans" cxnId="{0BD2D5B8-6995-4237-83FF-62699F604747}">
      <dgm:prSet/>
      <dgm:spPr/>
      <dgm:t>
        <a:bodyPr/>
        <a:lstStyle/>
        <a:p>
          <a:endParaRPr lang="de-DE"/>
        </a:p>
      </dgm:t>
    </dgm:pt>
    <dgm:pt modelId="{8ED60E0F-2596-49C2-B1C4-88BEC2C4E558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8BCB1C01-3EB3-4F6D-819B-4EFFB57ECD53}" type="parTrans" cxnId="{40377B1A-31A2-4C0D-9237-264E3C9C546E}">
      <dgm:prSet/>
      <dgm:spPr/>
      <dgm:t>
        <a:bodyPr/>
        <a:lstStyle/>
        <a:p>
          <a:endParaRPr lang="de-DE"/>
        </a:p>
      </dgm:t>
    </dgm:pt>
    <dgm:pt modelId="{287318BA-FD85-4D56-989A-74A40A9297D0}" type="sibTrans" cxnId="{40377B1A-31A2-4C0D-9237-264E3C9C546E}">
      <dgm:prSet/>
      <dgm:spPr/>
      <dgm:t>
        <a:bodyPr/>
        <a:lstStyle/>
        <a:p>
          <a:endParaRPr lang="de-DE"/>
        </a:p>
      </dgm:t>
    </dgm:pt>
    <dgm:pt modelId="{2890334D-1738-4277-B4A0-CEC139993E9A}" type="pres">
      <dgm:prSet presAssocID="{F8579D1D-3BBB-4C8E-BE03-2CFD59AF3F03}" presName="linear" presStyleCnt="0">
        <dgm:presLayoutVars>
          <dgm:dir/>
          <dgm:resizeHandles val="exact"/>
        </dgm:presLayoutVars>
      </dgm:prSet>
      <dgm:spPr/>
    </dgm:pt>
    <dgm:pt modelId="{046C9F5B-0F26-412D-92F0-A766ECF8E4A4}" type="pres">
      <dgm:prSet presAssocID="{F6830903-8A44-454B-BE6B-FBC167D31730}" presName="comp" presStyleCnt="0"/>
      <dgm:spPr/>
    </dgm:pt>
    <dgm:pt modelId="{D4856115-2890-4200-BEB9-15A7E1D26C33}" type="pres">
      <dgm:prSet presAssocID="{F6830903-8A44-454B-BE6B-FBC167D31730}" presName="box" presStyleLbl="node1" presStyleIdx="0" presStyleCnt="4" custLinFactNeighborX="426" custLinFactNeighborY="-99113"/>
      <dgm:spPr/>
    </dgm:pt>
    <dgm:pt modelId="{43338763-0BCD-4752-806F-A0A86C31489C}" type="pres">
      <dgm:prSet presAssocID="{F6830903-8A44-454B-BE6B-FBC167D31730}" presName="img" presStyleLbl="fgImgPlace1" presStyleIdx="0" presStyleCnt="4"/>
      <dgm:spPr/>
    </dgm:pt>
    <dgm:pt modelId="{0F9D2930-31E8-4BAD-8B53-6CAF7CF5F537}" type="pres">
      <dgm:prSet presAssocID="{F6830903-8A44-454B-BE6B-FBC167D31730}" presName="text" presStyleLbl="node1" presStyleIdx="0" presStyleCnt="4">
        <dgm:presLayoutVars>
          <dgm:bulletEnabled val="1"/>
        </dgm:presLayoutVars>
      </dgm:prSet>
      <dgm:spPr/>
    </dgm:pt>
    <dgm:pt modelId="{7E542380-7953-4F2C-830C-1CF971BDF3AC}" type="pres">
      <dgm:prSet presAssocID="{F1302DBC-6D14-43E3-AA3F-F6CB151B9733}" presName="spacer" presStyleCnt="0"/>
      <dgm:spPr/>
    </dgm:pt>
    <dgm:pt modelId="{B49BF09B-816B-4D8D-B2C4-253F7A2D84B0}" type="pres">
      <dgm:prSet presAssocID="{92740783-F90F-426F-B480-58F602EB37B8}" presName="comp" presStyleCnt="0"/>
      <dgm:spPr/>
    </dgm:pt>
    <dgm:pt modelId="{5452DACE-71AE-402E-8A22-7EB722483D40}" type="pres">
      <dgm:prSet presAssocID="{92740783-F90F-426F-B480-58F602EB37B8}" presName="box" presStyleLbl="node1" presStyleIdx="1" presStyleCnt="4"/>
      <dgm:spPr/>
    </dgm:pt>
    <dgm:pt modelId="{9C37D39B-107D-4E4C-BEEE-4E4980DA19FD}" type="pres">
      <dgm:prSet presAssocID="{92740783-F90F-426F-B480-58F602EB37B8}" presName="img" presStyleLbl="fgImgPlace1" presStyleIdx="1" presStyleCnt="4"/>
      <dgm:spPr/>
    </dgm:pt>
    <dgm:pt modelId="{A7F1897D-2887-41FD-9140-E74914DEAF23}" type="pres">
      <dgm:prSet presAssocID="{92740783-F90F-426F-B480-58F602EB37B8}" presName="text" presStyleLbl="node1" presStyleIdx="1" presStyleCnt="4">
        <dgm:presLayoutVars>
          <dgm:bulletEnabled val="1"/>
        </dgm:presLayoutVars>
      </dgm:prSet>
      <dgm:spPr/>
    </dgm:pt>
    <dgm:pt modelId="{0E7CA1B4-9A52-4272-A63C-69302342BDBD}" type="pres">
      <dgm:prSet presAssocID="{90FE7731-143E-4197-9446-DB19DBE07151}" presName="spacer" presStyleCnt="0"/>
      <dgm:spPr/>
    </dgm:pt>
    <dgm:pt modelId="{EC4FBE51-2395-4650-88F2-3906ED77675D}" type="pres">
      <dgm:prSet presAssocID="{F48AD08A-49FA-4DB1-AEC7-0BEC2E9BC29C}" presName="comp" presStyleCnt="0"/>
      <dgm:spPr/>
    </dgm:pt>
    <dgm:pt modelId="{D45E6A2E-5298-4449-B86F-1607145BA9BE}" type="pres">
      <dgm:prSet presAssocID="{F48AD08A-49FA-4DB1-AEC7-0BEC2E9BC29C}" presName="box" presStyleLbl="node1" presStyleIdx="2" presStyleCnt="4"/>
      <dgm:spPr/>
    </dgm:pt>
    <dgm:pt modelId="{5F6679C7-3BAE-4253-B5F4-0CA3F62B4750}" type="pres">
      <dgm:prSet presAssocID="{F48AD08A-49FA-4DB1-AEC7-0BEC2E9BC29C}" presName="img" presStyleLbl="fgImgPlace1" presStyleIdx="2" presStyleCnt="4"/>
      <dgm:spPr/>
    </dgm:pt>
    <dgm:pt modelId="{B3BE070E-D354-4F5C-BBDD-9042A047B79A}" type="pres">
      <dgm:prSet presAssocID="{F48AD08A-49FA-4DB1-AEC7-0BEC2E9BC29C}" presName="text" presStyleLbl="node1" presStyleIdx="2" presStyleCnt="4">
        <dgm:presLayoutVars>
          <dgm:bulletEnabled val="1"/>
        </dgm:presLayoutVars>
      </dgm:prSet>
      <dgm:spPr/>
    </dgm:pt>
    <dgm:pt modelId="{63410263-ED3A-4450-ADA1-FAEBBC194884}" type="pres">
      <dgm:prSet presAssocID="{209D409A-1CA1-424F-B251-76A15F77F30C}" presName="spacer" presStyleCnt="0"/>
      <dgm:spPr/>
    </dgm:pt>
    <dgm:pt modelId="{0B271E9F-0E0E-4B12-A7A6-36F1C20EDCE0}" type="pres">
      <dgm:prSet presAssocID="{D80EC40E-DFE1-4895-8A30-6201AAA3BC1F}" presName="comp" presStyleCnt="0"/>
      <dgm:spPr/>
    </dgm:pt>
    <dgm:pt modelId="{632EA4A9-3B02-47A2-8395-E294C5022067}" type="pres">
      <dgm:prSet presAssocID="{D80EC40E-DFE1-4895-8A30-6201AAA3BC1F}" presName="box" presStyleLbl="node1" presStyleIdx="3" presStyleCnt="4" custScaleY="90909"/>
      <dgm:spPr/>
    </dgm:pt>
    <dgm:pt modelId="{6C61EBC1-A905-4876-B964-503941D6E72D}" type="pres">
      <dgm:prSet presAssocID="{D80EC40E-DFE1-4895-8A30-6201AAA3BC1F}" presName="img" presStyleLbl="fgImgPlace1" presStyleIdx="3" presStyleCnt="4"/>
      <dgm:spPr/>
    </dgm:pt>
    <dgm:pt modelId="{83DB8D38-7BBE-492B-AB0D-E7FE5A5B568A}" type="pres">
      <dgm:prSet presAssocID="{D80EC40E-DFE1-4895-8A30-6201AAA3BC1F}" presName="text" presStyleLbl="node1" presStyleIdx="3" presStyleCnt="4">
        <dgm:presLayoutVars>
          <dgm:bulletEnabled val="1"/>
        </dgm:presLayoutVars>
      </dgm:prSet>
      <dgm:spPr/>
    </dgm:pt>
  </dgm:ptLst>
  <dgm:cxnLst>
    <dgm:cxn modelId="{40377B1A-31A2-4C0D-9237-264E3C9C546E}" srcId="{F48AD08A-49FA-4DB1-AEC7-0BEC2E9BC29C}" destId="{8ED60E0F-2596-49C2-B1C4-88BEC2C4E558}" srcOrd="1" destOrd="0" parTransId="{8BCB1C01-3EB3-4F6D-819B-4EFFB57ECD53}" sibTransId="{287318BA-FD85-4D56-989A-74A40A9297D0}"/>
    <dgm:cxn modelId="{3E73721D-BA3F-4FF7-A9FB-8C49935C5CB1}" type="presOf" srcId="{C61AC833-D0B9-4036-BE1C-8813A65581F7}" destId="{83DB8D38-7BBE-492B-AB0D-E7FE5A5B568A}" srcOrd="1" destOrd="1" presId="urn:microsoft.com/office/officeart/2005/8/layout/vList4"/>
    <dgm:cxn modelId="{4E787028-6EAF-48BB-8AC9-39616AD9CD94}" type="presOf" srcId="{E974D86A-7A96-4A78-88D1-CB8A6B27923D}" destId="{5452DACE-71AE-402E-8A22-7EB722483D40}" srcOrd="0" destOrd="1" presId="urn:microsoft.com/office/officeart/2005/8/layout/vList4"/>
    <dgm:cxn modelId="{08F73E2A-716B-4BEA-A3E4-BCD7E66E5325}" type="presOf" srcId="{F8579D1D-3BBB-4C8E-BE03-2CFD59AF3F03}" destId="{2890334D-1738-4277-B4A0-CEC139993E9A}" srcOrd="0" destOrd="0" presId="urn:microsoft.com/office/officeart/2005/8/layout/vList4"/>
    <dgm:cxn modelId="{5CD3BD2D-5BA9-46AB-B3B0-18D1888DAB6D}" type="presOf" srcId="{8ED60E0F-2596-49C2-B1C4-88BEC2C4E558}" destId="{D45E6A2E-5298-4449-B86F-1607145BA9BE}" srcOrd="0" destOrd="2" presId="urn:microsoft.com/office/officeart/2005/8/layout/vList4"/>
    <dgm:cxn modelId="{23753333-825D-4061-AEBC-D2FA7B4E2223}" type="presOf" srcId="{92740783-F90F-426F-B480-58F602EB37B8}" destId="{A7F1897D-2887-41FD-9140-E74914DEAF23}" srcOrd="1" destOrd="0" presId="urn:microsoft.com/office/officeart/2005/8/layout/vList4"/>
    <dgm:cxn modelId="{281FE13B-2CF5-472C-BBB7-2E6B4D17E6C8}" srcId="{F8579D1D-3BBB-4C8E-BE03-2CFD59AF3F03}" destId="{D80EC40E-DFE1-4895-8A30-6201AAA3BC1F}" srcOrd="3" destOrd="0" parTransId="{53E48AB5-5EE4-4BA9-9EDE-2E2F5063CAEC}" sibTransId="{CC83AE82-C2DF-4F33-B10C-BACAAB13A145}"/>
    <dgm:cxn modelId="{5DB4B13D-17DB-45FC-9D9E-698ACE03D907}" srcId="{92740783-F90F-426F-B480-58F602EB37B8}" destId="{E974D86A-7A96-4A78-88D1-CB8A6B27923D}" srcOrd="0" destOrd="0" parTransId="{63D6093D-F36F-498C-8BC2-682DC22C5DB1}" sibTransId="{3F0F179A-9D75-43BF-B274-49CFB638B569}"/>
    <dgm:cxn modelId="{81C54F5C-2A06-4EF3-B994-23E3598DF5C2}" type="presOf" srcId="{F48AD08A-49FA-4DB1-AEC7-0BEC2E9BC29C}" destId="{D45E6A2E-5298-4449-B86F-1607145BA9BE}" srcOrd="0" destOrd="0" presId="urn:microsoft.com/office/officeart/2005/8/layout/vList4"/>
    <dgm:cxn modelId="{B1717F5D-A4C4-4183-BCDF-ECCBFA5D606B}" srcId="{F6830903-8A44-454B-BE6B-FBC167D31730}" destId="{323659BA-FB04-440A-92A0-0320771B2BA9}" srcOrd="1" destOrd="0" parTransId="{0564FF54-E43F-4F21-960A-4B8F4689930B}" sibTransId="{763FB6D4-51E4-4889-BD0F-9E9575E4BAEA}"/>
    <dgm:cxn modelId="{CC54F162-CA44-4AA6-8654-ACB3BE2AAC0C}" srcId="{F8579D1D-3BBB-4C8E-BE03-2CFD59AF3F03}" destId="{F6830903-8A44-454B-BE6B-FBC167D31730}" srcOrd="0" destOrd="0" parTransId="{1EEAEBA5-1C71-4ACD-8AC4-33480BB3816B}" sibTransId="{F1302DBC-6D14-43E3-AA3F-F6CB151B9733}"/>
    <dgm:cxn modelId="{059A5D43-771E-4550-9D50-BF49E23F167F}" type="presOf" srcId="{D80EC40E-DFE1-4895-8A30-6201AAA3BC1F}" destId="{83DB8D38-7BBE-492B-AB0D-E7FE5A5B568A}" srcOrd="1" destOrd="0" presId="urn:microsoft.com/office/officeart/2005/8/layout/vList4"/>
    <dgm:cxn modelId="{FF09BD65-4C2D-46F0-BA54-79FAED18D5A4}" srcId="{92740783-F90F-426F-B480-58F602EB37B8}" destId="{5DFA6846-AE8E-4AF1-989B-0FC31E98881D}" srcOrd="1" destOrd="0" parTransId="{DF998E6A-41BC-4AF4-8BB4-C848A054F14B}" sibTransId="{2810B284-BEC8-4DAF-BC75-3B9714198216}"/>
    <dgm:cxn modelId="{C56C6449-A76E-437A-9AEE-6A02AF62E5DB}" srcId="{D80EC40E-DFE1-4895-8A30-6201AAA3BC1F}" destId="{C61AC833-D0B9-4036-BE1C-8813A65581F7}" srcOrd="0" destOrd="0" parTransId="{F39989AD-726D-46B4-949E-16A6920C973E}" sibTransId="{CD333E0B-3FD5-48FC-B625-5CB6C57EEC44}"/>
    <dgm:cxn modelId="{3422666B-A50D-4EFD-ADF4-4D7537DF8B61}" type="presOf" srcId="{FA8FEB38-0692-46FB-AD83-8F82B8875496}" destId="{B3BE070E-D354-4F5C-BBDD-9042A047B79A}" srcOrd="1" destOrd="1" presId="urn:microsoft.com/office/officeart/2005/8/layout/vList4"/>
    <dgm:cxn modelId="{E28C1D4F-D9FF-425A-AF06-6C5523BB06F6}" type="presOf" srcId="{C61AC833-D0B9-4036-BE1C-8813A65581F7}" destId="{632EA4A9-3B02-47A2-8395-E294C5022067}" srcOrd="0" destOrd="1" presId="urn:microsoft.com/office/officeart/2005/8/layout/vList4"/>
    <dgm:cxn modelId="{B19A916F-FCAF-4F4F-8B88-99FD91530258}" srcId="{D80EC40E-DFE1-4895-8A30-6201AAA3BC1F}" destId="{8C09E675-510E-4EC4-AF7F-4EEFD823811B}" srcOrd="1" destOrd="0" parTransId="{095DF5F8-299E-4A31-B123-4C84EA3808CF}" sibTransId="{2BD83ED9-91EC-4ABB-B2FA-4BE9BA382665}"/>
    <dgm:cxn modelId="{36630273-7068-42BA-B49F-87B21A43983F}" type="presOf" srcId="{92740783-F90F-426F-B480-58F602EB37B8}" destId="{5452DACE-71AE-402E-8A22-7EB722483D40}" srcOrd="0" destOrd="0" presId="urn:microsoft.com/office/officeart/2005/8/layout/vList4"/>
    <dgm:cxn modelId="{703BC353-D42D-4580-A06E-563BF2E8214C}" type="presOf" srcId="{F6830903-8A44-454B-BE6B-FBC167D31730}" destId="{0F9D2930-31E8-4BAD-8B53-6CAF7CF5F537}" srcOrd="1" destOrd="0" presId="urn:microsoft.com/office/officeart/2005/8/layout/vList4"/>
    <dgm:cxn modelId="{C479B47E-0DC3-4F09-BDF0-5324C277CD48}" srcId="{F8579D1D-3BBB-4C8E-BE03-2CFD59AF3F03}" destId="{92740783-F90F-426F-B480-58F602EB37B8}" srcOrd="1" destOrd="0" parTransId="{48C6F3DD-1278-4602-AE44-F8F82ABFF895}" sibTransId="{90FE7731-143E-4197-9446-DB19DBE07151}"/>
    <dgm:cxn modelId="{C7165A83-6862-4801-B506-721CC5B04C36}" type="presOf" srcId="{FA8FEB38-0692-46FB-AD83-8F82B8875496}" destId="{D45E6A2E-5298-4449-B86F-1607145BA9BE}" srcOrd="0" destOrd="1" presId="urn:microsoft.com/office/officeart/2005/8/layout/vList4"/>
    <dgm:cxn modelId="{AAF28E87-757B-4A82-BD03-FD6C90F82105}" type="presOf" srcId="{5DFA6846-AE8E-4AF1-989B-0FC31E98881D}" destId="{5452DACE-71AE-402E-8A22-7EB722483D40}" srcOrd="0" destOrd="2" presId="urn:microsoft.com/office/officeart/2005/8/layout/vList4"/>
    <dgm:cxn modelId="{3762E190-5388-4811-9C49-A7E410065717}" type="presOf" srcId="{5A208443-48FE-43BF-9AD4-D975002B9A68}" destId="{D4856115-2890-4200-BEB9-15A7E1D26C33}" srcOrd="0" destOrd="1" presId="urn:microsoft.com/office/officeart/2005/8/layout/vList4"/>
    <dgm:cxn modelId="{C074859A-0C0F-4790-869C-82ACCAAFCE57}" type="presOf" srcId="{8C09E675-510E-4EC4-AF7F-4EEFD823811B}" destId="{83DB8D38-7BBE-492B-AB0D-E7FE5A5B568A}" srcOrd="1" destOrd="2" presId="urn:microsoft.com/office/officeart/2005/8/layout/vList4"/>
    <dgm:cxn modelId="{5933A6A5-7F95-4206-ACF5-9414C2909D24}" type="presOf" srcId="{F48AD08A-49FA-4DB1-AEC7-0BEC2E9BC29C}" destId="{B3BE070E-D354-4F5C-BBDD-9042A047B79A}" srcOrd="1" destOrd="0" presId="urn:microsoft.com/office/officeart/2005/8/layout/vList4"/>
    <dgm:cxn modelId="{B48F8CB5-00D4-4D31-AC24-6A0070C76736}" type="presOf" srcId="{323659BA-FB04-440A-92A0-0320771B2BA9}" destId="{0F9D2930-31E8-4BAD-8B53-6CAF7CF5F537}" srcOrd="1" destOrd="2" presId="urn:microsoft.com/office/officeart/2005/8/layout/vList4"/>
    <dgm:cxn modelId="{0BD2D5B8-6995-4237-83FF-62699F604747}" srcId="{F48AD08A-49FA-4DB1-AEC7-0BEC2E9BC29C}" destId="{FA8FEB38-0692-46FB-AD83-8F82B8875496}" srcOrd="0" destOrd="0" parTransId="{C4FEAF25-3C6F-4699-B536-AC5884B5F7E7}" sibTransId="{02FE1BEC-BCE1-42CF-B912-5B25238B766E}"/>
    <dgm:cxn modelId="{D1F8F2B9-A7BF-4CFA-A502-2FEDAF7D45E8}" srcId="{F6830903-8A44-454B-BE6B-FBC167D31730}" destId="{5A208443-48FE-43BF-9AD4-D975002B9A68}" srcOrd="0" destOrd="0" parTransId="{40B278C8-7120-4BFF-9E25-37761F46C48E}" sibTransId="{DC0C54DA-5119-42DB-9A8F-F891AF4C75C0}"/>
    <dgm:cxn modelId="{1D826FBA-AA13-44DA-A1BA-F6D46371C4BC}" type="presOf" srcId="{D80EC40E-DFE1-4895-8A30-6201AAA3BC1F}" destId="{632EA4A9-3B02-47A2-8395-E294C5022067}" srcOrd="0" destOrd="0" presId="urn:microsoft.com/office/officeart/2005/8/layout/vList4"/>
    <dgm:cxn modelId="{C56EF0C9-AD6A-4B16-BA2B-6715F4C883CB}" type="presOf" srcId="{323659BA-FB04-440A-92A0-0320771B2BA9}" destId="{D4856115-2890-4200-BEB9-15A7E1D26C33}" srcOrd="0" destOrd="2" presId="urn:microsoft.com/office/officeart/2005/8/layout/vList4"/>
    <dgm:cxn modelId="{843B07CB-F452-41D6-A0CC-10CA2092570E}" type="presOf" srcId="{5A208443-48FE-43BF-9AD4-D975002B9A68}" destId="{0F9D2930-31E8-4BAD-8B53-6CAF7CF5F537}" srcOrd="1" destOrd="1" presId="urn:microsoft.com/office/officeart/2005/8/layout/vList4"/>
    <dgm:cxn modelId="{2E3694D0-B323-4654-93C0-A9B1A07EABFD}" type="presOf" srcId="{8C09E675-510E-4EC4-AF7F-4EEFD823811B}" destId="{632EA4A9-3B02-47A2-8395-E294C5022067}" srcOrd="0" destOrd="2" presId="urn:microsoft.com/office/officeart/2005/8/layout/vList4"/>
    <dgm:cxn modelId="{5DFFFDD5-AFCB-4A1E-AA1F-258F844DC955}" srcId="{F8579D1D-3BBB-4C8E-BE03-2CFD59AF3F03}" destId="{F48AD08A-49FA-4DB1-AEC7-0BEC2E9BC29C}" srcOrd="2" destOrd="0" parTransId="{E19DD3D0-4289-4CBE-B812-73700EE4472C}" sibTransId="{209D409A-1CA1-424F-B251-76A15F77F30C}"/>
    <dgm:cxn modelId="{67D904DC-56B4-4DEE-98DF-0DEC053D0AF2}" type="presOf" srcId="{8ED60E0F-2596-49C2-B1C4-88BEC2C4E558}" destId="{B3BE070E-D354-4F5C-BBDD-9042A047B79A}" srcOrd="1" destOrd="2" presId="urn:microsoft.com/office/officeart/2005/8/layout/vList4"/>
    <dgm:cxn modelId="{FCD182E2-62A6-460C-92AF-113D1711BFC9}" type="presOf" srcId="{F6830903-8A44-454B-BE6B-FBC167D31730}" destId="{D4856115-2890-4200-BEB9-15A7E1D26C33}" srcOrd="0" destOrd="0" presId="urn:microsoft.com/office/officeart/2005/8/layout/vList4"/>
    <dgm:cxn modelId="{C49878E5-1FC2-4EA0-9C15-510C49C3D6A9}" type="presOf" srcId="{5DFA6846-AE8E-4AF1-989B-0FC31E98881D}" destId="{A7F1897D-2887-41FD-9140-E74914DEAF23}" srcOrd="1" destOrd="2" presId="urn:microsoft.com/office/officeart/2005/8/layout/vList4"/>
    <dgm:cxn modelId="{BBC176F4-B61A-4BD2-942B-03A84F77A313}" type="presOf" srcId="{E974D86A-7A96-4A78-88D1-CB8A6B27923D}" destId="{A7F1897D-2887-41FD-9140-E74914DEAF23}" srcOrd="1" destOrd="1" presId="urn:microsoft.com/office/officeart/2005/8/layout/vList4"/>
    <dgm:cxn modelId="{B24417B7-644E-4541-AF3F-AD048154C8BE}" type="presParOf" srcId="{2890334D-1738-4277-B4A0-CEC139993E9A}" destId="{046C9F5B-0F26-412D-92F0-A766ECF8E4A4}" srcOrd="0" destOrd="0" presId="urn:microsoft.com/office/officeart/2005/8/layout/vList4"/>
    <dgm:cxn modelId="{A3A9C1D5-CD09-4034-B848-5A2ADFC4774D}" type="presParOf" srcId="{046C9F5B-0F26-412D-92F0-A766ECF8E4A4}" destId="{D4856115-2890-4200-BEB9-15A7E1D26C33}" srcOrd="0" destOrd="0" presId="urn:microsoft.com/office/officeart/2005/8/layout/vList4"/>
    <dgm:cxn modelId="{F350C162-A1EB-431A-B0E5-4C35A17F0773}" type="presParOf" srcId="{046C9F5B-0F26-412D-92F0-A766ECF8E4A4}" destId="{43338763-0BCD-4752-806F-A0A86C31489C}" srcOrd="1" destOrd="0" presId="urn:microsoft.com/office/officeart/2005/8/layout/vList4"/>
    <dgm:cxn modelId="{19BA3EC2-ED43-42AD-985C-AEFC606BFFF2}" type="presParOf" srcId="{046C9F5B-0F26-412D-92F0-A766ECF8E4A4}" destId="{0F9D2930-31E8-4BAD-8B53-6CAF7CF5F537}" srcOrd="2" destOrd="0" presId="urn:microsoft.com/office/officeart/2005/8/layout/vList4"/>
    <dgm:cxn modelId="{5D48C25B-109A-4763-9E4F-961F918DC3A0}" type="presParOf" srcId="{2890334D-1738-4277-B4A0-CEC139993E9A}" destId="{7E542380-7953-4F2C-830C-1CF971BDF3AC}" srcOrd="1" destOrd="0" presId="urn:microsoft.com/office/officeart/2005/8/layout/vList4"/>
    <dgm:cxn modelId="{B1399582-F8FC-4B0A-9119-C1F037CCF055}" type="presParOf" srcId="{2890334D-1738-4277-B4A0-CEC139993E9A}" destId="{B49BF09B-816B-4D8D-B2C4-253F7A2D84B0}" srcOrd="2" destOrd="0" presId="urn:microsoft.com/office/officeart/2005/8/layout/vList4"/>
    <dgm:cxn modelId="{73A813FC-C0F5-46C9-9618-E8203FB0A28C}" type="presParOf" srcId="{B49BF09B-816B-4D8D-B2C4-253F7A2D84B0}" destId="{5452DACE-71AE-402E-8A22-7EB722483D40}" srcOrd="0" destOrd="0" presId="urn:microsoft.com/office/officeart/2005/8/layout/vList4"/>
    <dgm:cxn modelId="{A3574586-7ACC-402F-824B-AD7EA2159F95}" type="presParOf" srcId="{B49BF09B-816B-4D8D-B2C4-253F7A2D84B0}" destId="{9C37D39B-107D-4E4C-BEEE-4E4980DA19FD}" srcOrd="1" destOrd="0" presId="urn:microsoft.com/office/officeart/2005/8/layout/vList4"/>
    <dgm:cxn modelId="{45D45F83-A1AB-46AA-9897-41B07012E1FA}" type="presParOf" srcId="{B49BF09B-816B-4D8D-B2C4-253F7A2D84B0}" destId="{A7F1897D-2887-41FD-9140-E74914DEAF23}" srcOrd="2" destOrd="0" presId="urn:microsoft.com/office/officeart/2005/8/layout/vList4"/>
    <dgm:cxn modelId="{362BDCAA-659D-4F5E-B32B-B5174D494318}" type="presParOf" srcId="{2890334D-1738-4277-B4A0-CEC139993E9A}" destId="{0E7CA1B4-9A52-4272-A63C-69302342BDBD}" srcOrd="3" destOrd="0" presId="urn:microsoft.com/office/officeart/2005/8/layout/vList4"/>
    <dgm:cxn modelId="{5E629435-7F92-4404-82F0-950EB71C2F7F}" type="presParOf" srcId="{2890334D-1738-4277-B4A0-CEC139993E9A}" destId="{EC4FBE51-2395-4650-88F2-3906ED77675D}" srcOrd="4" destOrd="0" presId="urn:microsoft.com/office/officeart/2005/8/layout/vList4"/>
    <dgm:cxn modelId="{F1286A8D-A5DC-4CCA-AFF8-1F134077345A}" type="presParOf" srcId="{EC4FBE51-2395-4650-88F2-3906ED77675D}" destId="{D45E6A2E-5298-4449-B86F-1607145BA9BE}" srcOrd="0" destOrd="0" presId="urn:microsoft.com/office/officeart/2005/8/layout/vList4"/>
    <dgm:cxn modelId="{9A02594B-82E4-4B9D-A5D8-1BAA99DF39BB}" type="presParOf" srcId="{EC4FBE51-2395-4650-88F2-3906ED77675D}" destId="{5F6679C7-3BAE-4253-B5F4-0CA3F62B4750}" srcOrd="1" destOrd="0" presId="urn:microsoft.com/office/officeart/2005/8/layout/vList4"/>
    <dgm:cxn modelId="{ED3C5E0E-846A-4C9B-9961-C59560218801}" type="presParOf" srcId="{EC4FBE51-2395-4650-88F2-3906ED77675D}" destId="{B3BE070E-D354-4F5C-BBDD-9042A047B79A}" srcOrd="2" destOrd="0" presId="urn:microsoft.com/office/officeart/2005/8/layout/vList4"/>
    <dgm:cxn modelId="{6EBB170F-8C56-4DCB-9886-B7C7A2586623}" type="presParOf" srcId="{2890334D-1738-4277-B4A0-CEC139993E9A}" destId="{63410263-ED3A-4450-ADA1-FAEBBC194884}" srcOrd="5" destOrd="0" presId="urn:microsoft.com/office/officeart/2005/8/layout/vList4"/>
    <dgm:cxn modelId="{D19C8655-23A8-4934-B38D-C8A01DA19B38}" type="presParOf" srcId="{2890334D-1738-4277-B4A0-CEC139993E9A}" destId="{0B271E9F-0E0E-4B12-A7A6-36F1C20EDCE0}" srcOrd="6" destOrd="0" presId="urn:microsoft.com/office/officeart/2005/8/layout/vList4"/>
    <dgm:cxn modelId="{C86076B1-F6ED-47CA-9441-F094BD25D265}" type="presParOf" srcId="{0B271E9F-0E0E-4B12-A7A6-36F1C20EDCE0}" destId="{632EA4A9-3B02-47A2-8395-E294C5022067}" srcOrd="0" destOrd="0" presId="urn:microsoft.com/office/officeart/2005/8/layout/vList4"/>
    <dgm:cxn modelId="{37340C09-ACE3-491C-94E9-2741B63DAC2A}" type="presParOf" srcId="{0B271E9F-0E0E-4B12-A7A6-36F1C20EDCE0}" destId="{6C61EBC1-A905-4876-B964-503941D6E72D}" srcOrd="1" destOrd="0" presId="urn:microsoft.com/office/officeart/2005/8/layout/vList4"/>
    <dgm:cxn modelId="{E5FEC9A3-A2BC-4F97-8688-A3169918AC8A}" type="presParOf" srcId="{0B271E9F-0E0E-4B12-A7A6-36F1C20EDCE0}" destId="{83DB8D38-7BBE-492B-AB0D-E7FE5A5B568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579D1D-3BBB-4C8E-BE03-2CFD59AF3F0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6830903-8A44-454B-BE6B-FBC167D31730}">
      <dgm:prSet phldrT="[Text]"/>
      <dgm:spPr/>
      <dgm:t>
        <a:bodyPr/>
        <a:lstStyle/>
        <a:p>
          <a:r>
            <a:rPr lang="de-DE" dirty="0"/>
            <a:t>Intro</a:t>
          </a:r>
        </a:p>
      </dgm:t>
    </dgm:pt>
    <dgm:pt modelId="{1EEAEBA5-1C71-4ACD-8AC4-33480BB3816B}" type="parTrans" cxnId="{CC54F162-CA44-4AA6-8654-ACB3BE2AAC0C}">
      <dgm:prSet/>
      <dgm:spPr/>
      <dgm:t>
        <a:bodyPr/>
        <a:lstStyle/>
        <a:p>
          <a:endParaRPr lang="de-DE"/>
        </a:p>
      </dgm:t>
    </dgm:pt>
    <dgm:pt modelId="{F1302DBC-6D14-43E3-AA3F-F6CB151B9733}" type="sibTrans" cxnId="{CC54F162-CA44-4AA6-8654-ACB3BE2AAC0C}">
      <dgm:prSet/>
      <dgm:spPr/>
      <dgm:t>
        <a:bodyPr/>
        <a:lstStyle/>
        <a:p>
          <a:endParaRPr lang="de-DE"/>
        </a:p>
      </dgm:t>
    </dgm:pt>
    <dgm:pt modelId="{5A208443-48FE-43BF-9AD4-D975002B9A68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40B278C8-7120-4BFF-9E25-37761F46C48E}" type="parTrans" cxnId="{D1F8F2B9-A7BF-4CFA-A502-2FEDAF7D45E8}">
      <dgm:prSet/>
      <dgm:spPr/>
      <dgm:t>
        <a:bodyPr/>
        <a:lstStyle/>
        <a:p>
          <a:endParaRPr lang="de-DE"/>
        </a:p>
      </dgm:t>
    </dgm:pt>
    <dgm:pt modelId="{DC0C54DA-5119-42DB-9A8F-F891AF4C75C0}" type="sibTrans" cxnId="{D1F8F2B9-A7BF-4CFA-A502-2FEDAF7D45E8}">
      <dgm:prSet/>
      <dgm:spPr/>
      <dgm:t>
        <a:bodyPr/>
        <a:lstStyle/>
        <a:p>
          <a:endParaRPr lang="de-DE"/>
        </a:p>
      </dgm:t>
    </dgm:pt>
    <dgm:pt modelId="{323659BA-FB04-440A-92A0-0320771B2BA9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0564FF54-E43F-4F21-960A-4B8F4689930B}" type="parTrans" cxnId="{B1717F5D-A4C4-4183-BCDF-ECCBFA5D606B}">
      <dgm:prSet/>
      <dgm:spPr/>
      <dgm:t>
        <a:bodyPr/>
        <a:lstStyle/>
        <a:p>
          <a:endParaRPr lang="de-DE"/>
        </a:p>
      </dgm:t>
    </dgm:pt>
    <dgm:pt modelId="{763FB6D4-51E4-4889-BD0F-9E9575E4BAEA}" type="sibTrans" cxnId="{B1717F5D-A4C4-4183-BCDF-ECCBFA5D606B}">
      <dgm:prSet/>
      <dgm:spPr/>
      <dgm:t>
        <a:bodyPr/>
        <a:lstStyle/>
        <a:p>
          <a:endParaRPr lang="de-DE"/>
        </a:p>
      </dgm:t>
    </dgm:pt>
    <dgm:pt modelId="{92740783-F90F-426F-B480-58F602EB37B8}">
      <dgm:prSet phldrT="[Text]"/>
      <dgm:spPr/>
      <dgm:t>
        <a:bodyPr/>
        <a:lstStyle/>
        <a:p>
          <a:r>
            <a:rPr lang="de-DE" dirty="0"/>
            <a:t>Chapter 1</a:t>
          </a:r>
        </a:p>
      </dgm:t>
    </dgm:pt>
    <dgm:pt modelId="{48C6F3DD-1278-4602-AE44-F8F82ABFF895}" type="parTrans" cxnId="{C479B47E-0DC3-4F09-BDF0-5324C277CD48}">
      <dgm:prSet/>
      <dgm:spPr/>
      <dgm:t>
        <a:bodyPr/>
        <a:lstStyle/>
        <a:p>
          <a:endParaRPr lang="de-DE"/>
        </a:p>
      </dgm:t>
    </dgm:pt>
    <dgm:pt modelId="{90FE7731-143E-4197-9446-DB19DBE07151}" type="sibTrans" cxnId="{C479B47E-0DC3-4F09-BDF0-5324C277CD48}">
      <dgm:prSet/>
      <dgm:spPr/>
      <dgm:t>
        <a:bodyPr/>
        <a:lstStyle/>
        <a:p>
          <a:endParaRPr lang="de-DE"/>
        </a:p>
      </dgm:t>
    </dgm:pt>
    <dgm:pt modelId="{E974D86A-7A96-4A78-88D1-CB8A6B27923D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63D6093D-F36F-498C-8BC2-682DC22C5DB1}" type="parTrans" cxnId="{5DB4B13D-17DB-45FC-9D9E-698ACE03D907}">
      <dgm:prSet/>
      <dgm:spPr/>
      <dgm:t>
        <a:bodyPr/>
        <a:lstStyle/>
        <a:p>
          <a:endParaRPr lang="de-DE"/>
        </a:p>
      </dgm:t>
    </dgm:pt>
    <dgm:pt modelId="{3F0F179A-9D75-43BF-B274-49CFB638B569}" type="sibTrans" cxnId="{5DB4B13D-17DB-45FC-9D9E-698ACE03D907}">
      <dgm:prSet/>
      <dgm:spPr/>
      <dgm:t>
        <a:bodyPr/>
        <a:lstStyle/>
        <a:p>
          <a:endParaRPr lang="de-DE"/>
        </a:p>
      </dgm:t>
    </dgm:pt>
    <dgm:pt modelId="{5DFA6846-AE8E-4AF1-989B-0FC31E98881D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DF998E6A-41BC-4AF4-8BB4-C848A054F14B}" type="parTrans" cxnId="{FF09BD65-4C2D-46F0-BA54-79FAED18D5A4}">
      <dgm:prSet/>
      <dgm:spPr/>
      <dgm:t>
        <a:bodyPr/>
        <a:lstStyle/>
        <a:p>
          <a:endParaRPr lang="de-DE"/>
        </a:p>
      </dgm:t>
    </dgm:pt>
    <dgm:pt modelId="{2810B284-BEC8-4DAF-BC75-3B9714198216}" type="sibTrans" cxnId="{FF09BD65-4C2D-46F0-BA54-79FAED18D5A4}">
      <dgm:prSet/>
      <dgm:spPr/>
      <dgm:t>
        <a:bodyPr/>
        <a:lstStyle/>
        <a:p>
          <a:endParaRPr lang="de-DE"/>
        </a:p>
      </dgm:t>
    </dgm:pt>
    <dgm:pt modelId="{D80EC40E-DFE1-4895-8A30-6201AAA3BC1F}">
      <dgm:prSet phldrT="[Text]"/>
      <dgm:spPr/>
      <dgm:t>
        <a:bodyPr/>
        <a:lstStyle/>
        <a:p>
          <a:r>
            <a:rPr lang="de-DE" dirty="0"/>
            <a:t>Chapter 2</a:t>
          </a:r>
        </a:p>
      </dgm:t>
    </dgm:pt>
    <dgm:pt modelId="{53E48AB5-5EE4-4BA9-9EDE-2E2F5063CAEC}" type="parTrans" cxnId="{281FE13B-2CF5-472C-BBB7-2E6B4D17E6C8}">
      <dgm:prSet/>
      <dgm:spPr/>
      <dgm:t>
        <a:bodyPr/>
        <a:lstStyle/>
        <a:p>
          <a:endParaRPr lang="de-DE"/>
        </a:p>
      </dgm:t>
    </dgm:pt>
    <dgm:pt modelId="{CC83AE82-C2DF-4F33-B10C-BACAAB13A145}" type="sibTrans" cxnId="{281FE13B-2CF5-472C-BBB7-2E6B4D17E6C8}">
      <dgm:prSet/>
      <dgm:spPr/>
      <dgm:t>
        <a:bodyPr/>
        <a:lstStyle/>
        <a:p>
          <a:endParaRPr lang="de-DE"/>
        </a:p>
      </dgm:t>
    </dgm:pt>
    <dgm:pt modelId="{C61AC833-D0B9-4036-BE1C-8813A65581F7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F39989AD-726D-46B4-949E-16A6920C973E}" type="parTrans" cxnId="{C56C6449-A76E-437A-9AEE-6A02AF62E5DB}">
      <dgm:prSet/>
      <dgm:spPr/>
      <dgm:t>
        <a:bodyPr/>
        <a:lstStyle/>
        <a:p>
          <a:endParaRPr lang="de-DE"/>
        </a:p>
      </dgm:t>
    </dgm:pt>
    <dgm:pt modelId="{CD333E0B-3FD5-48FC-B625-5CB6C57EEC44}" type="sibTrans" cxnId="{C56C6449-A76E-437A-9AEE-6A02AF62E5DB}">
      <dgm:prSet/>
      <dgm:spPr/>
      <dgm:t>
        <a:bodyPr/>
        <a:lstStyle/>
        <a:p>
          <a:endParaRPr lang="de-DE"/>
        </a:p>
      </dgm:t>
    </dgm:pt>
    <dgm:pt modelId="{8C09E675-510E-4EC4-AF7F-4EEFD823811B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095DF5F8-299E-4A31-B123-4C84EA3808CF}" type="parTrans" cxnId="{B19A916F-FCAF-4F4F-8B88-99FD91530258}">
      <dgm:prSet/>
      <dgm:spPr/>
      <dgm:t>
        <a:bodyPr/>
        <a:lstStyle/>
        <a:p>
          <a:endParaRPr lang="de-DE"/>
        </a:p>
      </dgm:t>
    </dgm:pt>
    <dgm:pt modelId="{2BD83ED9-91EC-4ABB-B2FA-4BE9BA382665}" type="sibTrans" cxnId="{B19A916F-FCAF-4F4F-8B88-99FD91530258}">
      <dgm:prSet/>
      <dgm:spPr/>
      <dgm:t>
        <a:bodyPr/>
        <a:lstStyle/>
        <a:p>
          <a:endParaRPr lang="de-DE"/>
        </a:p>
      </dgm:t>
    </dgm:pt>
    <dgm:pt modelId="{F48AD08A-49FA-4DB1-AEC7-0BEC2E9BC29C}">
      <dgm:prSet phldrT="[Text]"/>
      <dgm:spPr/>
      <dgm:t>
        <a:bodyPr/>
        <a:lstStyle/>
        <a:p>
          <a:r>
            <a:rPr lang="de-DE" dirty="0"/>
            <a:t>Chapter 1</a:t>
          </a:r>
        </a:p>
      </dgm:t>
    </dgm:pt>
    <dgm:pt modelId="{E19DD3D0-4289-4CBE-B812-73700EE4472C}" type="parTrans" cxnId="{5DFFFDD5-AFCB-4A1E-AA1F-258F844DC955}">
      <dgm:prSet/>
      <dgm:spPr/>
      <dgm:t>
        <a:bodyPr/>
        <a:lstStyle/>
        <a:p>
          <a:endParaRPr lang="de-DE"/>
        </a:p>
      </dgm:t>
    </dgm:pt>
    <dgm:pt modelId="{209D409A-1CA1-424F-B251-76A15F77F30C}" type="sibTrans" cxnId="{5DFFFDD5-AFCB-4A1E-AA1F-258F844DC955}">
      <dgm:prSet/>
      <dgm:spPr/>
      <dgm:t>
        <a:bodyPr/>
        <a:lstStyle/>
        <a:p>
          <a:endParaRPr lang="de-DE"/>
        </a:p>
      </dgm:t>
    </dgm:pt>
    <dgm:pt modelId="{FA8FEB38-0692-46FB-AD83-8F82B8875496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C4FEAF25-3C6F-4699-B536-AC5884B5F7E7}" type="parTrans" cxnId="{0BD2D5B8-6995-4237-83FF-62699F604747}">
      <dgm:prSet/>
      <dgm:spPr/>
      <dgm:t>
        <a:bodyPr/>
        <a:lstStyle/>
        <a:p>
          <a:endParaRPr lang="de-DE"/>
        </a:p>
      </dgm:t>
    </dgm:pt>
    <dgm:pt modelId="{02FE1BEC-BCE1-42CF-B912-5B25238B766E}" type="sibTrans" cxnId="{0BD2D5B8-6995-4237-83FF-62699F604747}">
      <dgm:prSet/>
      <dgm:spPr/>
      <dgm:t>
        <a:bodyPr/>
        <a:lstStyle/>
        <a:p>
          <a:endParaRPr lang="de-DE"/>
        </a:p>
      </dgm:t>
    </dgm:pt>
    <dgm:pt modelId="{8ED60E0F-2596-49C2-B1C4-88BEC2C4E558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8BCB1C01-3EB3-4F6D-819B-4EFFB57ECD53}" type="parTrans" cxnId="{40377B1A-31A2-4C0D-9237-264E3C9C546E}">
      <dgm:prSet/>
      <dgm:spPr/>
      <dgm:t>
        <a:bodyPr/>
        <a:lstStyle/>
        <a:p>
          <a:endParaRPr lang="de-DE"/>
        </a:p>
      </dgm:t>
    </dgm:pt>
    <dgm:pt modelId="{287318BA-FD85-4D56-989A-74A40A9297D0}" type="sibTrans" cxnId="{40377B1A-31A2-4C0D-9237-264E3C9C546E}">
      <dgm:prSet/>
      <dgm:spPr/>
      <dgm:t>
        <a:bodyPr/>
        <a:lstStyle/>
        <a:p>
          <a:endParaRPr lang="de-DE"/>
        </a:p>
      </dgm:t>
    </dgm:pt>
    <dgm:pt modelId="{2890334D-1738-4277-B4A0-CEC139993E9A}" type="pres">
      <dgm:prSet presAssocID="{F8579D1D-3BBB-4C8E-BE03-2CFD59AF3F03}" presName="linear" presStyleCnt="0">
        <dgm:presLayoutVars>
          <dgm:dir/>
          <dgm:resizeHandles val="exact"/>
        </dgm:presLayoutVars>
      </dgm:prSet>
      <dgm:spPr/>
    </dgm:pt>
    <dgm:pt modelId="{046C9F5B-0F26-412D-92F0-A766ECF8E4A4}" type="pres">
      <dgm:prSet presAssocID="{F6830903-8A44-454B-BE6B-FBC167D31730}" presName="comp" presStyleCnt="0"/>
      <dgm:spPr/>
    </dgm:pt>
    <dgm:pt modelId="{D4856115-2890-4200-BEB9-15A7E1D26C33}" type="pres">
      <dgm:prSet presAssocID="{F6830903-8A44-454B-BE6B-FBC167D31730}" presName="box" presStyleLbl="node1" presStyleIdx="0" presStyleCnt="4" custLinFactNeighborX="426" custLinFactNeighborY="-99113"/>
      <dgm:spPr/>
    </dgm:pt>
    <dgm:pt modelId="{43338763-0BCD-4752-806F-A0A86C31489C}" type="pres">
      <dgm:prSet presAssocID="{F6830903-8A44-454B-BE6B-FBC167D31730}" presName="img" presStyleLbl="fgImgPlace1" presStyleIdx="0" presStyleCnt="4"/>
      <dgm:spPr/>
    </dgm:pt>
    <dgm:pt modelId="{0F9D2930-31E8-4BAD-8B53-6CAF7CF5F537}" type="pres">
      <dgm:prSet presAssocID="{F6830903-8A44-454B-BE6B-FBC167D31730}" presName="text" presStyleLbl="node1" presStyleIdx="0" presStyleCnt="4">
        <dgm:presLayoutVars>
          <dgm:bulletEnabled val="1"/>
        </dgm:presLayoutVars>
      </dgm:prSet>
      <dgm:spPr/>
    </dgm:pt>
    <dgm:pt modelId="{7E542380-7953-4F2C-830C-1CF971BDF3AC}" type="pres">
      <dgm:prSet presAssocID="{F1302DBC-6D14-43E3-AA3F-F6CB151B9733}" presName="spacer" presStyleCnt="0"/>
      <dgm:spPr/>
    </dgm:pt>
    <dgm:pt modelId="{B49BF09B-816B-4D8D-B2C4-253F7A2D84B0}" type="pres">
      <dgm:prSet presAssocID="{92740783-F90F-426F-B480-58F602EB37B8}" presName="comp" presStyleCnt="0"/>
      <dgm:spPr/>
    </dgm:pt>
    <dgm:pt modelId="{5452DACE-71AE-402E-8A22-7EB722483D40}" type="pres">
      <dgm:prSet presAssocID="{92740783-F90F-426F-B480-58F602EB37B8}" presName="box" presStyleLbl="node1" presStyleIdx="1" presStyleCnt="4"/>
      <dgm:spPr/>
    </dgm:pt>
    <dgm:pt modelId="{9C37D39B-107D-4E4C-BEEE-4E4980DA19FD}" type="pres">
      <dgm:prSet presAssocID="{92740783-F90F-426F-B480-58F602EB37B8}" presName="img" presStyleLbl="fgImgPlace1" presStyleIdx="1" presStyleCnt="4"/>
      <dgm:spPr/>
    </dgm:pt>
    <dgm:pt modelId="{A7F1897D-2887-41FD-9140-E74914DEAF23}" type="pres">
      <dgm:prSet presAssocID="{92740783-F90F-426F-B480-58F602EB37B8}" presName="text" presStyleLbl="node1" presStyleIdx="1" presStyleCnt="4">
        <dgm:presLayoutVars>
          <dgm:bulletEnabled val="1"/>
        </dgm:presLayoutVars>
      </dgm:prSet>
      <dgm:spPr/>
    </dgm:pt>
    <dgm:pt modelId="{0E7CA1B4-9A52-4272-A63C-69302342BDBD}" type="pres">
      <dgm:prSet presAssocID="{90FE7731-143E-4197-9446-DB19DBE07151}" presName="spacer" presStyleCnt="0"/>
      <dgm:spPr/>
    </dgm:pt>
    <dgm:pt modelId="{EC4FBE51-2395-4650-88F2-3906ED77675D}" type="pres">
      <dgm:prSet presAssocID="{F48AD08A-49FA-4DB1-AEC7-0BEC2E9BC29C}" presName="comp" presStyleCnt="0"/>
      <dgm:spPr/>
    </dgm:pt>
    <dgm:pt modelId="{D45E6A2E-5298-4449-B86F-1607145BA9BE}" type="pres">
      <dgm:prSet presAssocID="{F48AD08A-49FA-4DB1-AEC7-0BEC2E9BC29C}" presName="box" presStyleLbl="node1" presStyleIdx="2" presStyleCnt="4"/>
      <dgm:spPr/>
    </dgm:pt>
    <dgm:pt modelId="{5F6679C7-3BAE-4253-B5F4-0CA3F62B4750}" type="pres">
      <dgm:prSet presAssocID="{F48AD08A-49FA-4DB1-AEC7-0BEC2E9BC29C}" presName="img" presStyleLbl="fgImgPlace1" presStyleIdx="2" presStyleCnt="4"/>
      <dgm:spPr/>
    </dgm:pt>
    <dgm:pt modelId="{B3BE070E-D354-4F5C-BBDD-9042A047B79A}" type="pres">
      <dgm:prSet presAssocID="{F48AD08A-49FA-4DB1-AEC7-0BEC2E9BC29C}" presName="text" presStyleLbl="node1" presStyleIdx="2" presStyleCnt="4">
        <dgm:presLayoutVars>
          <dgm:bulletEnabled val="1"/>
        </dgm:presLayoutVars>
      </dgm:prSet>
      <dgm:spPr/>
    </dgm:pt>
    <dgm:pt modelId="{63410263-ED3A-4450-ADA1-FAEBBC194884}" type="pres">
      <dgm:prSet presAssocID="{209D409A-1CA1-424F-B251-76A15F77F30C}" presName="spacer" presStyleCnt="0"/>
      <dgm:spPr/>
    </dgm:pt>
    <dgm:pt modelId="{0B271E9F-0E0E-4B12-A7A6-36F1C20EDCE0}" type="pres">
      <dgm:prSet presAssocID="{D80EC40E-DFE1-4895-8A30-6201AAA3BC1F}" presName="comp" presStyleCnt="0"/>
      <dgm:spPr/>
    </dgm:pt>
    <dgm:pt modelId="{632EA4A9-3B02-47A2-8395-E294C5022067}" type="pres">
      <dgm:prSet presAssocID="{D80EC40E-DFE1-4895-8A30-6201AAA3BC1F}" presName="box" presStyleLbl="node1" presStyleIdx="3" presStyleCnt="4" custScaleY="90909"/>
      <dgm:spPr/>
    </dgm:pt>
    <dgm:pt modelId="{6C61EBC1-A905-4876-B964-503941D6E72D}" type="pres">
      <dgm:prSet presAssocID="{D80EC40E-DFE1-4895-8A30-6201AAA3BC1F}" presName="img" presStyleLbl="fgImgPlace1" presStyleIdx="3" presStyleCnt="4"/>
      <dgm:spPr/>
    </dgm:pt>
    <dgm:pt modelId="{83DB8D38-7BBE-492B-AB0D-E7FE5A5B568A}" type="pres">
      <dgm:prSet presAssocID="{D80EC40E-DFE1-4895-8A30-6201AAA3BC1F}" presName="text" presStyleLbl="node1" presStyleIdx="3" presStyleCnt="4">
        <dgm:presLayoutVars>
          <dgm:bulletEnabled val="1"/>
        </dgm:presLayoutVars>
      </dgm:prSet>
      <dgm:spPr/>
    </dgm:pt>
  </dgm:ptLst>
  <dgm:cxnLst>
    <dgm:cxn modelId="{40377B1A-31A2-4C0D-9237-264E3C9C546E}" srcId="{F48AD08A-49FA-4DB1-AEC7-0BEC2E9BC29C}" destId="{8ED60E0F-2596-49C2-B1C4-88BEC2C4E558}" srcOrd="1" destOrd="0" parTransId="{8BCB1C01-3EB3-4F6D-819B-4EFFB57ECD53}" sibTransId="{287318BA-FD85-4D56-989A-74A40A9297D0}"/>
    <dgm:cxn modelId="{3E73721D-BA3F-4FF7-A9FB-8C49935C5CB1}" type="presOf" srcId="{C61AC833-D0B9-4036-BE1C-8813A65581F7}" destId="{83DB8D38-7BBE-492B-AB0D-E7FE5A5B568A}" srcOrd="1" destOrd="1" presId="urn:microsoft.com/office/officeart/2005/8/layout/vList4"/>
    <dgm:cxn modelId="{4E787028-6EAF-48BB-8AC9-39616AD9CD94}" type="presOf" srcId="{E974D86A-7A96-4A78-88D1-CB8A6B27923D}" destId="{5452DACE-71AE-402E-8A22-7EB722483D40}" srcOrd="0" destOrd="1" presId="urn:microsoft.com/office/officeart/2005/8/layout/vList4"/>
    <dgm:cxn modelId="{08F73E2A-716B-4BEA-A3E4-BCD7E66E5325}" type="presOf" srcId="{F8579D1D-3BBB-4C8E-BE03-2CFD59AF3F03}" destId="{2890334D-1738-4277-B4A0-CEC139993E9A}" srcOrd="0" destOrd="0" presId="urn:microsoft.com/office/officeart/2005/8/layout/vList4"/>
    <dgm:cxn modelId="{5CD3BD2D-5BA9-46AB-B3B0-18D1888DAB6D}" type="presOf" srcId="{8ED60E0F-2596-49C2-B1C4-88BEC2C4E558}" destId="{D45E6A2E-5298-4449-B86F-1607145BA9BE}" srcOrd="0" destOrd="2" presId="urn:microsoft.com/office/officeart/2005/8/layout/vList4"/>
    <dgm:cxn modelId="{23753333-825D-4061-AEBC-D2FA7B4E2223}" type="presOf" srcId="{92740783-F90F-426F-B480-58F602EB37B8}" destId="{A7F1897D-2887-41FD-9140-E74914DEAF23}" srcOrd="1" destOrd="0" presId="urn:microsoft.com/office/officeart/2005/8/layout/vList4"/>
    <dgm:cxn modelId="{281FE13B-2CF5-472C-BBB7-2E6B4D17E6C8}" srcId="{F8579D1D-3BBB-4C8E-BE03-2CFD59AF3F03}" destId="{D80EC40E-DFE1-4895-8A30-6201AAA3BC1F}" srcOrd="3" destOrd="0" parTransId="{53E48AB5-5EE4-4BA9-9EDE-2E2F5063CAEC}" sibTransId="{CC83AE82-C2DF-4F33-B10C-BACAAB13A145}"/>
    <dgm:cxn modelId="{5DB4B13D-17DB-45FC-9D9E-698ACE03D907}" srcId="{92740783-F90F-426F-B480-58F602EB37B8}" destId="{E974D86A-7A96-4A78-88D1-CB8A6B27923D}" srcOrd="0" destOrd="0" parTransId="{63D6093D-F36F-498C-8BC2-682DC22C5DB1}" sibTransId="{3F0F179A-9D75-43BF-B274-49CFB638B569}"/>
    <dgm:cxn modelId="{81C54F5C-2A06-4EF3-B994-23E3598DF5C2}" type="presOf" srcId="{F48AD08A-49FA-4DB1-AEC7-0BEC2E9BC29C}" destId="{D45E6A2E-5298-4449-B86F-1607145BA9BE}" srcOrd="0" destOrd="0" presId="urn:microsoft.com/office/officeart/2005/8/layout/vList4"/>
    <dgm:cxn modelId="{B1717F5D-A4C4-4183-BCDF-ECCBFA5D606B}" srcId="{F6830903-8A44-454B-BE6B-FBC167D31730}" destId="{323659BA-FB04-440A-92A0-0320771B2BA9}" srcOrd="1" destOrd="0" parTransId="{0564FF54-E43F-4F21-960A-4B8F4689930B}" sibTransId="{763FB6D4-51E4-4889-BD0F-9E9575E4BAEA}"/>
    <dgm:cxn modelId="{CC54F162-CA44-4AA6-8654-ACB3BE2AAC0C}" srcId="{F8579D1D-3BBB-4C8E-BE03-2CFD59AF3F03}" destId="{F6830903-8A44-454B-BE6B-FBC167D31730}" srcOrd="0" destOrd="0" parTransId="{1EEAEBA5-1C71-4ACD-8AC4-33480BB3816B}" sibTransId="{F1302DBC-6D14-43E3-AA3F-F6CB151B9733}"/>
    <dgm:cxn modelId="{059A5D43-771E-4550-9D50-BF49E23F167F}" type="presOf" srcId="{D80EC40E-DFE1-4895-8A30-6201AAA3BC1F}" destId="{83DB8D38-7BBE-492B-AB0D-E7FE5A5B568A}" srcOrd="1" destOrd="0" presId="urn:microsoft.com/office/officeart/2005/8/layout/vList4"/>
    <dgm:cxn modelId="{FF09BD65-4C2D-46F0-BA54-79FAED18D5A4}" srcId="{92740783-F90F-426F-B480-58F602EB37B8}" destId="{5DFA6846-AE8E-4AF1-989B-0FC31E98881D}" srcOrd="1" destOrd="0" parTransId="{DF998E6A-41BC-4AF4-8BB4-C848A054F14B}" sibTransId="{2810B284-BEC8-4DAF-BC75-3B9714198216}"/>
    <dgm:cxn modelId="{C56C6449-A76E-437A-9AEE-6A02AF62E5DB}" srcId="{D80EC40E-DFE1-4895-8A30-6201AAA3BC1F}" destId="{C61AC833-D0B9-4036-BE1C-8813A65581F7}" srcOrd="0" destOrd="0" parTransId="{F39989AD-726D-46B4-949E-16A6920C973E}" sibTransId="{CD333E0B-3FD5-48FC-B625-5CB6C57EEC44}"/>
    <dgm:cxn modelId="{3422666B-A50D-4EFD-ADF4-4D7537DF8B61}" type="presOf" srcId="{FA8FEB38-0692-46FB-AD83-8F82B8875496}" destId="{B3BE070E-D354-4F5C-BBDD-9042A047B79A}" srcOrd="1" destOrd="1" presId="urn:microsoft.com/office/officeart/2005/8/layout/vList4"/>
    <dgm:cxn modelId="{E28C1D4F-D9FF-425A-AF06-6C5523BB06F6}" type="presOf" srcId="{C61AC833-D0B9-4036-BE1C-8813A65581F7}" destId="{632EA4A9-3B02-47A2-8395-E294C5022067}" srcOrd="0" destOrd="1" presId="urn:microsoft.com/office/officeart/2005/8/layout/vList4"/>
    <dgm:cxn modelId="{B19A916F-FCAF-4F4F-8B88-99FD91530258}" srcId="{D80EC40E-DFE1-4895-8A30-6201AAA3BC1F}" destId="{8C09E675-510E-4EC4-AF7F-4EEFD823811B}" srcOrd="1" destOrd="0" parTransId="{095DF5F8-299E-4A31-B123-4C84EA3808CF}" sibTransId="{2BD83ED9-91EC-4ABB-B2FA-4BE9BA382665}"/>
    <dgm:cxn modelId="{36630273-7068-42BA-B49F-87B21A43983F}" type="presOf" srcId="{92740783-F90F-426F-B480-58F602EB37B8}" destId="{5452DACE-71AE-402E-8A22-7EB722483D40}" srcOrd="0" destOrd="0" presId="urn:microsoft.com/office/officeart/2005/8/layout/vList4"/>
    <dgm:cxn modelId="{703BC353-D42D-4580-A06E-563BF2E8214C}" type="presOf" srcId="{F6830903-8A44-454B-BE6B-FBC167D31730}" destId="{0F9D2930-31E8-4BAD-8B53-6CAF7CF5F537}" srcOrd="1" destOrd="0" presId="urn:microsoft.com/office/officeart/2005/8/layout/vList4"/>
    <dgm:cxn modelId="{C479B47E-0DC3-4F09-BDF0-5324C277CD48}" srcId="{F8579D1D-3BBB-4C8E-BE03-2CFD59AF3F03}" destId="{92740783-F90F-426F-B480-58F602EB37B8}" srcOrd="1" destOrd="0" parTransId="{48C6F3DD-1278-4602-AE44-F8F82ABFF895}" sibTransId="{90FE7731-143E-4197-9446-DB19DBE07151}"/>
    <dgm:cxn modelId="{C7165A83-6862-4801-B506-721CC5B04C36}" type="presOf" srcId="{FA8FEB38-0692-46FB-AD83-8F82B8875496}" destId="{D45E6A2E-5298-4449-B86F-1607145BA9BE}" srcOrd="0" destOrd="1" presId="urn:microsoft.com/office/officeart/2005/8/layout/vList4"/>
    <dgm:cxn modelId="{AAF28E87-757B-4A82-BD03-FD6C90F82105}" type="presOf" srcId="{5DFA6846-AE8E-4AF1-989B-0FC31E98881D}" destId="{5452DACE-71AE-402E-8A22-7EB722483D40}" srcOrd="0" destOrd="2" presId="urn:microsoft.com/office/officeart/2005/8/layout/vList4"/>
    <dgm:cxn modelId="{3762E190-5388-4811-9C49-A7E410065717}" type="presOf" srcId="{5A208443-48FE-43BF-9AD4-D975002B9A68}" destId="{D4856115-2890-4200-BEB9-15A7E1D26C33}" srcOrd="0" destOrd="1" presId="urn:microsoft.com/office/officeart/2005/8/layout/vList4"/>
    <dgm:cxn modelId="{C074859A-0C0F-4790-869C-82ACCAAFCE57}" type="presOf" srcId="{8C09E675-510E-4EC4-AF7F-4EEFD823811B}" destId="{83DB8D38-7BBE-492B-AB0D-E7FE5A5B568A}" srcOrd="1" destOrd="2" presId="urn:microsoft.com/office/officeart/2005/8/layout/vList4"/>
    <dgm:cxn modelId="{5933A6A5-7F95-4206-ACF5-9414C2909D24}" type="presOf" srcId="{F48AD08A-49FA-4DB1-AEC7-0BEC2E9BC29C}" destId="{B3BE070E-D354-4F5C-BBDD-9042A047B79A}" srcOrd="1" destOrd="0" presId="urn:microsoft.com/office/officeart/2005/8/layout/vList4"/>
    <dgm:cxn modelId="{B48F8CB5-00D4-4D31-AC24-6A0070C76736}" type="presOf" srcId="{323659BA-FB04-440A-92A0-0320771B2BA9}" destId="{0F9D2930-31E8-4BAD-8B53-6CAF7CF5F537}" srcOrd="1" destOrd="2" presId="urn:microsoft.com/office/officeart/2005/8/layout/vList4"/>
    <dgm:cxn modelId="{0BD2D5B8-6995-4237-83FF-62699F604747}" srcId="{F48AD08A-49FA-4DB1-AEC7-0BEC2E9BC29C}" destId="{FA8FEB38-0692-46FB-AD83-8F82B8875496}" srcOrd="0" destOrd="0" parTransId="{C4FEAF25-3C6F-4699-B536-AC5884B5F7E7}" sibTransId="{02FE1BEC-BCE1-42CF-B912-5B25238B766E}"/>
    <dgm:cxn modelId="{D1F8F2B9-A7BF-4CFA-A502-2FEDAF7D45E8}" srcId="{F6830903-8A44-454B-BE6B-FBC167D31730}" destId="{5A208443-48FE-43BF-9AD4-D975002B9A68}" srcOrd="0" destOrd="0" parTransId="{40B278C8-7120-4BFF-9E25-37761F46C48E}" sibTransId="{DC0C54DA-5119-42DB-9A8F-F891AF4C75C0}"/>
    <dgm:cxn modelId="{1D826FBA-AA13-44DA-A1BA-F6D46371C4BC}" type="presOf" srcId="{D80EC40E-DFE1-4895-8A30-6201AAA3BC1F}" destId="{632EA4A9-3B02-47A2-8395-E294C5022067}" srcOrd="0" destOrd="0" presId="urn:microsoft.com/office/officeart/2005/8/layout/vList4"/>
    <dgm:cxn modelId="{C56EF0C9-AD6A-4B16-BA2B-6715F4C883CB}" type="presOf" srcId="{323659BA-FB04-440A-92A0-0320771B2BA9}" destId="{D4856115-2890-4200-BEB9-15A7E1D26C33}" srcOrd="0" destOrd="2" presId="urn:microsoft.com/office/officeart/2005/8/layout/vList4"/>
    <dgm:cxn modelId="{843B07CB-F452-41D6-A0CC-10CA2092570E}" type="presOf" srcId="{5A208443-48FE-43BF-9AD4-D975002B9A68}" destId="{0F9D2930-31E8-4BAD-8B53-6CAF7CF5F537}" srcOrd="1" destOrd="1" presId="urn:microsoft.com/office/officeart/2005/8/layout/vList4"/>
    <dgm:cxn modelId="{2E3694D0-B323-4654-93C0-A9B1A07EABFD}" type="presOf" srcId="{8C09E675-510E-4EC4-AF7F-4EEFD823811B}" destId="{632EA4A9-3B02-47A2-8395-E294C5022067}" srcOrd="0" destOrd="2" presId="urn:microsoft.com/office/officeart/2005/8/layout/vList4"/>
    <dgm:cxn modelId="{5DFFFDD5-AFCB-4A1E-AA1F-258F844DC955}" srcId="{F8579D1D-3BBB-4C8E-BE03-2CFD59AF3F03}" destId="{F48AD08A-49FA-4DB1-AEC7-0BEC2E9BC29C}" srcOrd="2" destOrd="0" parTransId="{E19DD3D0-4289-4CBE-B812-73700EE4472C}" sibTransId="{209D409A-1CA1-424F-B251-76A15F77F30C}"/>
    <dgm:cxn modelId="{67D904DC-56B4-4DEE-98DF-0DEC053D0AF2}" type="presOf" srcId="{8ED60E0F-2596-49C2-B1C4-88BEC2C4E558}" destId="{B3BE070E-D354-4F5C-BBDD-9042A047B79A}" srcOrd="1" destOrd="2" presId="urn:microsoft.com/office/officeart/2005/8/layout/vList4"/>
    <dgm:cxn modelId="{FCD182E2-62A6-460C-92AF-113D1711BFC9}" type="presOf" srcId="{F6830903-8A44-454B-BE6B-FBC167D31730}" destId="{D4856115-2890-4200-BEB9-15A7E1D26C33}" srcOrd="0" destOrd="0" presId="urn:microsoft.com/office/officeart/2005/8/layout/vList4"/>
    <dgm:cxn modelId="{C49878E5-1FC2-4EA0-9C15-510C49C3D6A9}" type="presOf" srcId="{5DFA6846-AE8E-4AF1-989B-0FC31E98881D}" destId="{A7F1897D-2887-41FD-9140-E74914DEAF23}" srcOrd="1" destOrd="2" presId="urn:microsoft.com/office/officeart/2005/8/layout/vList4"/>
    <dgm:cxn modelId="{BBC176F4-B61A-4BD2-942B-03A84F77A313}" type="presOf" srcId="{E974D86A-7A96-4A78-88D1-CB8A6B27923D}" destId="{A7F1897D-2887-41FD-9140-E74914DEAF23}" srcOrd="1" destOrd="1" presId="urn:microsoft.com/office/officeart/2005/8/layout/vList4"/>
    <dgm:cxn modelId="{B24417B7-644E-4541-AF3F-AD048154C8BE}" type="presParOf" srcId="{2890334D-1738-4277-B4A0-CEC139993E9A}" destId="{046C9F5B-0F26-412D-92F0-A766ECF8E4A4}" srcOrd="0" destOrd="0" presId="urn:microsoft.com/office/officeart/2005/8/layout/vList4"/>
    <dgm:cxn modelId="{A3A9C1D5-CD09-4034-B848-5A2ADFC4774D}" type="presParOf" srcId="{046C9F5B-0F26-412D-92F0-A766ECF8E4A4}" destId="{D4856115-2890-4200-BEB9-15A7E1D26C33}" srcOrd="0" destOrd="0" presId="urn:microsoft.com/office/officeart/2005/8/layout/vList4"/>
    <dgm:cxn modelId="{F350C162-A1EB-431A-B0E5-4C35A17F0773}" type="presParOf" srcId="{046C9F5B-0F26-412D-92F0-A766ECF8E4A4}" destId="{43338763-0BCD-4752-806F-A0A86C31489C}" srcOrd="1" destOrd="0" presId="urn:microsoft.com/office/officeart/2005/8/layout/vList4"/>
    <dgm:cxn modelId="{19BA3EC2-ED43-42AD-985C-AEFC606BFFF2}" type="presParOf" srcId="{046C9F5B-0F26-412D-92F0-A766ECF8E4A4}" destId="{0F9D2930-31E8-4BAD-8B53-6CAF7CF5F537}" srcOrd="2" destOrd="0" presId="urn:microsoft.com/office/officeart/2005/8/layout/vList4"/>
    <dgm:cxn modelId="{5D48C25B-109A-4763-9E4F-961F918DC3A0}" type="presParOf" srcId="{2890334D-1738-4277-B4A0-CEC139993E9A}" destId="{7E542380-7953-4F2C-830C-1CF971BDF3AC}" srcOrd="1" destOrd="0" presId="urn:microsoft.com/office/officeart/2005/8/layout/vList4"/>
    <dgm:cxn modelId="{B1399582-F8FC-4B0A-9119-C1F037CCF055}" type="presParOf" srcId="{2890334D-1738-4277-B4A0-CEC139993E9A}" destId="{B49BF09B-816B-4D8D-B2C4-253F7A2D84B0}" srcOrd="2" destOrd="0" presId="urn:microsoft.com/office/officeart/2005/8/layout/vList4"/>
    <dgm:cxn modelId="{73A813FC-C0F5-46C9-9618-E8203FB0A28C}" type="presParOf" srcId="{B49BF09B-816B-4D8D-B2C4-253F7A2D84B0}" destId="{5452DACE-71AE-402E-8A22-7EB722483D40}" srcOrd="0" destOrd="0" presId="urn:microsoft.com/office/officeart/2005/8/layout/vList4"/>
    <dgm:cxn modelId="{A3574586-7ACC-402F-824B-AD7EA2159F95}" type="presParOf" srcId="{B49BF09B-816B-4D8D-B2C4-253F7A2D84B0}" destId="{9C37D39B-107D-4E4C-BEEE-4E4980DA19FD}" srcOrd="1" destOrd="0" presId="urn:microsoft.com/office/officeart/2005/8/layout/vList4"/>
    <dgm:cxn modelId="{45D45F83-A1AB-46AA-9897-41B07012E1FA}" type="presParOf" srcId="{B49BF09B-816B-4D8D-B2C4-253F7A2D84B0}" destId="{A7F1897D-2887-41FD-9140-E74914DEAF23}" srcOrd="2" destOrd="0" presId="urn:microsoft.com/office/officeart/2005/8/layout/vList4"/>
    <dgm:cxn modelId="{362BDCAA-659D-4F5E-B32B-B5174D494318}" type="presParOf" srcId="{2890334D-1738-4277-B4A0-CEC139993E9A}" destId="{0E7CA1B4-9A52-4272-A63C-69302342BDBD}" srcOrd="3" destOrd="0" presId="urn:microsoft.com/office/officeart/2005/8/layout/vList4"/>
    <dgm:cxn modelId="{5E629435-7F92-4404-82F0-950EB71C2F7F}" type="presParOf" srcId="{2890334D-1738-4277-B4A0-CEC139993E9A}" destId="{EC4FBE51-2395-4650-88F2-3906ED77675D}" srcOrd="4" destOrd="0" presId="urn:microsoft.com/office/officeart/2005/8/layout/vList4"/>
    <dgm:cxn modelId="{F1286A8D-A5DC-4CCA-AFF8-1F134077345A}" type="presParOf" srcId="{EC4FBE51-2395-4650-88F2-3906ED77675D}" destId="{D45E6A2E-5298-4449-B86F-1607145BA9BE}" srcOrd="0" destOrd="0" presId="urn:microsoft.com/office/officeart/2005/8/layout/vList4"/>
    <dgm:cxn modelId="{9A02594B-82E4-4B9D-A5D8-1BAA99DF39BB}" type="presParOf" srcId="{EC4FBE51-2395-4650-88F2-3906ED77675D}" destId="{5F6679C7-3BAE-4253-B5F4-0CA3F62B4750}" srcOrd="1" destOrd="0" presId="urn:microsoft.com/office/officeart/2005/8/layout/vList4"/>
    <dgm:cxn modelId="{ED3C5E0E-846A-4C9B-9961-C59560218801}" type="presParOf" srcId="{EC4FBE51-2395-4650-88F2-3906ED77675D}" destId="{B3BE070E-D354-4F5C-BBDD-9042A047B79A}" srcOrd="2" destOrd="0" presId="urn:microsoft.com/office/officeart/2005/8/layout/vList4"/>
    <dgm:cxn modelId="{6EBB170F-8C56-4DCB-9886-B7C7A2586623}" type="presParOf" srcId="{2890334D-1738-4277-B4A0-CEC139993E9A}" destId="{63410263-ED3A-4450-ADA1-FAEBBC194884}" srcOrd="5" destOrd="0" presId="urn:microsoft.com/office/officeart/2005/8/layout/vList4"/>
    <dgm:cxn modelId="{D19C8655-23A8-4934-B38D-C8A01DA19B38}" type="presParOf" srcId="{2890334D-1738-4277-B4A0-CEC139993E9A}" destId="{0B271E9F-0E0E-4B12-A7A6-36F1C20EDCE0}" srcOrd="6" destOrd="0" presId="urn:microsoft.com/office/officeart/2005/8/layout/vList4"/>
    <dgm:cxn modelId="{C86076B1-F6ED-47CA-9441-F094BD25D265}" type="presParOf" srcId="{0B271E9F-0E0E-4B12-A7A6-36F1C20EDCE0}" destId="{632EA4A9-3B02-47A2-8395-E294C5022067}" srcOrd="0" destOrd="0" presId="urn:microsoft.com/office/officeart/2005/8/layout/vList4"/>
    <dgm:cxn modelId="{37340C09-ACE3-491C-94E9-2741B63DAC2A}" type="presParOf" srcId="{0B271E9F-0E0E-4B12-A7A6-36F1C20EDCE0}" destId="{6C61EBC1-A905-4876-B964-503941D6E72D}" srcOrd="1" destOrd="0" presId="urn:microsoft.com/office/officeart/2005/8/layout/vList4"/>
    <dgm:cxn modelId="{E5FEC9A3-A2BC-4F97-8688-A3169918AC8A}" type="presParOf" srcId="{0B271E9F-0E0E-4B12-A7A6-36F1C20EDCE0}" destId="{83DB8D38-7BBE-492B-AB0D-E7FE5A5B568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579D1D-3BBB-4C8E-BE03-2CFD59AF3F0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6830903-8A44-454B-BE6B-FBC167D31730}">
      <dgm:prSet phldrT="[Text]"/>
      <dgm:spPr/>
      <dgm:t>
        <a:bodyPr/>
        <a:lstStyle/>
        <a:p>
          <a:r>
            <a:rPr lang="de-DE" dirty="0"/>
            <a:t>Intro</a:t>
          </a:r>
        </a:p>
      </dgm:t>
    </dgm:pt>
    <dgm:pt modelId="{1EEAEBA5-1C71-4ACD-8AC4-33480BB3816B}" type="parTrans" cxnId="{CC54F162-CA44-4AA6-8654-ACB3BE2AAC0C}">
      <dgm:prSet/>
      <dgm:spPr/>
      <dgm:t>
        <a:bodyPr/>
        <a:lstStyle/>
        <a:p>
          <a:endParaRPr lang="de-DE"/>
        </a:p>
      </dgm:t>
    </dgm:pt>
    <dgm:pt modelId="{F1302DBC-6D14-43E3-AA3F-F6CB151B9733}" type="sibTrans" cxnId="{CC54F162-CA44-4AA6-8654-ACB3BE2AAC0C}">
      <dgm:prSet/>
      <dgm:spPr/>
      <dgm:t>
        <a:bodyPr/>
        <a:lstStyle/>
        <a:p>
          <a:endParaRPr lang="de-DE"/>
        </a:p>
      </dgm:t>
    </dgm:pt>
    <dgm:pt modelId="{5A208443-48FE-43BF-9AD4-D975002B9A68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40B278C8-7120-4BFF-9E25-37761F46C48E}" type="parTrans" cxnId="{D1F8F2B9-A7BF-4CFA-A502-2FEDAF7D45E8}">
      <dgm:prSet/>
      <dgm:spPr/>
      <dgm:t>
        <a:bodyPr/>
        <a:lstStyle/>
        <a:p>
          <a:endParaRPr lang="de-DE"/>
        </a:p>
      </dgm:t>
    </dgm:pt>
    <dgm:pt modelId="{DC0C54DA-5119-42DB-9A8F-F891AF4C75C0}" type="sibTrans" cxnId="{D1F8F2B9-A7BF-4CFA-A502-2FEDAF7D45E8}">
      <dgm:prSet/>
      <dgm:spPr/>
      <dgm:t>
        <a:bodyPr/>
        <a:lstStyle/>
        <a:p>
          <a:endParaRPr lang="de-DE"/>
        </a:p>
      </dgm:t>
    </dgm:pt>
    <dgm:pt modelId="{323659BA-FB04-440A-92A0-0320771B2BA9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0564FF54-E43F-4F21-960A-4B8F4689930B}" type="parTrans" cxnId="{B1717F5D-A4C4-4183-BCDF-ECCBFA5D606B}">
      <dgm:prSet/>
      <dgm:spPr/>
      <dgm:t>
        <a:bodyPr/>
        <a:lstStyle/>
        <a:p>
          <a:endParaRPr lang="de-DE"/>
        </a:p>
      </dgm:t>
    </dgm:pt>
    <dgm:pt modelId="{763FB6D4-51E4-4889-BD0F-9E9575E4BAEA}" type="sibTrans" cxnId="{B1717F5D-A4C4-4183-BCDF-ECCBFA5D606B}">
      <dgm:prSet/>
      <dgm:spPr/>
      <dgm:t>
        <a:bodyPr/>
        <a:lstStyle/>
        <a:p>
          <a:endParaRPr lang="de-DE"/>
        </a:p>
      </dgm:t>
    </dgm:pt>
    <dgm:pt modelId="{92740783-F90F-426F-B480-58F602EB37B8}">
      <dgm:prSet phldrT="[Text]"/>
      <dgm:spPr/>
      <dgm:t>
        <a:bodyPr/>
        <a:lstStyle/>
        <a:p>
          <a:r>
            <a:rPr lang="de-DE" dirty="0"/>
            <a:t>Chapter 1</a:t>
          </a:r>
        </a:p>
      </dgm:t>
    </dgm:pt>
    <dgm:pt modelId="{48C6F3DD-1278-4602-AE44-F8F82ABFF895}" type="parTrans" cxnId="{C479B47E-0DC3-4F09-BDF0-5324C277CD48}">
      <dgm:prSet/>
      <dgm:spPr/>
      <dgm:t>
        <a:bodyPr/>
        <a:lstStyle/>
        <a:p>
          <a:endParaRPr lang="de-DE"/>
        </a:p>
      </dgm:t>
    </dgm:pt>
    <dgm:pt modelId="{90FE7731-143E-4197-9446-DB19DBE07151}" type="sibTrans" cxnId="{C479B47E-0DC3-4F09-BDF0-5324C277CD48}">
      <dgm:prSet/>
      <dgm:spPr/>
      <dgm:t>
        <a:bodyPr/>
        <a:lstStyle/>
        <a:p>
          <a:endParaRPr lang="de-DE"/>
        </a:p>
      </dgm:t>
    </dgm:pt>
    <dgm:pt modelId="{E974D86A-7A96-4A78-88D1-CB8A6B27923D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63D6093D-F36F-498C-8BC2-682DC22C5DB1}" type="parTrans" cxnId="{5DB4B13D-17DB-45FC-9D9E-698ACE03D907}">
      <dgm:prSet/>
      <dgm:spPr/>
      <dgm:t>
        <a:bodyPr/>
        <a:lstStyle/>
        <a:p>
          <a:endParaRPr lang="de-DE"/>
        </a:p>
      </dgm:t>
    </dgm:pt>
    <dgm:pt modelId="{3F0F179A-9D75-43BF-B274-49CFB638B569}" type="sibTrans" cxnId="{5DB4B13D-17DB-45FC-9D9E-698ACE03D907}">
      <dgm:prSet/>
      <dgm:spPr/>
      <dgm:t>
        <a:bodyPr/>
        <a:lstStyle/>
        <a:p>
          <a:endParaRPr lang="de-DE"/>
        </a:p>
      </dgm:t>
    </dgm:pt>
    <dgm:pt modelId="{5DFA6846-AE8E-4AF1-989B-0FC31E98881D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DF998E6A-41BC-4AF4-8BB4-C848A054F14B}" type="parTrans" cxnId="{FF09BD65-4C2D-46F0-BA54-79FAED18D5A4}">
      <dgm:prSet/>
      <dgm:spPr/>
      <dgm:t>
        <a:bodyPr/>
        <a:lstStyle/>
        <a:p>
          <a:endParaRPr lang="de-DE"/>
        </a:p>
      </dgm:t>
    </dgm:pt>
    <dgm:pt modelId="{2810B284-BEC8-4DAF-BC75-3B9714198216}" type="sibTrans" cxnId="{FF09BD65-4C2D-46F0-BA54-79FAED18D5A4}">
      <dgm:prSet/>
      <dgm:spPr/>
      <dgm:t>
        <a:bodyPr/>
        <a:lstStyle/>
        <a:p>
          <a:endParaRPr lang="de-DE"/>
        </a:p>
      </dgm:t>
    </dgm:pt>
    <dgm:pt modelId="{D80EC40E-DFE1-4895-8A30-6201AAA3BC1F}">
      <dgm:prSet phldrT="[Text]"/>
      <dgm:spPr/>
      <dgm:t>
        <a:bodyPr/>
        <a:lstStyle/>
        <a:p>
          <a:r>
            <a:rPr lang="de-DE" dirty="0"/>
            <a:t>Chapter 2</a:t>
          </a:r>
        </a:p>
      </dgm:t>
    </dgm:pt>
    <dgm:pt modelId="{53E48AB5-5EE4-4BA9-9EDE-2E2F5063CAEC}" type="parTrans" cxnId="{281FE13B-2CF5-472C-BBB7-2E6B4D17E6C8}">
      <dgm:prSet/>
      <dgm:spPr/>
      <dgm:t>
        <a:bodyPr/>
        <a:lstStyle/>
        <a:p>
          <a:endParaRPr lang="de-DE"/>
        </a:p>
      </dgm:t>
    </dgm:pt>
    <dgm:pt modelId="{CC83AE82-C2DF-4F33-B10C-BACAAB13A145}" type="sibTrans" cxnId="{281FE13B-2CF5-472C-BBB7-2E6B4D17E6C8}">
      <dgm:prSet/>
      <dgm:spPr/>
      <dgm:t>
        <a:bodyPr/>
        <a:lstStyle/>
        <a:p>
          <a:endParaRPr lang="de-DE"/>
        </a:p>
      </dgm:t>
    </dgm:pt>
    <dgm:pt modelId="{C61AC833-D0B9-4036-BE1C-8813A65581F7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F39989AD-726D-46B4-949E-16A6920C973E}" type="parTrans" cxnId="{C56C6449-A76E-437A-9AEE-6A02AF62E5DB}">
      <dgm:prSet/>
      <dgm:spPr/>
      <dgm:t>
        <a:bodyPr/>
        <a:lstStyle/>
        <a:p>
          <a:endParaRPr lang="de-DE"/>
        </a:p>
      </dgm:t>
    </dgm:pt>
    <dgm:pt modelId="{CD333E0B-3FD5-48FC-B625-5CB6C57EEC44}" type="sibTrans" cxnId="{C56C6449-A76E-437A-9AEE-6A02AF62E5DB}">
      <dgm:prSet/>
      <dgm:spPr/>
      <dgm:t>
        <a:bodyPr/>
        <a:lstStyle/>
        <a:p>
          <a:endParaRPr lang="de-DE"/>
        </a:p>
      </dgm:t>
    </dgm:pt>
    <dgm:pt modelId="{8C09E675-510E-4EC4-AF7F-4EEFD823811B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095DF5F8-299E-4A31-B123-4C84EA3808CF}" type="parTrans" cxnId="{B19A916F-FCAF-4F4F-8B88-99FD91530258}">
      <dgm:prSet/>
      <dgm:spPr/>
      <dgm:t>
        <a:bodyPr/>
        <a:lstStyle/>
        <a:p>
          <a:endParaRPr lang="de-DE"/>
        </a:p>
      </dgm:t>
    </dgm:pt>
    <dgm:pt modelId="{2BD83ED9-91EC-4ABB-B2FA-4BE9BA382665}" type="sibTrans" cxnId="{B19A916F-FCAF-4F4F-8B88-99FD91530258}">
      <dgm:prSet/>
      <dgm:spPr/>
      <dgm:t>
        <a:bodyPr/>
        <a:lstStyle/>
        <a:p>
          <a:endParaRPr lang="de-DE"/>
        </a:p>
      </dgm:t>
    </dgm:pt>
    <dgm:pt modelId="{F48AD08A-49FA-4DB1-AEC7-0BEC2E9BC29C}">
      <dgm:prSet phldrT="[Text]"/>
      <dgm:spPr/>
      <dgm:t>
        <a:bodyPr/>
        <a:lstStyle/>
        <a:p>
          <a:r>
            <a:rPr lang="de-DE" dirty="0"/>
            <a:t>Chapter 1</a:t>
          </a:r>
        </a:p>
      </dgm:t>
    </dgm:pt>
    <dgm:pt modelId="{E19DD3D0-4289-4CBE-B812-73700EE4472C}" type="parTrans" cxnId="{5DFFFDD5-AFCB-4A1E-AA1F-258F844DC955}">
      <dgm:prSet/>
      <dgm:spPr/>
      <dgm:t>
        <a:bodyPr/>
        <a:lstStyle/>
        <a:p>
          <a:endParaRPr lang="de-DE"/>
        </a:p>
      </dgm:t>
    </dgm:pt>
    <dgm:pt modelId="{209D409A-1CA1-424F-B251-76A15F77F30C}" type="sibTrans" cxnId="{5DFFFDD5-AFCB-4A1E-AA1F-258F844DC955}">
      <dgm:prSet/>
      <dgm:spPr/>
      <dgm:t>
        <a:bodyPr/>
        <a:lstStyle/>
        <a:p>
          <a:endParaRPr lang="de-DE"/>
        </a:p>
      </dgm:t>
    </dgm:pt>
    <dgm:pt modelId="{FA8FEB38-0692-46FB-AD83-8F82B8875496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1</a:t>
          </a:r>
        </a:p>
      </dgm:t>
    </dgm:pt>
    <dgm:pt modelId="{C4FEAF25-3C6F-4699-B536-AC5884B5F7E7}" type="parTrans" cxnId="{0BD2D5B8-6995-4237-83FF-62699F604747}">
      <dgm:prSet/>
      <dgm:spPr/>
      <dgm:t>
        <a:bodyPr/>
        <a:lstStyle/>
        <a:p>
          <a:endParaRPr lang="de-DE"/>
        </a:p>
      </dgm:t>
    </dgm:pt>
    <dgm:pt modelId="{02FE1BEC-BCE1-42CF-B912-5B25238B766E}" type="sibTrans" cxnId="{0BD2D5B8-6995-4237-83FF-62699F604747}">
      <dgm:prSet/>
      <dgm:spPr/>
      <dgm:t>
        <a:bodyPr/>
        <a:lstStyle/>
        <a:p>
          <a:endParaRPr lang="de-DE"/>
        </a:p>
      </dgm:t>
    </dgm:pt>
    <dgm:pt modelId="{8ED60E0F-2596-49C2-B1C4-88BEC2C4E558}">
      <dgm:prSet phldrT="[Text]"/>
      <dgm:spPr/>
      <dgm:t>
        <a:bodyPr/>
        <a:lstStyle/>
        <a:p>
          <a:r>
            <a:rPr lang="de-DE" dirty="0" err="1"/>
            <a:t>Sub_sec</a:t>
          </a:r>
          <a:r>
            <a:rPr lang="de-DE" dirty="0"/>
            <a:t> 2</a:t>
          </a:r>
        </a:p>
      </dgm:t>
    </dgm:pt>
    <dgm:pt modelId="{8BCB1C01-3EB3-4F6D-819B-4EFFB57ECD53}" type="parTrans" cxnId="{40377B1A-31A2-4C0D-9237-264E3C9C546E}">
      <dgm:prSet/>
      <dgm:spPr/>
      <dgm:t>
        <a:bodyPr/>
        <a:lstStyle/>
        <a:p>
          <a:endParaRPr lang="de-DE"/>
        </a:p>
      </dgm:t>
    </dgm:pt>
    <dgm:pt modelId="{287318BA-FD85-4D56-989A-74A40A9297D0}" type="sibTrans" cxnId="{40377B1A-31A2-4C0D-9237-264E3C9C546E}">
      <dgm:prSet/>
      <dgm:spPr/>
      <dgm:t>
        <a:bodyPr/>
        <a:lstStyle/>
        <a:p>
          <a:endParaRPr lang="de-DE"/>
        </a:p>
      </dgm:t>
    </dgm:pt>
    <dgm:pt modelId="{2890334D-1738-4277-B4A0-CEC139993E9A}" type="pres">
      <dgm:prSet presAssocID="{F8579D1D-3BBB-4C8E-BE03-2CFD59AF3F03}" presName="linear" presStyleCnt="0">
        <dgm:presLayoutVars>
          <dgm:dir/>
          <dgm:resizeHandles val="exact"/>
        </dgm:presLayoutVars>
      </dgm:prSet>
      <dgm:spPr/>
    </dgm:pt>
    <dgm:pt modelId="{046C9F5B-0F26-412D-92F0-A766ECF8E4A4}" type="pres">
      <dgm:prSet presAssocID="{F6830903-8A44-454B-BE6B-FBC167D31730}" presName="comp" presStyleCnt="0"/>
      <dgm:spPr/>
    </dgm:pt>
    <dgm:pt modelId="{D4856115-2890-4200-BEB9-15A7E1D26C33}" type="pres">
      <dgm:prSet presAssocID="{F6830903-8A44-454B-BE6B-FBC167D31730}" presName="box" presStyleLbl="node1" presStyleIdx="0" presStyleCnt="4" custLinFactNeighborX="426" custLinFactNeighborY="-99113"/>
      <dgm:spPr/>
    </dgm:pt>
    <dgm:pt modelId="{43338763-0BCD-4752-806F-A0A86C31489C}" type="pres">
      <dgm:prSet presAssocID="{F6830903-8A44-454B-BE6B-FBC167D31730}" presName="img" presStyleLbl="fgImgPlace1" presStyleIdx="0" presStyleCnt="4"/>
      <dgm:spPr/>
    </dgm:pt>
    <dgm:pt modelId="{0F9D2930-31E8-4BAD-8B53-6CAF7CF5F537}" type="pres">
      <dgm:prSet presAssocID="{F6830903-8A44-454B-BE6B-FBC167D31730}" presName="text" presStyleLbl="node1" presStyleIdx="0" presStyleCnt="4">
        <dgm:presLayoutVars>
          <dgm:bulletEnabled val="1"/>
        </dgm:presLayoutVars>
      </dgm:prSet>
      <dgm:spPr/>
    </dgm:pt>
    <dgm:pt modelId="{7E542380-7953-4F2C-830C-1CF971BDF3AC}" type="pres">
      <dgm:prSet presAssocID="{F1302DBC-6D14-43E3-AA3F-F6CB151B9733}" presName="spacer" presStyleCnt="0"/>
      <dgm:spPr/>
    </dgm:pt>
    <dgm:pt modelId="{B49BF09B-816B-4D8D-B2C4-253F7A2D84B0}" type="pres">
      <dgm:prSet presAssocID="{92740783-F90F-426F-B480-58F602EB37B8}" presName="comp" presStyleCnt="0"/>
      <dgm:spPr/>
    </dgm:pt>
    <dgm:pt modelId="{5452DACE-71AE-402E-8A22-7EB722483D40}" type="pres">
      <dgm:prSet presAssocID="{92740783-F90F-426F-B480-58F602EB37B8}" presName="box" presStyleLbl="node1" presStyleIdx="1" presStyleCnt="4"/>
      <dgm:spPr/>
    </dgm:pt>
    <dgm:pt modelId="{9C37D39B-107D-4E4C-BEEE-4E4980DA19FD}" type="pres">
      <dgm:prSet presAssocID="{92740783-F90F-426F-B480-58F602EB37B8}" presName="img" presStyleLbl="fgImgPlace1" presStyleIdx="1" presStyleCnt="4"/>
      <dgm:spPr/>
    </dgm:pt>
    <dgm:pt modelId="{A7F1897D-2887-41FD-9140-E74914DEAF23}" type="pres">
      <dgm:prSet presAssocID="{92740783-F90F-426F-B480-58F602EB37B8}" presName="text" presStyleLbl="node1" presStyleIdx="1" presStyleCnt="4">
        <dgm:presLayoutVars>
          <dgm:bulletEnabled val="1"/>
        </dgm:presLayoutVars>
      </dgm:prSet>
      <dgm:spPr/>
    </dgm:pt>
    <dgm:pt modelId="{0E7CA1B4-9A52-4272-A63C-69302342BDBD}" type="pres">
      <dgm:prSet presAssocID="{90FE7731-143E-4197-9446-DB19DBE07151}" presName="spacer" presStyleCnt="0"/>
      <dgm:spPr/>
    </dgm:pt>
    <dgm:pt modelId="{EC4FBE51-2395-4650-88F2-3906ED77675D}" type="pres">
      <dgm:prSet presAssocID="{F48AD08A-49FA-4DB1-AEC7-0BEC2E9BC29C}" presName="comp" presStyleCnt="0"/>
      <dgm:spPr/>
    </dgm:pt>
    <dgm:pt modelId="{D45E6A2E-5298-4449-B86F-1607145BA9BE}" type="pres">
      <dgm:prSet presAssocID="{F48AD08A-49FA-4DB1-AEC7-0BEC2E9BC29C}" presName="box" presStyleLbl="node1" presStyleIdx="2" presStyleCnt="4"/>
      <dgm:spPr/>
    </dgm:pt>
    <dgm:pt modelId="{5F6679C7-3BAE-4253-B5F4-0CA3F62B4750}" type="pres">
      <dgm:prSet presAssocID="{F48AD08A-49FA-4DB1-AEC7-0BEC2E9BC29C}" presName="img" presStyleLbl="fgImgPlace1" presStyleIdx="2" presStyleCnt="4"/>
      <dgm:spPr/>
    </dgm:pt>
    <dgm:pt modelId="{B3BE070E-D354-4F5C-BBDD-9042A047B79A}" type="pres">
      <dgm:prSet presAssocID="{F48AD08A-49FA-4DB1-AEC7-0BEC2E9BC29C}" presName="text" presStyleLbl="node1" presStyleIdx="2" presStyleCnt="4">
        <dgm:presLayoutVars>
          <dgm:bulletEnabled val="1"/>
        </dgm:presLayoutVars>
      </dgm:prSet>
      <dgm:spPr/>
    </dgm:pt>
    <dgm:pt modelId="{63410263-ED3A-4450-ADA1-FAEBBC194884}" type="pres">
      <dgm:prSet presAssocID="{209D409A-1CA1-424F-B251-76A15F77F30C}" presName="spacer" presStyleCnt="0"/>
      <dgm:spPr/>
    </dgm:pt>
    <dgm:pt modelId="{0B271E9F-0E0E-4B12-A7A6-36F1C20EDCE0}" type="pres">
      <dgm:prSet presAssocID="{D80EC40E-DFE1-4895-8A30-6201AAA3BC1F}" presName="comp" presStyleCnt="0"/>
      <dgm:spPr/>
    </dgm:pt>
    <dgm:pt modelId="{632EA4A9-3B02-47A2-8395-E294C5022067}" type="pres">
      <dgm:prSet presAssocID="{D80EC40E-DFE1-4895-8A30-6201AAA3BC1F}" presName="box" presStyleLbl="node1" presStyleIdx="3" presStyleCnt="4" custScaleY="90909"/>
      <dgm:spPr/>
    </dgm:pt>
    <dgm:pt modelId="{6C61EBC1-A905-4876-B964-503941D6E72D}" type="pres">
      <dgm:prSet presAssocID="{D80EC40E-DFE1-4895-8A30-6201AAA3BC1F}" presName="img" presStyleLbl="fgImgPlace1" presStyleIdx="3" presStyleCnt="4"/>
      <dgm:spPr/>
    </dgm:pt>
    <dgm:pt modelId="{83DB8D38-7BBE-492B-AB0D-E7FE5A5B568A}" type="pres">
      <dgm:prSet presAssocID="{D80EC40E-DFE1-4895-8A30-6201AAA3BC1F}" presName="text" presStyleLbl="node1" presStyleIdx="3" presStyleCnt="4">
        <dgm:presLayoutVars>
          <dgm:bulletEnabled val="1"/>
        </dgm:presLayoutVars>
      </dgm:prSet>
      <dgm:spPr/>
    </dgm:pt>
  </dgm:ptLst>
  <dgm:cxnLst>
    <dgm:cxn modelId="{40377B1A-31A2-4C0D-9237-264E3C9C546E}" srcId="{F48AD08A-49FA-4DB1-AEC7-0BEC2E9BC29C}" destId="{8ED60E0F-2596-49C2-B1C4-88BEC2C4E558}" srcOrd="1" destOrd="0" parTransId="{8BCB1C01-3EB3-4F6D-819B-4EFFB57ECD53}" sibTransId="{287318BA-FD85-4D56-989A-74A40A9297D0}"/>
    <dgm:cxn modelId="{3E73721D-BA3F-4FF7-A9FB-8C49935C5CB1}" type="presOf" srcId="{C61AC833-D0B9-4036-BE1C-8813A65581F7}" destId="{83DB8D38-7BBE-492B-AB0D-E7FE5A5B568A}" srcOrd="1" destOrd="1" presId="urn:microsoft.com/office/officeart/2005/8/layout/vList4"/>
    <dgm:cxn modelId="{4E787028-6EAF-48BB-8AC9-39616AD9CD94}" type="presOf" srcId="{E974D86A-7A96-4A78-88D1-CB8A6B27923D}" destId="{5452DACE-71AE-402E-8A22-7EB722483D40}" srcOrd="0" destOrd="1" presId="urn:microsoft.com/office/officeart/2005/8/layout/vList4"/>
    <dgm:cxn modelId="{08F73E2A-716B-4BEA-A3E4-BCD7E66E5325}" type="presOf" srcId="{F8579D1D-3BBB-4C8E-BE03-2CFD59AF3F03}" destId="{2890334D-1738-4277-B4A0-CEC139993E9A}" srcOrd="0" destOrd="0" presId="urn:microsoft.com/office/officeart/2005/8/layout/vList4"/>
    <dgm:cxn modelId="{5CD3BD2D-5BA9-46AB-B3B0-18D1888DAB6D}" type="presOf" srcId="{8ED60E0F-2596-49C2-B1C4-88BEC2C4E558}" destId="{D45E6A2E-5298-4449-B86F-1607145BA9BE}" srcOrd="0" destOrd="2" presId="urn:microsoft.com/office/officeart/2005/8/layout/vList4"/>
    <dgm:cxn modelId="{23753333-825D-4061-AEBC-D2FA7B4E2223}" type="presOf" srcId="{92740783-F90F-426F-B480-58F602EB37B8}" destId="{A7F1897D-2887-41FD-9140-E74914DEAF23}" srcOrd="1" destOrd="0" presId="urn:microsoft.com/office/officeart/2005/8/layout/vList4"/>
    <dgm:cxn modelId="{281FE13B-2CF5-472C-BBB7-2E6B4D17E6C8}" srcId="{F8579D1D-3BBB-4C8E-BE03-2CFD59AF3F03}" destId="{D80EC40E-DFE1-4895-8A30-6201AAA3BC1F}" srcOrd="3" destOrd="0" parTransId="{53E48AB5-5EE4-4BA9-9EDE-2E2F5063CAEC}" sibTransId="{CC83AE82-C2DF-4F33-B10C-BACAAB13A145}"/>
    <dgm:cxn modelId="{5DB4B13D-17DB-45FC-9D9E-698ACE03D907}" srcId="{92740783-F90F-426F-B480-58F602EB37B8}" destId="{E974D86A-7A96-4A78-88D1-CB8A6B27923D}" srcOrd="0" destOrd="0" parTransId="{63D6093D-F36F-498C-8BC2-682DC22C5DB1}" sibTransId="{3F0F179A-9D75-43BF-B274-49CFB638B569}"/>
    <dgm:cxn modelId="{81C54F5C-2A06-4EF3-B994-23E3598DF5C2}" type="presOf" srcId="{F48AD08A-49FA-4DB1-AEC7-0BEC2E9BC29C}" destId="{D45E6A2E-5298-4449-B86F-1607145BA9BE}" srcOrd="0" destOrd="0" presId="urn:microsoft.com/office/officeart/2005/8/layout/vList4"/>
    <dgm:cxn modelId="{B1717F5D-A4C4-4183-BCDF-ECCBFA5D606B}" srcId="{F6830903-8A44-454B-BE6B-FBC167D31730}" destId="{323659BA-FB04-440A-92A0-0320771B2BA9}" srcOrd="1" destOrd="0" parTransId="{0564FF54-E43F-4F21-960A-4B8F4689930B}" sibTransId="{763FB6D4-51E4-4889-BD0F-9E9575E4BAEA}"/>
    <dgm:cxn modelId="{CC54F162-CA44-4AA6-8654-ACB3BE2AAC0C}" srcId="{F8579D1D-3BBB-4C8E-BE03-2CFD59AF3F03}" destId="{F6830903-8A44-454B-BE6B-FBC167D31730}" srcOrd="0" destOrd="0" parTransId="{1EEAEBA5-1C71-4ACD-8AC4-33480BB3816B}" sibTransId="{F1302DBC-6D14-43E3-AA3F-F6CB151B9733}"/>
    <dgm:cxn modelId="{059A5D43-771E-4550-9D50-BF49E23F167F}" type="presOf" srcId="{D80EC40E-DFE1-4895-8A30-6201AAA3BC1F}" destId="{83DB8D38-7BBE-492B-AB0D-E7FE5A5B568A}" srcOrd="1" destOrd="0" presId="urn:microsoft.com/office/officeart/2005/8/layout/vList4"/>
    <dgm:cxn modelId="{FF09BD65-4C2D-46F0-BA54-79FAED18D5A4}" srcId="{92740783-F90F-426F-B480-58F602EB37B8}" destId="{5DFA6846-AE8E-4AF1-989B-0FC31E98881D}" srcOrd="1" destOrd="0" parTransId="{DF998E6A-41BC-4AF4-8BB4-C848A054F14B}" sibTransId="{2810B284-BEC8-4DAF-BC75-3B9714198216}"/>
    <dgm:cxn modelId="{C56C6449-A76E-437A-9AEE-6A02AF62E5DB}" srcId="{D80EC40E-DFE1-4895-8A30-6201AAA3BC1F}" destId="{C61AC833-D0B9-4036-BE1C-8813A65581F7}" srcOrd="0" destOrd="0" parTransId="{F39989AD-726D-46B4-949E-16A6920C973E}" sibTransId="{CD333E0B-3FD5-48FC-B625-5CB6C57EEC44}"/>
    <dgm:cxn modelId="{3422666B-A50D-4EFD-ADF4-4D7537DF8B61}" type="presOf" srcId="{FA8FEB38-0692-46FB-AD83-8F82B8875496}" destId="{B3BE070E-D354-4F5C-BBDD-9042A047B79A}" srcOrd="1" destOrd="1" presId="urn:microsoft.com/office/officeart/2005/8/layout/vList4"/>
    <dgm:cxn modelId="{E28C1D4F-D9FF-425A-AF06-6C5523BB06F6}" type="presOf" srcId="{C61AC833-D0B9-4036-BE1C-8813A65581F7}" destId="{632EA4A9-3B02-47A2-8395-E294C5022067}" srcOrd="0" destOrd="1" presId="urn:microsoft.com/office/officeart/2005/8/layout/vList4"/>
    <dgm:cxn modelId="{B19A916F-FCAF-4F4F-8B88-99FD91530258}" srcId="{D80EC40E-DFE1-4895-8A30-6201AAA3BC1F}" destId="{8C09E675-510E-4EC4-AF7F-4EEFD823811B}" srcOrd="1" destOrd="0" parTransId="{095DF5F8-299E-4A31-B123-4C84EA3808CF}" sibTransId="{2BD83ED9-91EC-4ABB-B2FA-4BE9BA382665}"/>
    <dgm:cxn modelId="{36630273-7068-42BA-B49F-87B21A43983F}" type="presOf" srcId="{92740783-F90F-426F-B480-58F602EB37B8}" destId="{5452DACE-71AE-402E-8A22-7EB722483D40}" srcOrd="0" destOrd="0" presId="urn:microsoft.com/office/officeart/2005/8/layout/vList4"/>
    <dgm:cxn modelId="{703BC353-D42D-4580-A06E-563BF2E8214C}" type="presOf" srcId="{F6830903-8A44-454B-BE6B-FBC167D31730}" destId="{0F9D2930-31E8-4BAD-8B53-6CAF7CF5F537}" srcOrd="1" destOrd="0" presId="urn:microsoft.com/office/officeart/2005/8/layout/vList4"/>
    <dgm:cxn modelId="{C479B47E-0DC3-4F09-BDF0-5324C277CD48}" srcId="{F8579D1D-3BBB-4C8E-BE03-2CFD59AF3F03}" destId="{92740783-F90F-426F-B480-58F602EB37B8}" srcOrd="1" destOrd="0" parTransId="{48C6F3DD-1278-4602-AE44-F8F82ABFF895}" sibTransId="{90FE7731-143E-4197-9446-DB19DBE07151}"/>
    <dgm:cxn modelId="{C7165A83-6862-4801-B506-721CC5B04C36}" type="presOf" srcId="{FA8FEB38-0692-46FB-AD83-8F82B8875496}" destId="{D45E6A2E-5298-4449-B86F-1607145BA9BE}" srcOrd="0" destOrd="1" presId="urn:microsoft.com/office/officeart/2005/8/layout/vList4"/>
    <dgm:cxn modelId="{AAF28E87-757B-4A82-BD03-FD6C90F82105}" type="presOf" srcId="{5DFA6846-AE8E-4AF1-989B-0FC31E98881D}" destId="{5452DACE-71AE-402E-8A22-7EB722483D40}" srcOrd="0" destOrd="2" presId="urn:microsoft.com/office/officeart/2005/8/layout/vList4"/>
    <dgm:cxn modelId="{3762E190-5388-4811-9C49-A7E410065717}" type="presOf" srcId="{5A208443-48FE-43BF-9AD4-D975002B9A68}" destId="{D4856115-2890-4200-BEB9-15A7E1D26C33}" srcOrd="0" destOrd="1" presId="urn:microsoft.com/office/officeart/2005/8/layout/vList4"/>
    <dgm:cxn modelId="{C074859A-0C0F-4790-869C-82ACCAAFCE57}" type="presOf" srcId="{8C09E675-510E-4EC4-AF7F-4EEFD823811B}" destId="{83DB8D38-7BBE-492B-AB0D-E7FE5A5B568A}" srcOrd="1" destOrd="2" presId="urn:microsoft.com/office/officeart/2005/8/layout/vList4"/>
    <dgm:cxn modelId="{5933A6A5-7F95-4206-ACF5-9414C2909D24}" type="presOf" srcId="{F48AD08A-49FA-4DB1-AEC7-0BEC2E9BC29C}" destId="{B3BE070E-D354-4F5C-BBDD-9042A047B79A}" srcOrd="1" destOrd="0" presId="urn:microsoft.com/office/officeart/2005/8/layout/vList4"/>
    <dgm:cxn modelId="{B48F8CB5-00D4-4D31-AC24-6A0070C76736}" type="presOf" srcId="{323659BA-FB04-440A-92A0-0320771B2BA9}" destId="{0F9D2930-31E8-4BAD-8B53-6CAF7CF5F537}" srcOrd="1" destOrd="2" presId="urn:microsoft.com/office/officeart/2005/8/layout/vList4"/>
    <dgm:cxn modelId="{0BD2D5B8-6995-4237-83FF-62699F604747}" srcId="{F48AD08A-49FA-4DB1-AEC7-0BEC2E9BC29C}" destId="{FA8FEB38-0692-46FB-AD83-8F82B8875496}" srcOrd="0" destOrd="0" parTransId="{C4FEAF25-3C6F-4699-B536-AC5884B5F7E7}" sibTransId="{02FE1BEC-BCE1-42CF-B912-5B25238B766E}"/>
    <dgm:cxn modelId="{D1F8F2B9-A7BF-4CFA-A502-2FEDAF7D45E8}" srcId="{F6830903-8A44-454B-BE6B-FBC167D31730}" destId="{5A208443-48FE-43BF-9AD4-D975002B9A68}" srcOrd="0" destOrd="0" parTransId="{40B278C8-7120-4BFF-9E25-37761F46C48E}" sibTransId="{DC0C54DA-5119-42DB-9A8F-F891AF4C75C0}"/>
    <dgm:cxn modelId="{1D826FBA-AA13-44DA-A1BA-F6D46371C4BC}" type="presOf" srcId="{D80EC40E-DFE1-4895-8A30-6201AAA3BC1F}" destId="{632EA4A9-3B02-47A2-8395-E294C5022067}" srcOrd="0" destOrd="0" presId="urn:microsoft.com/office/officeart/2005/8/layout/vList4"/>
    <dgm:cxn modelId="{C56EF0C9-AD6A-4B16-BA2B-6715F4C883CB}" type="presOf" srcId="{323659BA-FB04-440A-92A0-0320771B2BA9}" destId="{D4856115-2890-4200-BEB9-15A7E1D26C33}" srcOrd="0" destOrd="2" presId="urn:microsoft.com/office/officeart/2005/8/layout/vList4"/>
    <dgm:cxn modelId="{843B07CB-F452-41D6-A0CC-10CA2092570E}" type="presOf" srcId="{5A208443-48FE-43BF-9AD4-D975002B9A68}" destId="{0F9D2930-31E8-4BAD-8B53-6CAF7CF5F537}" srcOrd="1" destOrd="1" presId="urn:microsoft.com/office/officeart/2005/8/layout/vList4"/>
    <dgm:cxn modelId="{2E3694D0-B323-4654-93C0-A9B1A07EABFD}" type="presOf" srcId="{8C09E675-510E-4EC4-AF7F-4EEFD823811B}" destId="{632EA4A9-3B02-47A2-8395-E294C5022067}" srcOrd="0" destOrd="2" presId="urn:microsoft.com/office/officeart/2005/8/layout/vList4"/>
    <dgm:cxn modelId="{5DFFFDD5-AFCB-4A1E-AA1F-258F844DC955}" srcId="{F8579D1D-3BBB-4C8E-BE03-2CFD59AF3F03}" destId="{F48AD08A-49FA-4DB1-AEC7-0BEC2E9BC29C}" srcOrd="2" destOrd="0" parTransId="{E19DD3D0-4289-4CBE-B812-73700EE4472C}" sibTransId="{209D409A-1CA1-424F-B251-76A15F77F30C}"/>
    <dgm:cxn modelId="{67D904DC-56B4-4DEE-98DF-0DEC053D0AF2}" type="presOf" srcId="{8ED60E0F-2596-49C2-B1C4-88BEC2C4E558}" destId="{B3BE070E-D354-4F5C-BBDD-9042A047B79A}" srcOrd="1" destOrd="2" presId="urn:microsoft.com/office/officeart/2005/8/layout/vList4"/>
    <dgm:cxn modelId="{FCD182E2-62A6-460C-92AF-113D1711BFC9}" type="presOf" srcId="{F6830903-8A44-454B-BE6B-FBC167D31730}" destId="{D4856115-2890-4200-BEB9-15A7E1D26C33}" srcOrd="0" destOrd="0" presId="urn:microsoft.com/office/officeart/2005/8/layout/vList4"/>
    <dgm:cxn modelId="{C49878E5-1FC2-4EA0-9C15-510C49C3D6A9}" type="presOf" srcId="{5DFA6846-AE8E-4AF1-989B-0FC31E98881D}" destId="{A7F1897D-2887-41FD-9140-E74914DEAF23}" srcOrd="1" destOrd="2" presId="urn:microsoft.com/office/officeart/2005/8/layout/vList4"/>
    <dgm:cxn modelId="{BBC176F4-B61A-4BD2-942B-03A84F77A313}" type="presOf" srcId="{E974D86A-7A96-4A78-88D1-CB8A6B27923D}" destId="{A7F1897D-2887-41FD-9140-E74914DEAF23}" srcOrd="1" destOrd="1" presId="urn:microsoft.com/office/officeart/2005/8/layout/vList4"/>
    <dgm:cxn modelId="{B24417B7-644E-4541-AF3F-AD048154C8BE}" type="presParOf" srcId="{2890334D-1738-4277-B4A0-CEC139993E9A}" destId="{046C9F5B-0F26-412D-92F0-A766ECF8E4A4}" srcOrd="0" destOrd="0" presId="urn:microsoft.com/office/officeart/2005/8/layout/vList4"/>
    <dgm:cxn modelId="{A3A9C1D5-CD09-4034-B848-5A2ADFC4774D}" type="presParOf" srcId="{046C9F5B-0F26-412D-92F0-A766ECF8E4A4}" destId="{D4856115-2890-4200-BEB9-15A7E1D26C33}" srcOrd="0" destOrd="0" presId="urn:microsoft.com/office/officeart/2005/8/layout/vList4"/>
    <dgm:cxn modelId="{F350C162-A1EB-431A-B0E5-4C35A17F0773}" type="presParOf" srcId="{046C9F5B-0F26-412D-92F0-A766ECF8E4A4}" destId="{43338763-0BCD-4752-806F-A0A86C31489C}" srcOrd="1" destOrd="0" presId="urn:microsoft.com/office/officeart/2005/8/layout/vList4"/>
    <dgm:cxn modelId="{19BA3EC2-ED43-42AD-985C-AEFC606BFFF2}" type="presParOf" srcId="{046C9F5B-0F26-412D-92F0-A766ECF8E4A4}" destId="{0F9D2930-31E8-4BAD-8B53-6CAF7CF5F537}" srcOrd="2" destOrd="0" presId="urn:microsoft.com/office/officeart/2005/8/layout/vList4"/>
    <dgm:cxn modelId="{5D48C25B-109A-4763-9E4F-961F918DC3A0}" type="presParOf" srcId="{2890334D-1738-4277-B4A0-CEC139993E9A}" destId="{7E542380-7953-4F2C-830C-1CF971BDF3AC}" srcOrd="1" destOrd="0" presId="urn:microsoft.com/office/officeart/2005/8/layout/vList4"/>
    <dgm:cxn modelId="{B1399582-F8FC-4B0A-9119-C1F037CCF055}" type="presParOf" srcId="{2890334D-1738-4277-B4A0-CEC139993E9A}" destId="{B49BF09B-816B-4D8D-B2C4-253F7A2D84B0}" srcOrd="2" destOrd="0" presId="urn:microsoft.com/office/officeart/2005/8/layout/vList4"/>
    <dgm:cxn modelId="{73A813FC-C0F5-46C9-9618-E8203FB0A28C}" type="presParOf" srcId="{B49BF09B-816B-4D8D-B2C4-253F7A2D84B0}" destId="{5452DACE-71AE-402E-8A22-7EB722483D40}" srcOrd="0" destOrd="0" presId="urn:microsoft.com/office/officeart/2005/8/layout/vList4"/>
    <dgm:cxn modelId="{A3574586-7ACC-402F-824B-AD7EA2159F95}" type="presParOf" srcId="{B49BF09B-816B-4D8D-B2C4-253F7A2D84B0}" destId="{9C37D39B-107D-4E4C-BEEE-4E4980DA19FD}" srcOrd="1" destOrd="0" presId="urn:microsoft.com/office/officeart/2005/8/layout/vList4"/>
    <dgm:cxn modelId="{45D45F83-A1AB-46AA-9897-41B07012E1FA}" type="presParOf" srcId="{B49BF09B-816B-4D8D-B2C4-253F7A2D84B0}" destId="{A7F1897D-2887-41FD-9140-E74914DEAF23}" srcOrd="2" destOrd="0" presId="urn:microsoft.com/office/officeart/2005/8/layout/vList4"/>
    <dgm:cxn modelId="{362BDCAA-659D-4F5E-B32B-B5174D494318}" type="presParOf" srcId="{2890334D-1738-4277-B4A0-CEC139993E9A}" destId="{0E7CA1B4-9A52-4272-A63C-69302342BDBD}" srcOrd="3" destOrd="0" presId="urn:microsoft.com/office/officeart/2005/8/layout/vList4"/>
    <dgm:cxn modelId="{5E629435-7F92-4404-82F0-950EB71C2F7F}" type="presParOf" srcId="{2890334D-1738-4277-B4A0-CEC139993E9A}" destId="{EC4FBE51-2395-4650-88F2-3906ED77675D}" srcOrd="4" destOrd="0" presId="urn:microsoft.com/office/officeart/2005/8/layout/vList4"/>
    <dgm:cxn modelId="{F1286A8D-A5DC-4CCA-AFF8-1F134077345A}" type="presParOf" srcId="{EC4FBE51-2395-4650-88F2-3906ED77675D}" destId="{D45E6A2E-5298-4449-B86F-1607145BA9BE}" srcOrd="0" destOrd="0" presId="urn:microsoft.com/office/officeart/2005/8/layout/vList4"/>
    <dgm:cxn modelId="{9A02594B-82E4-4B9D-A5D8-1BAA99DF39BB}" type="presParOf" srcId="{EC4FBE51-2395-4650-88F2-3906ED77675D}" destId="{5F6679C7-3BAE-4253-B5F4-0CA3F62B4750}" srcOrd="1" destOrd="0" presId="urn:microsoft.com/office/officeart/2005/8/layout/vList4"/>
    <dgm:cxn modelId="{ED3C5E0E-846A-4C9B-9961-C59560218801}" type="presParOf" srcId="{EC4FBE51-2395-4650-88F2-3906ED77675D}" destId="{B3BE070E-D354-4F5C-BBDD-9042A047B79A}" srcOrd="2" destOrd="0" presId="urn:microsoft.com/office/officeart/2005/8/layout/vList4"/>
    <dgm:cxn modelId="{6EBB170F-8C56-4DCB-9886-B7C7A2586623}" type="presParOf" srcId="{2890334D-1738-4277-B4A0-CEC139993E9A}" destId="{63410263-ED3A-4450-ADA1-FAEBBC194884}" srcOrd="5" destOrd="0" presId="urn:microsoft.com/office/officeart/2005/8/layout/vList4"/>
    <dgm:cxn modelId="{D19C8655-23A8-4934-B38D-C8A01DA19B38}" type="presParOf" srcId="{2890334D-1738-4277-B4A0-CEC139993E9A}" destId="{0B271E9F-0E0E-4B12-A7A6-36F1C20EDCE0}" srcOrd="6" destOrd="0" presId="urn:microsoft.com/office/officeart/2005/8/layout/vList4"/>
    <dgm:cxn modelId="{C86076B1-F6ED-47CA-9441-F094BD25D265}" type="presParOf" srcId="{0B271E9F-0E0E-4B12-A7A6-36F1C20EDCE0}" destId="{632EA4A9-3B02-47A2-8395-E294C5022067}" srcOrd="0" destOrd="0" presId="urn:microsoft.com/office/officeart/2005/8/layout/vList4"/>
    <dgm:cxn modelId="{37340C09-ACE3-491C-94E9-2741B63DAC2A}" type="presParOf" srcId="{0B271E9F-0E0E-4B12-A7A6-36F1C20EDCE0}" destId="{6C61EBC1-A905-4876-B964-503941D6E72D}" srcOrd="1" destOrd="0" presId="urn:microsoft.com/office/officeart/2005/8/layout/vList4"/>
    <dgm:cxn modelId="{E5FEC9A3-A2BC-4F97-8688-A3169918AC8A}" type="presParOf" srcId="{0B271E9F-0E0E-4B12-A7A6-36F1C20EDCE0}" destId="{83DB8D38-7BBE-492B-AB0D-E7FE5A5B568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56115-2890-4200-BEB9-15A7E1D26C33}">
      <dsp:nvSpPr>
        <dsp:cNvPr id="0" name=""/>
        <dsp:cNvSpPr/>
      </dsp:nvSpPr>
      <dsp:spPr>
        <a:xfrm>
          <a:off x="0" y="0"/>
          <a:ext cx="2006374" cy="263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Intro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427673" y="0"/>
        <a:ext cx="1578700" cy="263984"/>
      </dsp:txXfrm>
    </dsp:sp>
    <dsp:sp modelId="{43338763-0BCD-4752-806F-A0A86C31489C}">
      <dsp:nvSpPr>
        <dsp:cNvPr id="0" name=""/>
        <dsp:cNvSpPr/>
      </dsp:nvSpPr>
      <dsp:spPr>
        <a:xfrm>
          <a:off x="26398" y="26398"/>
          <a:ext cx="401274" cy="21118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2DACE-71AE-402E-8A22-7EB722483D40}">
      <dsp:nvSpPr>
        <dsp:cNvPr id="0" name=""/>
        <dsp:cNvSpPr/>
      </dsp:nvSpPr>
      <dsp:spPr>
        <a:xfrm>
          <a:off x="0" y="290382"/>
          <a:ext cx="2006374" cy="263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Chapter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427673" y="290382"/>
        <a:ext cx="1578700" cy="263984"/>
      </dsp:txXfrm>
    </dsp:sp>
    <dsp:sp modelId="{9C37D39B-107D-4E4C-BEEE-4E4980DA19FD}">
      <dsp:nvSpPr>
        <dsp:cNvPr id="0" name=""/>
        <dsp:cNvSpPr/>
      </dsp:nvSpPr>
      <dsp:spPr>
        <a:xfrm>
          <a:off x="26398" y="316781"/>
          <a:ext cx="401274" cy="21118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E6A2E-5298-4449-B86F-1607145BA9BE}">
      <dsp:nvSpPr>
        <dsp:cNvPr id="0" name=""/>
        <dsp:cNvSpPr/>
      </dsp:nvSpPr>
      <dsp:spPr>
        <a:xfrm>
          <a:off x="0" y="580765"/>
          <a:ext cx="2006374" cy="263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Chapter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427673" y="580765"/>
        <a:ext cx="1578700" cy="263984"/>
      </dsp:txXfrm>
    </dsp:sp>
    <dsp:sp modelId="{5F6679C7-3BAE-4253-B5F4-0CA3F62B4750}">
      <dsp:nvSpPr>
        <dsp:cNvPr id="0" name=""/>
        <dsp:cNvSpPr/>
      </dsp:nvSpPr>
      <dsp:spPr>
        <a:xfrm>
          <a:off x="26398" y="607164"/>
          <a:ext cx="401274" cy="21118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A4A9-3B02-47A2-8395-E294C5022067}">
      <dsp:nvSpPr>
        <dsp:cNvPr id="0" name=""/>
        <dsp:cNvSpPr/>
      </dsp:nvSpPr>
      <dsp:spPr>
        <a:xfrm>
          <a:off x="0" y="871148"/>
          <a:ext cx="2006374" cy="2399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Chapter 2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427673" y="871148"/>
        <a:ext cx="1578700" cy="239985"/>
      </dsp:txXfrm>
    </dsp:sp>
    <dsp:sp modelId="{6C61EBC1-A905-4876-B964-503941D6E72D}">
      <dsp:nvSpPr>
        <dsp:cNvPr id="0" name=""/>
        <dsp:cNvSpPr/>
      </dsp:nvSpPr>
      <dsp:spPr>
        <a:xfrm>
          <a:off x="26398" y="885547"/>
          <a:ext cx="401274" cy="21118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56115-2890-4200-BEB9-15A7E1D26C33}">
      <dsp:nvSpPr>
        <dsp:cNvPr id="0" name=""/>
        <dsp:cNvSpPr/>
      </dsp:nvSpPr>
      <dsp:spPr>
        <a:xfrm>
          <a:off x="0" y="0"/>
          <a:ext cx="1658161" cy="198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Intro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351465" y="0"/>
        <a:ext cx="1306695" cy="198335"/>
      </dsp:txXfrm>
    </dsp:sp>
    <dsp:sp modelId="{43338763-0BCD-4752-806F-A0A86C31489C}">
      <dsp:nvSpPr>
        <dsp:cNvPr id="0" name=""/>
        <dsp:cNvSpPr/>
      </dsp:nvSpPr>
      <dsp:spPr>
        <a:xfrm>
          <a:off x="19833" y="19833"/>
          <a:ext cx="331632" cy="15866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2DACE-71AE-402E-8A22-7EB722483D40}">
      <dsp:nvSpPr>
        <dsp:cNvPr id="0" name=""/>
        <dsp:cNvSpPr/>
      </dsp:nvSpPr>
      <dsp:spPr>
        <a:xfrm>
          <a:off x="0" y="218169"/>
          <a:ext cx="1658161" cy="198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Chapter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351465" y="218169"/>
        <a:ext cx="1306695" cy="198335"/>
      </dsp:txXfrm>
    </dsp:sp>
    <dsp:sp modelId="{9C37D39B-107D-4E4C-BEEE-4E4980DA19FD}">
      <dsp:nvSpPr>
        <dsp:cNvPr id="0" name=""/>
        <dsp:cNvSpPr/>
      </dsp:nvSpPr>
      <dsp:spPr>
        <a:xfrm>
          <a:off x="19833" y="238002"/>
          <a:ext cx="331632" cy="15866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E6A2E-5298-4449-B86F-1607145BA9BE}">
      <dsp:nvSpPr>
        <dsp:cNvPr id="0" name=""/>
        <dsp:cNvSpPr/>
      </dsp:nvSpPr>
      <dsp:spPr>
        <a:xfrm>
          <a:off x="0" y="436338"/>
          <a:ext cx="1658161" cy="198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Chapter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351465" y="436338"/>
        <a:ext cx="1306695" cy="198335"/>
      </dsp:txXfrm>
    </dsp:sp>
    <dsp:sp modelId="{5F6679C7-3BAE-4253-B5F4-0CA3F62B4750}">
      <dsp:nvSpPr>
        <dsp:cNvPr id="0" name=""/>
        <dsp:cNvSpPr/>
      </dsp:nvSpPr>
      <dsp:spPr>
        <a:xfrm>
          <a:off x="19833" y="456171"/>
          <a:ext cx="331632" cy="15866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A4A9-3B02-47A2-8395-E294C5022067}">
      <dsp:nvSpPr>
        <dsp:cNvPr id="0" name=""/>
        <dsp:cNvSpPr/>
      </dsp:nvSpPr>
      <dsp:spPr>
        <a:xfrm>
          <a:off x="0" y="654507"/>
          <a:ext cx="1658161" cy="180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Chapter 2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351465" y="654507"/>
        <a:ext cx="1306695" cy="180304"/>
      </dsp:txXfrm>
    </dsp:sp>
    <dsp:sp modelId="{6C61EBC1-A905-4876-B964-503941D6E72D}">
      <dsp:nvSpPr>
        <dsp:cNvPr id="0" name=""/>
        <dsp:cNvSpPr/>
      </dsp:nvSpPr>
      <dsp:spPr>
        <a:xfrm>
          <a:off x="19833" y="665325"/>
          <a:ext cx="331632" cy="15866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56115-2890-4200-BEB9-15A7E1D26C33}">
      <dsp:nvSpPr>
        <dsp:cNvPr id="0" name=""/>
        <dsp:cNvSpPr/>
      </dsp:nvSpPr>
      <dsp:spPr>
        <a:xfrm>
          <a:off x="0" y="0"/>
          <a:ext cx="2006374" cy="263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Intro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427673" y="0"/>
        <a:ext cx="1578700" cy="263984"/>
      </dsp:txXfrm>
    </dsp:sp>
    <dsp:sp modelId="{43338763-0BCD-4752-806F-A0A86C31489C}">
      <dsp:nvSpPr>
        <dsp:cNvPr id="0" name=""/>
        <dsp:cNvSpPr/>
      </dsp:nvSpPr>
      <dsp:spPr>
        <a:xfrm>
          <a:off x="26398" y="26398"/>
          <a:ext cx="401274" cy="21118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2DACE-71AE-402E-8A22-7EB722483D40}">
      <dsp:nvSpPr>
        <dsp:cNvPr id="0" name=""/>
        <dsp:cNvSpPr/>
      </dsp:nvSpPr>
      <dsp:spPr>
        <a:xfrm>
          <a:off x="0" y="290382"/>
          <a:ext cx="2006374" cy="263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Chapter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427673" y="290382"/>
        <a:ext cx="1578700" cy="263984"/>
      </dsp:txXfrm>
    </dsp:sp>
    <dsp:sp modelId="{9C37D39B-107D-4E4C-BEEE-4E4980DA19FD}">
      <dsp:nvSpPr>
        <dsp:cNvPr id="0" name=""/>
        <dsp:cNvSpPr/>
      </dsp:nvSpPr>
      <dsp:spPr>
        <a:xfrm>
          <a:off x="26398" y="316781"/>
          <a:ext cx="401274" cy="21118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E6A2E-5298-4449-B86F-1607145BA9BE}">
      <dsp:nvSpPr>
        <dsp:cNvPr id="0" name=""/>
        <dsp:cNvSpPr/>
      </dsp:nvSpPr>
      <dsp:spPr>
        <a:xfrm>
          <a:off x="0" y="580765"/>
          <a:ext cx="2006374" cy="263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Chapter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427673" y="580765"/>
        <a:ext cx="1578700" cy="263984"/>
      </dsp:txXfrm>
    </dsp:sp>
    <dsp:sp modelId="{5F6679C7-3BAE-4253-B5F4-0CA3F62B4750}">
      <dsp:nvSpPr>
        <dsp:cNvPr id="0" name=""/>
        <dsp:cNvSpPr/>
      </dsp:nvSpPr>
      <dsp:spPr>
        <a:xfrm>
          <a:off x="26398" y="607164"/>
          <a:ext cx="401274" cy="21118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A4A9-3B02-47A2-8395-E294C5022067}">
      <dsp:nvSpPr>
        <dsp:cNvPr id="0" name=""/>
        <dsp:cNvSpPr/>
      </dsp:nvSpPr>
      <dsp:spPr>
        <a:xfrm>
          <a:off x="0" y="871148"/>
          <a:ext cx="2006374" cy="2399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/>
            <a:t>Chapter 2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1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00" kern="1200" dirty="0" err="1"/>
            <a:t>Sub_sec</a:t>
          </a:r>
          <a:r>
            <a:rPr lang="de-DE" sz="400" kern="1200" dirty="0"/>
            <a:t> 2</a:t>
          </a:r>
        </a:p>
      </dsp:txBody>
      <dsp:txXfrm>
        <a:off x="427673" y="871148"/>
        <a:ext cx="1578700" cy="239985"/>
      </dsp:txXfrm>
    </dsp:sp>
    <dsp:sp modelId="{6C61EBC1-A905-4876-B964-503941D6E72D}">
      <dsp:nvSpPr>
        <dsp:cNvPr id="0" name=""/>
        <dsp:cNvSpPr/>
      </dsp:nvSpPr>
      <dsp:spPr>
        <a:xfrm>
          <a:off x="26398" y="885547"/>
          <a:ext cx="401274" cy="21118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563A3-8022-4C12-A018-8F36DE772EB8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6F1CF-0653-4E16-931F-27C36CFF7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459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Examples</a:t>
            </a:r>
            <a:r>
              <a:rPr lang="de-DE" dirty="0"/>
              <a:t>: </a:t>
            </a:r>
          </a:p>
          <a:p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dimensions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r>
              <a:rPr lang="de-DE" dirty="0"/>
              <a:t>.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cryostats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an </a:t>
            </a:r>
            <a:r>
              <a:rPr lang="de-DE" dirty="0" err="1"/>
              <a:t>influence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lateral </a:t>
            </a:r>
            <a:r>
              <a:rPr lang="de-DE" dirty="0" err="1"/>
              <a:t>tube</a:t>
            </a:r>
            <a:r>
              <a:rPr lang="de-DE" dirty="0"/>
              <a:t> </a:t>
            </a:r>
            <a:r>
              <a:rPr lang="de-DE" dirty="0" err="1"/>
              <a:t>spacing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tunnels</a:t>
            </a:r>
            <a:r>
              <a:rPr lang="de-DE" dirty="0"/>
              <a:t>.</a:t>
            </a:r>
          </a:p>
          <a:p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jitter</a:t>
            </a:r>
            <a:r>
              <a:rPr lang="de-DE" dirty="0"/>
              <a:t> </a:t>
            </a:r>
            <a:r>
              <a:rPr lang="de-DE" dirty="0" err="1"/>
              <a:t>supression</a:t>
            </a:r>
            <a:r>
              <a:rPr lang="de-DE" dirty="0"/>
              <a:t> </a:t>
            </a:r>
            <a:r>
              <a:rPr lang="de-DE" dirty="0" err="1"/>
              <a:t>determines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IMC </a:t>
            </a:r>
            <a:r>
              <a:rPr lang="de-DE" dirty="0" err="1"/>
              <a:t>required</a:t>
            </a:r>
            <a:r>
              <a:rPr lang="de-DE" dirty="0"/>
              <a:t>.</a:t>
            </a:r>
          </a:p>
          <a:p>
            <a:r>
              <a:rPr lang="de-DE" dirty="0"/>
              <a:t>Sensors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tunnels</a:t>
            </a:r>
            <a:r>
              <a:rPr lang="de-DE" dirty="0"/>
              <a:t> (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gauges</a:t>
            </a:r>
            <a:r>
              <a:rPr lang="de-DE" dirty="0"/>
              <a:t>, RGAs, </a:t>
            </a:r>
            <a:r>
              <a:rPr lang="de-DE" dirty="0" err="1"/>
              <a:t>safety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, etc.)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E-</a:t>
            </a:r>
            <a:r>
              <a:rPr lang="de-DE" dirty="0" err="1"/>
              <a:t>infrastructure</a:t>
            </a:r>
            <a:r>
              <a:rPr lang="de-DE" dirty="0"/>
              <a:t>.</a:t>
            </a:r>
          </a:p>
          <a:p>
            <a:r>
              <a:rPr lang="de-DE" dirty="0"/>
              <a:t>&lt;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rate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distant</a:t>
            </a:r>
            <a:r>
              <a:rPr lang="de-DE" dirty="0"/>
              <a:t> </a:t>
            </a:r>
            <a:r>
              <a:rPr lang="de-DE" dirty="0" err="1"/>
              <a:t>locations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influences</a:t>
            </a:r>
            <a:r>
              <a:rPr lang="de-DE" dirty="0"/>
              <a:t> E-</a:t>
            </a:r>
            <a:r>
              <a:rPr lang="de-DE" dirty="0" err="1"/>
              <a:t>infrastructure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F1CF-0653-4E16-931F-27C36CFF7DD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03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The Designs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Subsystems and </a:t>
            </a:r>
            <a:r>
              <a:rPr lang="de-DE" dirty="0" err="1"/>
              <a:t>hence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TDRs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influenced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external </a:t>
            </a:r>
            <a:r>
              <a:rPr lang="de-DE" dirty="0" err="1"/>
              <a:t>factors</a:t>
            </a:r>
            <a:r>
              <a:rPr lang="de-DE" dirty="0"/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NN </a:t>
            </a:r>
            <a:r>
              <a:rPr lang="de-DE" dirty="0" err="1"/>
              <a:t>mitigation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analysed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Collaboration</a:t>
            </a:r>
            <a:r>
              <a:rPr lang="de-DE" dirty="0"/>
              <a:t>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influences</a:t>
            </a:r>
            <a:r>
              <a:rPr lang="de-DE" dirty="0"/>
              <a:t> </a:t>
            </a:r>
            <a:r>
              <a:rPr lang="de-DE" dirty="0" err="1"/>
              <a:t>civil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 will </a:t>
            </a:r>
            <a:r>
              <a:rPr lang="de-DE" dirty="0" err="1"/>
              <a:t>require</a:t>
            </a:r>
            <a:r>
              <a:rPr lang="de-DE" dirty="0"/>
              <a:t> </a:t>
            </a:r>
            <a:r>
              <a:rPr lang="de-DE" dirty="0" err="1"/>
              <a:t>distributing</a:t>
            </a:r>
            <a:r>
              <a:rPr lang="de-DE" dirty="0"/>
              <a:t> a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sensors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 and </a:t>
            </a:r>
            <a:r>
              <a:rPr lang="de-DE" dirty="0" err="1"/>
              <a:t>inside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underground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F1CF-0653-4E16-931F-27C36CFF7DD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158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ISB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quite</a:t>
            </a:r>
            <a:r>
              <a:rPr lang="de-DE" dirty="0"/>
              <a:t> a large </a:t>
            </a:r>
            <a:r>
              <a:rPr lang="de-DE" dirty="0" err="1"/>
              <a:t>board</a:t>
            </a:r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preparations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TDR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ISB</a:t>
            </a:r>
          </a:p>
          <a:p>
            <a:r>
              <a:rPr lang="de-DE" dirty="0"/>
              <a:t>So </a:t>
            </a:r>
            <a:r>
              <a:rPr lang="de-DE" dirty="0" err="1"/>
              <a:t>far</a:t>
            </a:r>
            <a:r>
              <a:rPr lang="de-DE" dirty="0"/>
              <a:t>,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largely</a:t>
            </a:r>
            <a:r>
              <a:rPr lang="de-DE" dirty="0"/>
              <a:t> inner-divisional but </a:t>
            </a:r>
            <a:r>
              <a:rPr lang="de-DE" dirty="0" err="1"/>
              <a:t>cross</a:t>
            </a:r>
            <a:r>
              <a:rPr lang="de-DE" dirty="0"/>
              <a:t>-divisional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ramping</a:t>
            </a:r>
            <a:r>
              <a:rPr lang="de-DE" dirty="0"/>
              <a:t> </a:t>
            </a:r>
            <a:r>
              <a:rPr lang="de-DE" dirty="0" err="1"/>
              <a:t>up</a:t>
            </a:r>
            <a:endParaRPr lang="de-DE" dirty="0"/>
          </a:p>
          <a:p>
            <a:r>
              <a:rPr lang="de-DE" dirty="0"/>
              <a:t>As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desings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subsystems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eahc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(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was </a:t>
            </a:r>
            <a:r>
              <a:rPr lang="de-DE" dirty="0" err="1"/>
              <a:t>mentioned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F1CF-0653-4E16-931F-27C36CFF7DD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84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F1CF-0653-4E16-931F-27C36CFF7DD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44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got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numer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large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 </a:t>
            </a:r>
            <a:r>
              <a:rPr lang="de-DE" dirty="0" err="1"/>
              <a:t>scattered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participating</a:t>
            </a:r>
            <a:r>
              <a:rPr lang="de-DE" dirty="0"/>
              <a:t> countries. </a:t>
            </a:r>
          </a:p>
          <a:p>
            <a:r>
              <a:rPr lang="de-DE" dirty="0"/>
              <a:t>This 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a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random</a:t>
            </a:r>
            <a:r>
              <a:rPr lang="de-DE" dirty="0"/>
              <a:t> and </a:t>
            </a:r>
            <a:r>
              <a:rPr lang="de-DE" dirty="0" err="1"/>
              <a:t>incomplete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, i.e. </a:t>
            </a:r>
            <a:r>
              <a:rPr lang="de-DE" dirty="0" err="1"/>
              <a:t>those</a:t>
            </a:r>
            <a:r>
              <a:rPr lang="de-DE" dirty="0"/>
              <a:t> R&amp;D ´</a:t>
            </a:r>
            <a:r>
              <a:rPr lang="de-DE" dirty="0" err="1"/>
              <a:t>facilities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presented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last ET Symposium.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F1CF-0653-4E16-931F-27C36CFF7DD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5029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parallel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survey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preparing</a:t>
            </a:r>
            <a:r>
              <a:rPr lang="de-DE" dirty="0"/>
              <a:t> a </a:t>
            </a:r>
            <a:r>
              <a:rPr lang="de-DE" dirty="0" err="1"/>
              <a:t>wiki</a:t>
            </a:r>
            <a:r>
              <a:rPr lang="de-DE" dirty="0"/>
              <a:t> </a:t>
            </a:r>
            <a:r>
              <a:rPr lang="de-DE" dirty="0" err="1"/>
              <a:t>page</a:t>
            </a:r>
            <a:r>
              <a:rPr lang="de-DE" dirty="0"/>
              <a:t> on R&amp;D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F1CF-0653-4E16-931F-27C36CFF7DD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5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F1CF-0653-4E16-931F-27C36CFF7DD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00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nopise</a:t>
            </a:r>
            <a:r>
              <a:rPr lang="de-DE" dirty="0"/>
              <a:t> </a:t>
            </a:r>
            <a:r>
              <a:rPr lang="de-DE" dirty="0" err="1"/>
              <a:t>budget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ET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recreated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latest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 and </a:t>
            </a:r>
            <a:r>
              <a:rPr lang="de-DE" dirty="0" err="1"/>
              <a:t>tools</a:t>
            </a:r>
            <a:r>
              <a:rPr lang="de-DE" dirty="0"/>
              <a:t>.</a:t>
            </a:r>
          </a:p>
          <a:p>
            <a:r>
              <a:rPr lang="de-DE" dirty="0"/>
              <a:t>This </a:t>
            </a:r>
            <a:r>
              <a:rPr lang="de-DE" dirty="0" err="1"/>
              <a:t>led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potential </a:t>
            </a:r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woul</a:t>
            </a:r>
            <a:r>
              <a:rPr lang="de-DE" dirty="0"/>
              <a:t> </a:t>
            </a:r>
            <a:r>
              <a:rPr lang="de-DE" dirty="0" err="1"/>
              <a:t>dmake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pass a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request</a:t>
            </a:r>
            <a:r>
              <a:rPr lang="de-DE" dirty="0"/>
              <a:t> </a:t>
            </a:r>
            <a:r>
              <a:rPr lang="de-DE" dirty="0" err="1"/>
              <a:t>procedure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F1CF-0653-4E16-931F-27C36CFF7DD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227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F1CF-0653-4E16-931F-27C36CFF7DD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099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7910E-6DCF-4241-B9E4-DA09341EF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113D786-C534-47A3-842B-A5B537BC3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FA1CB5-A60B-4533-BAAA-C76C68C84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124330-7E35-4573-AF42-EA3CCEC99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1A5DCA-3435-4876-B2F2-EEBE8573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99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70BB6B-AE82-48A7-A128-A441B1C8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8719614-C142-4EAC-9278-92629500D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08DCF2-F062-4E0E-B699-4D222DE4E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3E1B21-DE38-44BA-ABB2-01825E3A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E72BDE-166C-4A96-82EE-AAAF18B98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242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27EEFB4-BB78-4D98-A3EF-9353D38A0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B02384-C03C-412D-99CB-6102480C9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D3F1AA-8C3A-4CBF-BE6F-7AE7F60C4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BAE79A-45AE-41C0-8AAA-2C6636E6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5F7393-0511-4561-B427-C6F52D09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659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913922" y="2129985"/>
            <a:ext cx="10364163" cy="14703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1829755" y="3885530"/>
            <a:ext cx="8534395" cy="1752666"/>
          </a:xfrm>
        </p:spPr>
        <p:txBody>
          <a:bodyPr anchorCtr="1"/>
          <a:lstStyle>
            <a:lvl1pPr marL="0" indent="0" algn="ctr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3EC88E-C8B4-448E-B84E-2762A0F04F2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93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49A356-8300-4A25-9C45-1FE92C991DB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982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963843" y="4406863"/>
            <a:ext cx="10362237" cy="1362381"/>
          </a:xfrm>
        </p:spPr>
        <p:txBody>
          <a:bodyPr anchor="t"/>
          <a:lstStyle>
            <a:lvl1pPr>
              <a:defRPr b="1" cap="all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963843" y="2906224"/>
            <a:ext cx="10362237" cy="1500639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814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655887-9365-4415-ABDD-3C34EE0862F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553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608645" y="1604332"/>
            <a:ext cx="5393284" cy="4526397"/>
          </a:xfrm>
        </p:spPr>
        <p:txBody>
          <a:bodyPr/>
          <a:lstStyle>
            <a:lvl1pPr>
              <a:defRPr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186241" y="1604332"/>
            <a:ext cx="5395196" cy="4526397"/>
          </a:xfrm>
        </p:spPr>
        <p:txBody>
          <a:bodyPr/>
          <a:lstStyle>
            <a:lvl1pPr>
              <a:defRPr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987B14-12D1-48FA-8237-7AE8FBC646A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802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10557" y="275073"/>
            <a:ext cx="10972805" cy="11420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10556" y="1535196"/>
            <a:ext cx="5385597" cy="639424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177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10556" y="2174631"/>
            <a:ext cx="5385597" cy="3951776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6193914" y="1535196"/>
            <a:ext cx="5389435" cy="639424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177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idx="4"/>
          </p:nvPr>
        </p:nvSpPr>
        <p:spPr>
          <a:xfrm>
            <a:off x="6193914" y="2174631"/>
            <a:ext cx="5389435" cy="3951776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8" name="Fußzeilenplatzhalt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9" name="Foliennummernplatzhalt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4C0D3E-A88C-4A76-A97D-DA3DF6F988E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759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D70A666C-0F95-4B17-A1BE-CAE95F6672A8}"/>
              </a:ext>
            </a:extLst>
          </p:cNvPr>
          <p:cNvSpPr/>
          <p:nvPr userDrawn="1"/>
        </p:nvSpPr>
        <p:spPr>
          <a:xfrm>
            <a:off x="-59961" y="0"/>
            <a:ext cx="9338872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543575" y="0"/>
            <a:ext cx="10710398" cy="643929"/>
          </a:xfrm>
        </p:spPr>
        <p:txBody>
          <a:bodyPr/>
          <a:lstStyle>
            <a:lvl1pPr>
              <a:defRPr>
                <a:solidFill>
                  <a:srgbClr val="007463"/>
                </a:solidFill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0B8EA6-9440-4CBE-A916-9B1BC747F3F5}" type="slidenum">
              <a:t>‹Nr.›</a:t>
            </a:fld>
            <a:endParaRPr lang="de-DE"/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2DCD3D14-0DC8-4F40-844B-DBCE935D1C6C}"/>
              </a:ext>
            </a:extLst>
          </p:cNvPr>
          <p:cNvGrpSpPr/>
          <p:nvPr userDrawn="1"/>
        </p:nvGrpSpPr>
        <p:grpSpPr>
          <a:xfrm rot="10800000">
            <a:off x="-2635172" y="681006"/>
            <a:ext cx="15177009" cy="81329"/>
            <a:chOff x="2024185" y="869307"/>
            <a:chExt cx="10366102" cy="81329"/>
          </a:xfrm>
        </p:grpSpPr>
        <p:cxnSp>
          <p:nvCxnSpPr>
            <p:cNvPr id="7" name="Gerade Verbindung 12">
              <a:extLst>
                <a:ext uri="{FF2B5EF4-FFF2-40B4-BE49-F238E27FC236}">
                  <a16:creationId xmlns:a16="http://schemas.microsoft.com/office/drawing/2014/main" id="{19618200-C8A3-480A-8D9F-42D6293915AA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25400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4">
              <a:extLst>
                <a:ext uri="{FF2B5EF4-FFF2-40B4-BE49-F238E27FC236}">
                  <a16:creationId xmlns:a16="http://schemas.microsoft.com/office/drawing/2014/main" id="{E0A63536-0164-44C1-841F-6E49E3BE4493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25400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magine 1">
            <a:extLst>
              <a:ext uri="{FF2B5EF4-FFF2-40B4-BE49-F238E27FC236}">
                <a16:creationId xmlns:a16="http://schemas.microsoft.com/office/drawing/2014/main" id="{7B5DDB38-EA11-43DD-869D-4C715E8C0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663" y="-26026"/>
            <a:ext cx="2995453" cy="81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87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3" name="Fußzeilenplatzhalt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8922F6-C5C2-4EEE-9AC4-3973278DF3C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7086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10556" y="273629"/>
            <a:ext cx="4010884" cy="1160765"/>
          </a:xfrm>
        </p:spPr>
        <p:txBody>
          <a:bodyPr anchor="b"/>
          <a:lstStyle>
            <a:lvl1pPr>
              <a:defRPr sz="1814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4767355" y="273627"/>
            <a:ext cx="6815994" cy="5852778"/>
          </a:xfrm>
        </p:spPr>
        <p:txBody>
          <a:bodyPr/>
          <a:lstStyle>
            <a:lvl1pPr>
              <a:defRPr sz="2903"/>
            </a:lvl1pPr>
            <a:lvl2pPr>
              <a:defRPr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610556" y="1434394"/>
            <a:ext cx="4010884" cy="4692013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27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50E7B3-361A-40FA-8190-CA044C2027B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50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7DB76E-D457-49F2-B680-CDAE26A7E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A9F6C2-1322-4AF5-A317-DA720672F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2584B1-C0AE-4420-B8D5-9EFE389C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981E15-4D88-473D-BAD7-8EA5E3D4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DC93A3-50B8-4D51-87F3-9AD8DAAC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75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390403" y="4800027"/>
            <a:ext cx="7315195" cy="567421"/>
          </a:xfrm>
        </p:spPr>
        <p:txBody>
          <a:bodyPr anchor="b"/>
          <a:lstStyle>
            <a:lvl1pPr>
              <a:defRPr sz="1814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 txBox="1">
            <a:spLocks noGrp="1"/>
          </p:cNvSpPr>
          <p:nvPr>
            <p:ph type="pic" idx="1"/>
          </p:nvPr>
        </p:nvSpPr>
        <p:spPr>
          <a:xfrm>
            <a:off x="2390403" y="612068"/>
            <a:ext cx="7315195" cy="4115956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903"/>
            </a:lvl1pPr>
          </a:lstStyle>
          <a:p>
            <a:pPr lvl="0"/>
            <a:endParaRPr lang="de-DE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2390403" y="5367447"/>
            <a:ext cx="7315195" cy="805048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27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CC2C19-3679-4BAD-A63B-7F82097CE9A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8194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315371-5C7B-4787-8FEB-67DB8BA922B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182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8839685" y="273627"/>
            <a:ext cx="2741764" cy="585709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608643" y="273627"/>
            <a:ext cx="8046717" cy="585709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0BB4C7-320E-489D-A402-86891896D33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674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16895" y="15240"/>
            <a:ext cx="1972055" cy="61569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80994" y="1831340"/>
            <a:ext cx="6537325" cy="2336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923698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455062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618199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730779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504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7F1CF-DA22-4A0C-B3D7-180E0FFC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7228C8-56A9-4246-9B03-2EECC2E02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AFC1D3-EBA9-44AC-A6C2-F6E454E0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4A983D-773B-4188-AF3F-B4973B33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0C412F-E02C-4F39-B759-E9B051A3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82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BEE3D-8E3B-47E9-8A75-0C825ACF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D3AE5E-A0DC-4415-BB65-1F7D97DCE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B2ACF5-9DF9-41CA-93D6-8DA9D4201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6CEA1E-E16A-4E53-B9F7-35BB806BA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D16A31-7FB4-4901-AAA7-4D94F81E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1B3FC7-EE22-44F2-9C89-6B5B93F0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32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92FB8C-20D4-42EC-B03D-CB48FD01C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6BEBE2-4CAC-4B54-9025-33ADD2B7A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F5CB34-8161-4037-A2BE-B6B9374DB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5CB4CD-38EC-4278-B17A-85F66BC62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E502895-AE86-4B9D-A1CA-F5114EC61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5C9C9FD-4FEE-40E9-8A08-F674D89B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07C1894-848B-4D6F-8F6E-347FA524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F906A62-832B-495C-8886-2B0E2CF7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C8C06-6F12-420C-B407-DE47EAA2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14FABE-14F8-4993-B0BF-BE2190DE7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848A66-C17B-458B-BD26-A74D913C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1BE342-5996-4E88-A33A-9CAD5F17E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88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DEF675C-F109-4F5A-AC68-811358FB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4A035A5-9E21-480E-A7DF-3F256017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3848B0-F437-4781-8A8A-28621D05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10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D57B9-3F79-4C9A-815A-E0F1712C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60DB8A-C4C0-4896-AB42-0AFD0B704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9CEA10-2F87-4032-8F9B-2BBC58EF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1A61B9-B8B7-429A-BFD5-C6A4BE84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A4C597-A724-4F4A-9A94-7AA87242B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12B319-E871-4DFB-B8F7-AD7654E9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85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F206A-5B98-47F6-9464-4B6C2E1A2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3AEFA64-09B3-457D-BF62-9051736EE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A1F230-0753-48EB-8C92-9325DE90C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E6640A-3B06-4D02-8765-6B6A18D56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BC56A5-6427-46F1-AC62-E404462D1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7B595E-A7D5-457D-BC1D-A09FFF8ED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00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B61CE47-DA24-4527-84E8-4D2FE0B7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DE914E-15C7-4DF4-B73B-EA0809D0E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E4A078-9413-423F-99C6-0587F29B3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60734-19D9-4E77-BC5E-33334868D5CC}" type="datetimeFigureOut">
              <a:rPr lang="de-DE" smtClean="0"/>
              <a:t>12.06.2023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A6CBAD-1299-4E71-BBB2-6706527EC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9FE381-5AB6-4A33-829F-4D10167FB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D3BC-073F-4E85-A3B7-C89C554CCE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14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609560" y="273355"/>
            <a:ext cx="10971688" cy="11450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r>
              <a:rPr lang="de-DE"/>
              <a:t>Klicken Sie, um das Format des Titeltextes zu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09560" y="1604844"/>
            <a:ext cx="10971688" cy="45261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609560" y="6247908"/>
            <a:ext cx="284012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4169407" y="6247908"/>
            <a:ext cx="386418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8740683" y="6247908"/>
            <a:ext cx="284012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fld id="{375D5F3B-E643-4C46-882D-A3F3883096C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36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l" defTabSz="829544" rtl="0" fontAlgn="auto" hangingPunct="1">
        <a:lnSpc>
          <a:spcPct val="107000"/>
        </a:lnSpc>
        <a:spcBef>
          <a:spcPts val="0"/>
        </a:spcBef>
        <a:spcAft>
          <a:spcPts val="0"/>
        </a:spcAft>
        <a:buNone/>
        <a:tabLst>
          <a:tab pos="0" algn="l"/>
          <a:tab pos="829544" algn="l"/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3629" b="0" i="0" u="none" strike="noStrike" kern="0" cap="none" spc="0" baseline="0">
          <a:solidFill>
            <a:srgbClr val="008000"/>
          </a:solidFill>
          <a:uFillTx/>
          <a:latin typeface="Nimbus Sans L" pitchFamily="34"/>
          <a:ea typeface="Gothic" pitchFamily="2"/>
          <a:cs typeface="Lucidasans" pitchFamily="2"/>
        </a:defRPr>
      </a:lvl1pPr>
    </p:titleStyle>
    <p:bodyStyle>
      <a:lvl1pPr marL="310913" marR="0" lvl="0" indent="-310913" algn="l" defTabSz="829544" rtl="0" fontAlgn="auto" hangingPunct="1">
        <a:lnSpc>
          <a:spcPct val="100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829212" algn="l"/>
          <a:tab pos="1658755" algn="l"/>
          <a:tab pos="2488299" algn="l"/>
          <a:tab pos="3317843" algn="l"/>
          <a:tab pos="4147386" algn="l"/>
          <a:tab pos="4976930" algn="l"/>
          <a:tab pos="5806474" algn="l"/>
          <a:tab pos="6636017" algn="l"/>
          <a:tab pos="7465561" algn="l"/>
          <a:tab pos="8295105" algn="l"/>
          <a:tab pos="9124648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1pPr>
      <a:lvl2pPr marL="673755" marR="0" lvl="1" indent="-258983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829211" algn="l"/>
          <a:tab pos="1658754" algn="l"/>
          <a:tab pos="2488298" algn="l"/>
          <a:tab pos="3317842" algn="l"/>
          <a:tab pos="4147385" algn="l"/>
          <a:tab pos="4976929" algn="l"/>
          <a:tab pos="5806473" algn="l"/>
          <a:tab pos="6636016" algn="l"/>
          <a:tab pos="7465560" algn="l"/>
          <a:tab pos="8295104" algn="l"/>
          <a:tab pos="9124648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2pPr>
      <a:lvl3pPr marL="1036930" marR="0" lvl="2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3pPr>
      <a:lvl4pPr marL="1451701" marR="0" lvl="3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4pPr>
      <a:lvl5pPr marL="1866473" marR="0" lvl="4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16895" y="15240"/>
            <a:ext cx="1972055" cy="6156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99059"/>
            <a:ext cx="763905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1382" y="1258315"/>
            <a:ext cx="10795000" cy="4432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7415" y="6428920"/>
            <a:ext cx="244475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71379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4.jpg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hyperlink" Target="http://www.overleaf.com/read/qjrcqmyvhrk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8.jpg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170.png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0.png"/><Relationship Id="rId21" Type="http://schemas.openxmlformats.org/officeDocument/2006/relationships/image" Target="../media/image24.jpg"/><Relationship Id="rId42" Type="http://schemas.openxmlformats.org/officeDocument/2006/relationships/image" Target="../media/image45.png"/><Relationship Id="rId47" Type="http://schemas.openxmlformats.org/officeDocument/2006/relationships/image" Target="../media/image50.jpg"/><Relationship Id="rId63" Type="http://schemas.openxmlformats.org/officeDocument/2006/relationships/image" Target="../media/image66.jpg"/><Relationship Id="rId68" Type="http://schemas.openxmlformats.org/officeDocument/2006/relationships/image" Target="../media/image71.jpg"/><Relationship Id="rId84" Type="http://schemas.openxmlformats.org/officeDocument/2006/relationships/image" Target="../media/image87.jpg"/><Relationship Id="rId89" Type="http://schemas.openxmlformats.org/officeDocument/2006/relationships/image" Target="../media/image92.png"/><Relationship Id="rId112" Type="http://schemas.openxmlformats.org/officeDocument/2006/relationships/image" Target="../media/image115.jpg"/><Relationship Id="rId16" Type="http://schemas.openxmlformats.org/officeDocument/2006/relationships/image" Target="../media/image19.png"/><Relationship Id="rId107" Type="http://schemas.openxmlformats.org/officeDocument/2006/relationships/image" Target="../media/image110.png"/><Relationship Id="rId11" Type="http://schemas.openxmlformats.org/officeDocument/2006/relationships/image" Target="../media/image14.jpg"/><Relationship Id="rId32" Type="http://schemas.openxmlformats.org/officeDocument/2006/relationships/image" Target="../media/image35.png"/><Relationship Id="rId37" Type="http://schemas.openxmlformats.org/officeDocument/2006/relationships/image" Target="../media/image40.jpg"/><Relationship Id="rId53" Type="http://schemas.openxmlformats.org/officeDocument/2006/relationships/image" Target="../media/image56.jpg"/><Relationship Id="rId58" Type="http://schemas.openxmlformats.org/officeDocument/2006/relationships/image" Target="../media/image61.png"/><Relationship Id="rId74" Type="http://schemas.openxmlformats.org/officeDocument/2006/relationships/image" Target="../media/image77.jpg"/><Relationship Id="rId79" Type="http://schemas.openxmlformats.org/officeDocument/2006/relationships/image" Target="../media/image82.png"/><Relationship Id="rId102" Type="http://schemas.openxmlformats.org/officeDocument/2006/relationships/image" Target="../media/image105.png"/><Relationship Id="rId123" Type="http://schemas.openxmlformats.org/officeDocument/2006/relationships/image" Target="../media/image126.png"/><Relationship Id="rId128" Type="http://schemas.openxmlformats.org/officeDocument/2006/relationships/image" Target="../media/image131.jpg"/><Relationship Id="rId5" Type="http://schemas.openxmlformats.org/officeDocument/2006/relationships/image" Target="../media/image8.jpg"/><Relationship Id="rId90" Type="http://schemas.openxmlformats.org/officeDocument/2006/relationships/image" Target="../media/image93.jpg"/><Relationship Id="rId95" Type="http://schemas.openxmlformats.org/officeDocument/2006/relationships/image" Target="../media/image98.png"/><Relationship Id="rId22" Type="http://schemas.openxmlformats.org/officeDocument/2006/relationships/image" Target="../media/image25.png"/><Relationship Id="rId27" Type="http://schemas.openxmlformats.org/officeDocument/2006/relationships/image" Target="../media/image30.jpg"/><Relationship Id="rId43" Type="http://schemas.openxmlformats.org/officeDocument/2006/relationships/image" Target="../media/image46.jpg"/><Relationship Id="rId48" Type="http://schemas.openxmlformats.org/officeDocument/2006/relationships/image" Target="../media/image51.png"/><Relationship Id="rId64" Type="http://schemas.openxmlformats.org/officeDocument/2006/relationships/image" Target="../media/image67.png"/><Relationship Id="rId69" Type="http://schemas.openxmlformats.org/officeDocument/2006/relationships/image" Target="../media/image72.png"/><Relationship Id="rId113" Type="http://schemas.openxmlformats.org/officeDocument/2006/relationships/image" Target="../media/image116.png"/><Relationship Id="rId118" Type="http://schemas.openxmlformats.org/officeDocument/2006/relationships/image" Target="../media/image121.jpg"/><Relationship Id="rId80" Type="http://schemas.openxmlformats.org/officeDocument/2006/relationships/image" Target="../media/image83.jpg"/><Relationship Id="rId85" Type="http://schemas.openxmlformats.org/officeDocument/2006/relationships/image" Target="../media/image88.png"/><Relationship Id="rId12" Type="http://schemas.openxmlformats.org/officeDocument/2006/relationships/image" Target="../media/image15.png"/><Relationship Id="rId17" Type="http://schemas.openxmlformats.org/officeDocument/2006/relationships/image" Target="../media/image20.jpg"/><Relationship Id="rId33" Type="http://schemas.openxmlformats.org/officeDocument/2006/relationships/image" Target="../media/image36.jpg"/><Relationship Id="rId38" Type="http://schemas.openxmlformats.org/officeDocument/2006/relationships/image" Target="../media/image41.png"/><Relationship Id="rId59" Type="http://schemas.openxmlformats.org/officeDocument/2006/relationships/image" Target="../media/image62.jpg"/><Relationship Id="rId103" Type="http://schemas.openxmlformats.org/officeDocument/2006/relationships/image" Target="../media/image106.jpg"/><Relationship Id="rId108" Type="http://schemas.openxmlformats.org/officeDocument/2006/relationships/image" Target="../media/image111.jpg"/><Relationship Id="rId124" Type="http://schemas.openxmlformats.org/officeDocument/2006/relationships/image" Target="../media/image127.png"/><Relationship Id="rId129" Type="http://schemas.openxmlformats.org/officeDocument/2006/relationships/image" Target="../media/image132.png"/><Relationship Id="rId54" Type="http://schemas.openxmlformats.org/officeDocument/2006/relationships/image" Target="../media/image57.png"/><Relationship Id="rId70" Type="http://schemas.openxmlformats.org/officeDocument/2006/relationships/image" Target="../media/image73.jpg"/><Relationship Id="rId75" Type="http://schemas.openxmlformats.org/officeDocument/2006/relationships/image" Target="../media/image78.png"/><Relationship Id="rId91" Type="http://schemas.openxmlformats.org/officeDocument/2006/relationships/image" Target="../media/image94.png"/><Relationship Id="rId96" Type="http://schemas.openxmlformats.org/officeDocument/2006/relationships/image" Target="../media/image9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23" Type="http://schemas.openxmlformats.org/officeDocument/2006/relationships/image" Target="../media/image26.jpg"/><Relationship Id="rId28" Type="http://schemas.openxmlformats.org/officeDocument/2006/relationships/image" Target="../media/image31.png"/><Relationship Id="rId49" Type="http://schemas.openxmlformats.org/officeDocument/2006/relationships/image" Target="../media/image52.jpg"/><Relationship Id="rId114" Type="http://schemas.openxmlformats.org/officeDocument/2006/relationships/image" Target="../media/image117.jpg"/><Relationship Id="rId119" Type="http://schemas.openxmlformats.org/officeDocument/2006/relationships/image" Target="../media/image122.png"/><Relationship Id="rId44" Type="http://schemas.openxmlformats.org/officeDocument/2006/relationships/image" Target="../media/image47.png"/><Relationship Id="rId60" Type="http://schemas.openxmlformats.org/officeDocument/2006/relationships/image" Target="../media/image63.png"/><Relationship Id="rId65" Type="http://schemas.openxmlformats.org/officeDocument/2006/relationships/image" Target="../media/image68.jpg"/><Relationship Id="rId81" Type="http://schemas.openxmlformats.org/officeDocument/2006/relationships/image" Target="../media/image84.png"/><Relationship Id="rId86" Type="http://schemas.openxmlformats.org/officeDocument/2006/relationships/image" Target="../media/image89.jpg"/><Relationship Id="rId130" Type="http://schemas.openxmlformats.org/officeDocument/2006/relationships/image" Target="../media/image133.jpg"/><Relationship Id="rId13" Type="http://schemas.openxmlformats.org/officeDocument/2006/relationships/image" Target="../media/image16.jpg"/><Relationship Id="rId18" Type="http://schemas.openxmlformats.org/officeDocument/2006/relationships/image" Target="../media/image21.png"/><Relationship Id="rId39" Type="http://schemas.openxmlformats.org/officeDocument/2006/relationships/image" Target="../media/image42.jpg"/><Relationship Id="rId109" Type="http://schemas.openxmlformats.org/officeDocument/2006/relationships/image" Target="../media/image112.png"/><Relationship Id="rId34" Type="http://schemas.openxmlformats.org/officeDocument/2006/relationships/image" Target="../media/image37.png"/><Relationship Id="rId50" Type="http://schemas.openxmlformats.org/officeDocument/2006/relationships/image" Target="../media/image53.png"/><Relationship Id="rId55" Type="http://schemas.openxmlformats.org/officeDocument/2006/relationships/image" Target="../media/image58.jpg"/><Relationship Id="rId76" Type="http://schemas.openxmlformats.org/officeDocument/2006/relationships/image" Target="../media/image79.jpg"/><Relationship Id="rId97" Type="http://schemas.openxmlformats.org/officeDocument/2006/relationships/image" Target="../media/image100.png"/><Relationship Id="rId104" Type="http://schemas.openxmlformats.org/officeDocument/2006/relationships/image" Target="../media/image107.jpg"/><Relationship Id="rId120" Type="http://schemas.openxmlformats.org/officeDocument/2006/relationships/image" Target="../media/image123.jpg"/><Relationship Id="rId125" Type="http://schemas.openxmlformats.org/officeDocument/2006/relationships/image" Target="../media/image128.png"/><Relationship Id="rId7" Type="http://schemas.openxmlformats.org/officeDocument/2006/relationships/image" Target="../media/image10.jpg"/><Relationship Id="rId71" Type="http://schemas.openxmlformats.org/officeDocument/2006/relationships/image" Target="../media/image74.png"/><Relationship Id="rId92" Type="http://schemas.openxmlformats.org/officeDocument/2006/relationships/image" Target="../media/image95.jp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32.jpg"/><Relationship Id="rId24" Type="http://schemas.openxmlformats.org/officeDocument/2006/relationships/image" Target="../media/image27.png"/><Relationship Id="rId40" Type="http://schemas.openxmlformats.org/officeDocument/2006/relationships/image" Target="../media/image43.png"/><Relationship Id="rId45" Type="http://schemas.openxmlformats.org/officeDocument/2006/relationships/image" Target="../media/image48.jpg"/><Relationship Id="rId66" Type="http://schemas.openxmlformats.org/officeDocument/2006/relationships/image" Target="../media/image69.png"/><Relationship Id="rId87" Type="http://schemas.openxmlformats.org/officeDocument/2006/relationships/image" Target="../media/image90.png"/><Relationship Id="rId110" Type="http://schemas.openxmlformats.org/officeDocument/2006/relationships/image" Target="../media/image113.png"/><Relationship Id="rId115" Type="http://schemas.openxmlformats.org/officeDocument/2006/relationships/image" Target="../media/image118.png"/><Relationship Id="rId131" Type="http://schemas.openxmlformats.org/officeDocument/2006/relationships/image" Target="../media/image134.png"/><Relationship Id="rId61" Type="http://schemas.openxmlformats.org/officeDocument/2006/relationships/image" Target="../media/image64.jpg"/><Relationship Id="rId82" Type="http://schemas.openxmlformats.org/officeDocument/2006/relationships/image" Target="../media/image85.jpg"/><Relationship Id="rId19" Type="http://schemas.openxmlformats.org/officeDocument/2006/relationships/image" Target="../media/image22.jpg"/><Relationship Id="rId14" Type="http://schemas.openxmlformats.org/officeDocument/2006/relationships/image" Target="../media/image17.png"/><Relationship Id="rId30" Type="http://schemas.openxmlformats.org/officeDocument/2006/relationships/image" Target="../media/image33.png"/><Relationship Id="rId35" Type="http://schemas.openxmlformats.org/officeDocument/2006/relationships/image" Target="../media/image38.jpg"/><Relationship Id="rId56" Type="http://schemas.openxmlformats.org/officeDocument/2006/relationships/image" Target="../media/image59.png"/><Relationship Id="rId77" Type="http://schemas.openxmlformats.org/officeDocument/2006/relationships/image" Target="../media/image80.png"/><Relationship Id="rId100" Type="http://schemas.openxmlformats.org/officeDocument/2006/relationships/image" Target="../media/image103.jpg"/><Relationship Id="rId105" Type="http://schemas.openxmlformats.org/officeDocument/2006/relationships/image" Target="../media/image108.png"/><Relationship Id="rId126" Type="http://schemas.openxmlformats.org/officeDocument/2006/relationships/image" Target="../media/image129.jpg"/><Relationship Id="rId8" Type="http://schemas.openxmlformats.org/officeDocument/2006/relationships/image" Target="../media/image11.png"/><Relationship Id="rId51" Type="http://schemas.openxmlformats.org/officeDocument/2006/relationships/image" Target="../media/image54.jpg"/><Relationship Id="rId72" Type="http://schemas.openxmlformats.org/officeDocument/2006/relationships/image" Target="../media/image75.jpg"/><Relationship Id="rId93" Type="http://schemas.openxmlformats.org/officeDocument/2006/relationships/image" Target="../media/image96.png"/><Relationship Id="rId98" Type="http://schemas.openxmlformats.org/officeDocument/2006/relationships/image" Target="../media/image101.jpg"/><Relationship Id="rId121" Type="http://schemas.openxmlformats.org/officeDocument/2006/relationships/image" Target="../media/image124.png"/><Relationship Id="rId3" Type="http://schemas.openxmlformats.org/officeDocument/2006/relationships/image" Target="../media/image6.jpg"/><Relationship Id="rId25" Type="http://schemas.openxmlformats.org/officeDocument/2006/relationships/image" Target="../media/image28.jpg"/><Relationship Id="rId46" Type="http://schemas.openxmlformats.org/officeDocument/2006/relationships/image" Target="../media/image49.png"/><Relationship Id="rId67" Type="http://schemas.openxmlformats.org/officeDocument/2006/relationships/image" Target="../media/image70.png"/><Relationship Id="rId116" Type="http://schemas.openxmlformats.org/officeDocument/2006/relationships/image" Target="../media/image119.jpg"/><Relationship Id="rId20" Type="http://schemas.openxmlformats.org/officeDocument/2006/relationships/image" Target="../media/image23.png"/><Relationship Id="rId41" Type="http://schemas.openxmlformats.org/officeDocument/2006/relationships/image" Target="../media/image44.jpg"/><Relationship Id="rId62" Type="http://schemas.openxmlformats.org/officeDocument/2006/relationships/image" Target="../media/image65.png"/><Relationship Id="rId83" Type="http://schemas.openxmlformats.org/officeDocument/2006/relationships/image" Target="../media/image86.png"/><Relationship Id="rId88" Type="http://schemas.openxmlformats.org/officeDocument/2006/relationships/image" Target="../media/image91.jpg"/><Relationship Id="rId111" Type="http://schemas.openxmlformats.org/officeDocument/2006/relationships/image" Target="../media/image114.png"/><Relationship Id="rId132" Type="http://schemas.openxmlformats.org/officeDocument/2006/relationships/image" Target="../media/image2.png"/><Relationship Id="rId15" Type="http://schemas.openxmlformats.org/officeDocument/2006/relationships/image" Target="../media/image18.jpg"/><Relationship Id="rId36" Type="http://schemas.openxmlformats.org/officeDocument/2006/relationships/image" Target="../media/image39.png"/><Relationship Id="rId57" Type="http://schemas.openxmlformats.org/officeDocument/2006/relationships/image" Target="../media/image60.png"/><Relationship Id="rId106" Type="http://schemas.openxmlformats.org/officeDocument/2006/relationships/image" Target="../media/image109.jpg"/><Relationship Id="rId127" Type="http://schemas.openxmlformats.org/officeDocument/2006/relationships/image" Target="../media/image130.png"/><Relationship Id="rId10" Type="http://schemas.openxmlformats.org/officeDocument/2006/relationships/image" Target="../media/image13.png"/><Relationship Id="rId31" Type="http://schemas.openxmlformats.org/officeDocument/2006/relationships/image" Target="../media/image34.jpg"/><Relationship Id="rId52" Type="http://schemas.openxmlformats.org/officeDocument/2006/relationships/image" Target="../media/image55.png"/><Relationship Id="rId73" Type="http://schemas.openxmlformats.org/officeDocument/2006/relationships/image" Target="../media/image76.png"/><Relationship Id="rId78" Type="http://schemas.openxmlformats.org/officeDocument/2006/relationships/image" Target="../media/image81.jpg"/><Relationship Id="rId94" Type="http://schemas.openxmlformats.org/officeDocument/2006/relationships/image" Target="../media/image97.jpg"/><Relationship Id="rId99" Type="http://schemas.openxmlformats.org/officeDocument/2006/relationships/image" Target="../media/image102.png"/><Relationship Id="rId101" Type="http://schemas.openxmlformats.org/officeDocument/2006/relationships/image" Target="../media/image104.jpg"/><Relationship Id="rId122" Type="http://schemas.openxmlformats.org/officeDocument/2006/relationships/image" Target="../media/image125.jpg"/><Relationship Id="rId4" Type="http://schemas.openxmlformats.org/officeDocument/2006/relationships/image" Target="../media/image7.png"/><Relationship Id="rId9" Type="http://schemas.openxmlformats.org/officeDocument/2006/relationships/image" Target="../media/image12.jpg"/><Relationship Id="rId26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36.png"/><Relationship Id="rId3" Type="http://schemas.openxmlformats.org/officeDocument/2006/relationships/image" Target="../media/image148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8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5" Type="http://schemas.openxmlformats.org/officeDocument/2006/relationships/image" Target="../media/image149.png"/><Relationship Id="rId10" Type="http://schemas.openxmlformats.org/officeDocument/2006/relationships/image" Target="../media/image146.png"/><Relationship Id="rId4" Type="http://schemas.openxmlformats.org/officeDocument/2006/relationships/image" Target="../media/image139.png"/><Relationship Id="rId9" Type="http://schemas.openxmlformats.org/officeDocument/2006/relationships/image" Target="../media/image145.png"/><Relationship Id="rId14" Type="http://schemas.openxmlformats.org/officeDocument/2006/relationships/image" Target="../media/image1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iki.et-gw.eu/ISB/R_and_D_facilit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80019-D1DD-43F0-AE33-07C96B35E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205" y="203903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dirty="0"/>
              <a:t>Technology Development and Design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the</a:t>
            </a:r>
            <a:br>
              <a:rPr lang="de-DE" dirty="0"/>
            </a:br>
            <a:r>
              <a:rPr lang="de-DE" dirty="0"/>
              <a:t>Einstein </a:t>
            </a:r>
            <a:r>
              <a:rPr lang="de-DE" dirty="0" err="1"/>
              <a:t>Telescope</a:t>
            </a:r>
            <a:r>
              <a:rPr lang="de-DE" dirty="0"/>
              <a:t> TDRs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C554A2-0DF2-4228-8E39-9E81111D8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007" y="4818961"/>
            <a:ext cx="9144000" cy="1655762"/>
          </a:xfrm>
        </p:spPr>
        <p:txBody>
          <a:bodyPr/>
          <a:lstStyle/>
          <a:p>
            <a:r>
              <a:rPr lang="de-DE" dirty="0"/>
              <a:t>Michele Punturo</a:t>
            </a:r>
          </a:p>
          <a:p>
            <a:r>
              <a:rPr lang="de-DE" dirty="0"/>
              <a:t>Harald Lück</a:t>
            </a:r>
          </a:p>
        </p:txBody>
      </p:sp>
      <p:pic>
        <p:nvPicPr>
          <p:cNvPr id="5" name="Immagine 1">
            <a:extLst>
              <a:ext uri="{FF2B5EF4-FFF2-40B4-BE49-F238E27FC236}">
                <a16:creationId xmlns:a16="http://schemas.microsoft.com/office/drawing/2014/main" id="{B010A6EC-2B3D-4DCF-93D6-41491E387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15" y="18214"/>
            <a:ext cx="6585144" cy="178515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A7ADEE0-12F7-4598-8E26-64297136849D}"/>
              </a:ext>
            </a:extLst>
          </p:cNvPr>
          <p:cNvSpPr txBox="1"/>
          <p:nvPr/>
        </p:nvSpPr>
        <p:spPr>
          <a:xfrm>
            <a:off x="487681" y="6290057"/>
            <a:ext cx="3796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ET PP annual Meeting 2023, Barcelona</a:t>
            </a:r>
          </a:p>
        </p:txBody>
      </p:sp>
    </p:spTree>
    <p:extLst>
      <p:ext uri="{BB962C8B-B14F-4D97-AF65-F5344CB8AC3E}">
        <p14:creationId xmlns:p14="http://schemas.microsoft.com/office/powerpoint/2010/main" val="2833884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7678D2-9261-45CD-8499-0E54419FA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CF7751-9780-4148-A67A-EE91E4E89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75" y="-77541"/>
            <a:ext cx="4857750" cy="1171575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3DFBE03-A643-4E44-B3C2-3B76B09F5D5B}"/>
              </a:ext>
            </a:extLst>
          </p:cNvPr>
          <p:cNvSpPr txBox="1">
            <a:spLocks/>
          </p:cNvSpPr>
          <p:nvPr/>
        </p:nvSpPr>
        <p:spPr>
          <a:xfrm>
            <a:off x="308270" y="1132529"/>
            <a:ext cx="4452620" cy="6147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20413" rIns="0" bIns="0" rtlCol="0" anchor="ctr" anchorCtr="0" compatLnSpc="1">
            <a:spAutoFit/>
          </a:bodyPr>
          <a:lstStyle>
            <a:lvl1pPr marL="0" marR="0" lvl="0" indent="0" algn="l" defTabSz="829544" rtl="0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829544" algn="l"/>
                <a:tab pos="1659087" algn="l"/>
                <a:tab pos="2488631" algn="l"/>
                <a:tab pos="3318175" algn="l"/>
                <a:tab pos="4147718" algn="l"/>
                <a:tab pos="4977262" algn="l"/>
                <a:tab pos="5806806" algn="l"/>
                <a:tab pos="6636349" algn="l"/>
                <a:tab pos="7465893" algn="l"/>
                <a:tab pos="8295437" algn="l"/>
                <a:tab pos="9124980" algn="l"/>
              </a:tabLst>
              <a:defRPr lang="de-DE" sz="3629" b="0" i="0" u="none" strike="noStrike" kern="0" cap="none" spc="0" baseline="0">
                <a:solidFill>
                  <a:srgbClr val="007463"/>
                </a:solidFill>
                <a:uFillTx/>
                <a:latin typeface="Nimbus Sans L" pitchFamily="34"/>
                <a:ea typeface="Gothic" pitchFamily="2"/>
                <a:cs typeface="Lucidasans" pitchFamily="2"/>
              </a:defRPr>
            </a:lvl1pPr>
          </a:lstStyle>
          <a:p>
            <a:pPr marL="255904">
              <a:lnSpc>
                <a:spcPct val="100000"/>
              </a:lnSpc>
              <a:spcBef>
                <a:spcPts val="120"/>
              </a:spcBef>
            </a:pPr>
            <a:r>
              <a:rPr lang="de-DE" dirty="0"/>
              <a:t>Hot</a:t>
            </a:r>
            <a:r>
              <a:rPr lang="de-DE" spc="-110" dirty="0"/>
              <a:t> </a:t>
            </a:r>
            <a:r>
              <a:rPr lang="de-DE" spc="-30" dirty="0"/>
              <a:t>Topics</a:t>
            </a:r>
            <a:r>
              <a:rPr lang="de-DE" spc="-65" dirty="0"/>
              <a:t> </a:t>
            </a:r>
            <a:r>
              <a:rPr lang="de-DE" spc="-10" dirty="0"/>
              <a:t>Session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01B8114-4AAB-4C6D-8709-ACD9DC11A08D}"/>
              </a:ext>
            </a:extLst>
          </p:cNvPr>
          <p:cNvSpPr txBox="1"/>
          <p:nvPr/>
        </p:nvSpPr>
        <p:spPr>
          <a:xfrm>
            <a:off x="451169" y="2158740"/>
            <a:ext cx="8286115" cy="38600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535"/>
              </a:spcBef>
              <a:buChar char="●"/>
              <a:tabLst>
                <a:tab pos="379095" algn="l"/>
                <a:tab pos="379730" algn="l"/>
              </a:tabLst>
            </a:pPr>
            <a:r>
              <a:rPr lang="en-GB" sz="1800" dirty="0">
                <a:solidFill>
                  <a:srgbClr val="585858"/>
                </a:solidFill>
                <a:latin typeface="Arial"/>
                <a:cs typeface="Arial"/>
              </a:rPr>
              <a:t>Reasons for a hot topic discussion:</a:t>
            </a:r>
            <a:endParaRPr lang="en-GB" sz="1800" dirty="0">
              <a:latin typeface="Arial"/>
              <a:cs typeface="Arial"/>
            </a:endParaRPr>
          </a:p>
          <a:p>
            <a:pPr marL="836294" lvl="1" indent="-377825">
              <a:lnSpc>
                <a:spcPct val="100000"/>
              </a:lnSpc>
              <a:spcBef>
                <a:spcPts val="340"/>
              </a:spcBef>
              <a:buAutoNum type="alphaLcPeriod"/>
              <a:tabLst>
                <a:tab pos="836294" algn="l"/>
                <a:tab pos="836930" algn="l"/>
              </a:tabLst>
            </a:pP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Identify</a:t>
            </a:r>
            <a:r>
              <a:rPr lang="en-GB" sz="1400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such</a:t>
            </a:r>
            <a:r>
              <a:rPr lang="en-GB" sz="14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topics</a:t>
            </a:r>
            <a:r>
              <a:rPr lang="en-GB" sz="1400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with</a:t>
            </a:r>
            <a:r>
              <a:rPr lang="en-GB" sz="14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600" b="1" dirty="0">
                <a:solidFill>
                  <a:srgbClr val="585858"/>
                </a:solidFill>
                <a:latin typeface="Arial"/>
                <a:cs typeface="Arial"/>
              </a:rPr>
              <a:t>large</a:t>
            </a:r>
            <a:r>
              <a:rPr lang="en-GB" sz="1600" b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600" b="1" dirty="0">
                <a:solidFill>
                  <a:srgbClr val="585858"/>
                </a:solidFill>
                <a:latin typeface="Arial"/>
                <a:cs typeface="Arial"/>
              </a:rPr>
              <a:t>impact</a:t>
            </a:r>
            <a:r>
              <a:rPr lang="en-GB" sz="1600" b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600" b="1" dirty="0">
                <a:solidFill>
                  <a:srgbClr val="585858"/>
                </a:solidFill>
                <a:latin typeface="Arial"/>
                <a:cs typeface="Arial"/>
              </a:rPr>
              <a:t>on</a:t>
            </a:r>
            <a:r>
              <a:rPr lang="en-GB" sz="1600" b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600" b="1" spc="-10" dirty="0">
                <a:solidFill>
                  <a:srgbClr val="585858"/>
                </a:solidFill>
                <a:latin typeface="Arial"/>
                <a:cs typeface="Arial"/>
              </a:rPr>
              <a:t>infrastructure/costs</a:t>
            </a:r>
            <a:endParaRPr lang="en-GB" sz="1400" b="1" dirty="0">
              <a:latin typeface="Arial"/>
              <a:cs typeface="Arial"/>
            </a:endParaRPr>
          </a:p>
          <a:p>
            <a:pPr marL="836294" lvl="1" indent="-377825">
              <a:lnSpc>
                <a:spcPct val="100000"/>
              </a:lnSpc>
              <a:spcBef>
                <a:spcPts val="250"/>
              </a:spcBef>
              <a:buAutoNum type="alphaLcPeriod"/>
              <a:tabLst>
                <a:tab pos="836294" algn="l"/>
                <a:tab pos="836930" algn="l"/>
              </a:tabLst>
            </a:pP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Foster activities for pushing these forward</a:t>
            </a:r>
            <a:endParaRPr lang="en-GB" sz="1400" dirty="0">
              <a:latin typeface="Arial"/>
              <a:cs typeface="Arial"/>
            </a:endParaRPr>
          </a:p>
          <a:p>
            <a:pPr marL="836294" lvl="1" indent="-367665">
              <a:lnSpc>
                <a:spcPct val="100000"/>
              </a:lnSpc>
              <a:spcBef>
                <a:spcPts val="90"/>
              </a:spcBef>
              <a:buAutoNum type="alphaLcPeriod"/>
              <a:tabLst>
                <a:tab pos="836294" algn="l"/>
                <a:tab pos="836930" algn="l"/>
              </a:tabLst>
            </a:pP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Have</a:t>
            </a:r>
            <a:r>
              <a:rPr lang="en-GB" sz="1400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lang="en-GB" sz="1400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discussion</a:t>
            </a:r>
            <a:r>
              <a:rPr lang="en-GB" sz="1400" spc="-20" dirty="0">
                <a:solidFill>
                  <a:srgbClr val="585858"/>
                </a:solidFill>
                <a:latin typeface="Arial"/>
                <a:cs typeface="Arial"/>
              </a:rPr>
              <a:t> on </a:t>
            </a:r>
          </a:p>
          <a:p>
            <a:pPr marL="1293494" lvl="2" indent="-367665">
              <a:spcBef>
                <a:spcPts val="90"/>
              </a:spcBef>
              <a:buAutoNum type="alphaLcPeriod"/>
              <a:tabLst>
                <a:tab pos="836294" algn="l"/>
                <a:tab pos="836930" algn="l"/>
              </a:tabLst>
            </a:pP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what</a:t>
            </a:r>
            <a:r>
              <a:rPr lang="en-GB" sz="14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is</a:t>
            </a:r>
            <a:r>
              <a:rPr lang="en-GB" sz="1400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needed</a:t>
            </a:r>
            <a:r>
              <a:rPr lang="en-GB" sz="14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(conceptual</a:t>
            </a:r>
            <a:r>
              <a:rPr lang="en-GB" sz="1400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design,</a:t>
            </a:r>
            <a:r>
              <a:rPr lang="en-GB" sz="14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full</a:t>
            </a:r>
            <a:r>
              <a:rPr lang="en-GB" sz="1400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demonstrator,</a:t>
            </a:r>
            <a:r>
              <a:rPr lang="en-GB" sz="14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etc)</a:t>
            </a:r>
            <a:r>
              <a:rPr lang="en-GB" sz="1400" spc="-25" dirty="0">
                <a:solidFill>
                  <a:srgbClr val="585858"/>
                </a:solidFill>
                <a:latin typeface="Arial"/>
                <a:cs typeface="Arial"/>
              </a:rPr>
              <a:t> to take </a:t>
            </a:r>
            <a:br>
              <a:rPr lang="en-GB" sz="1400" spc="-25" dirty="0">
                <a:solidFill>
                  <a:srgbClr val="585858"/>
                </a:solidFill>
                <a:latin typeface="Arial"/>
                <a:cs typeface="Arial"/>
              </a:rPr>
            </a:br>
            <a:r>
              <a:rPr lang="en-GB" sz="1400" spc="-25" dirty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lang="en-GB" sz="14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technology/design/concept</a:t>
            </a:r>
            <a:r>
              <a:rPr lang="en-GB" sz="14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as</a:t>
            </a:r>
            <a:r>
              <a:rPr lang="en-GB" sz="1400" spc="-15" dirty="0">
                <a:solidFill>
                  <a:srgbClr val="585858"/>
                </a:solidFill>
                <a:latin typeface="Arial"/>
                <a:cs typeface="Arial"/>
              </a:rPr>
              <a:t> a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reference/baseline</a:t>
            </a:r>
            <a:r>
              <a:rPr lang="en-GB" sz="14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design</a:t>
            </a:r>
            <a:r>
              <a:rPr lang="en-GB" sz="14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585858"/>
                </a:solidFill>
                <a:latin typeface="Arial"/>
                <a:cs typeface="Arial"/>
              </a:rPr>
              <a:t>for</a:t>
            </a:r>
            <a:r>
              <a:rPr lang="en-GB" sz="1400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GB" sz="1400" spc="-25" dirty="0">
                <a:solidFill>
                  <a:srgbClr val="585858"/>
                </a:solidFill>
                <a:latin typeface="Arial"/>
                <a:cs typeface="Arial"/>
              </a:rPr>
              <a:t>ET?</a:t>
            </a:r>
            <a:endParaRPr lang="en-GB" sz="1400" dirty="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400"/>
              </a:spcBef>
              <a:buClr>
                <a:srgbClr val="585858"/>
              </a:buClr>
              <a:buChar char="●"/>
              <a:tabLst>
                <a:tab pos="379095" algn="l"/>
                <a:tab pos="379730" algn="l"/>
              </a:tabLst>
            </a:pPr>
            <a:r>
              <a:rPr lang="en-GB" sz="1800" spc="-25" dirty="0">
                <a:solidFill>
                  <a:srgbClr val="0000FF"/>
                </a:solidFill>
                <a:latin typeface="Arial"/>
                <a:cs typeface="Arial"/>
              </a:rPr>
              <a:t>Topic examples:</a:t>
            </a:r>
            <a:endParaRPr lang="en-GB" sz="1800" dirty="0">
              <a:latin typeface="Arial"/>
              <a:cs typeface="Arial"/>
            </a:endParaRPr>
          </a:p>
          <a:p>
            <a:pPr marL="836294" indent="-336550">
              <a:lnSpc>
                <a:spcPct val="100000"/>
              </a:lnSpc>
              <a:spcBef>
                <a:spcPts val="340"/>
              </a:spcBef>
              <a:buChar char="○"/>
              <a:tabLst>
                <a:tab pos="836294" algn="l"/>
                <a:tab pos="836930" algn="l"/>
              </a:tabLst>
            </a:pPr>
            <a:r>
              <a:rPr lang="en-GB" sz="1400" spc="-10" dirty="0">
                <a:solidFill>
                  <a:srgbClr val="0000FF"/>
                </a:solidFill>
                <a:latin typeface="Arial"/>
                <a:cs typeface="Arial"/>
              </a:rPr>
              <a:t>Vacuum</a:t>
            </a:r>
            <a:r>
              <a:rPr lang="en-GB" sz="14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tube</a:t>
            </a: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diameter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space</a:t>
            </a: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required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in</a:t>
            </a: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tunnel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cross-</a:t>
            </a:r>
            <a:r>
              <a:rPr lang="en-GB" sz="1400" spc="-10" dirty="0">
                <a:solidFill>
                  <a:srgbClr val="0000FF"/>
                </a:solidFill>
                <a:latin typeface="Arial"/>
                <a:cs typeface="Arial"/>
              </a:rPr>
              <a:t>section?</a:t>
            </a:r>
            <a:endParaRPr lang="en-GB" sz="1400" dirty="0">
              <a:latin typeface="Arial"/>
              <a:cs typeface="Arial"/>
            </a:endParaRPr>
          </a:p>
          <a:p>
            <a:pPr marL="836294" indent="-336550">
              <a:lnSpc>
                <a:spcPct val="100000"/>
              </a:lnSpc>
              <a:spcBef>
                <a:spcPts val="250"/>
              </a:spcBef>
              <a:buChar char="○"/>
              <a:tabLst>
                <a:tab pos="836294" algn="l"/>
                <a:tab pos="836930" algn="l"/>
              </a:tabLst>
            </a:pP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Cleanrooms</a:t>
            </a:r>
            <a:r>
              <a:rPr lang="en-GB" sz="14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under</a:t>
            </a: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test</a:t>
            </a: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spc="-10" dirty="0">
                <a:solidFill>
                  <a:srgbClr val="0000FF"/>
                </a:solidFill>
                <a:latin typeface="Arial"/>
                <a:cs typeface="Arial"/>
              </a:rPr>
              <a:t>masses?</a:t>
            </a:r>
            <a:endParaRPr lang="en-GB" sz="1400" dirty="0">
              <a:latin typeface="Arial"/>
              <a:cs typeface="Arial"/>
            </a:endParaRPr>
          </a:p>
          <a:p>
            <a:pPr marL="836294" indent="-336550">
              <a:lnSpc>
                <a:spcPct val="100000"/>
              </a:lnSpc>
              <a:spcBef>
                <a:spcPts val="254"/>
              </a:spcBef>
              <a:buChar char="○"/>
              <a:tabLst>
                <a:tab pos="836294" algn="l"/>
                <a:tab pos="836930" algn="l"/>
              </a:tabLst>
            </a:pP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Cryogenic</a:t>
            </a: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cooling</a:t>
            </a: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spc="-10" dirty="0">
                <a:solidFill>
                  <a:srgbClr val="0000FF"/>
                </a:solidFill>
                <a:latin typeface="Arial"/>
                <a:cs typeface="Arial"/>
              </a:rPr>
              <a:t>technique?</a:t>
            </a:r>
            <a:endParaRPr lang="en-GB" sz="1400" dirty="0">
              <a:latin typeface="Arial"/>
              <a:cs typeface="Arial"/>
            </a:endParaRPr>
          </a:p>
          <a:p>
            <a:pPr marL="836294" indent="-336550">
              <a:lnSpc>
                <a:spcPct val="100000"/>
              </a:lnSpc>
              <a:spcBef>
                <a:spcPts val="250"/>
              </a:spcBef>
              <a:buChar char="○"/>
              <a:tabLst>
                <a:tab pos="836294" algn="l"/>
                <a:tab pos="836930" algn="l"/>
              </a:tabLst>
            </a:pP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Size/length</a:t>
            </a:r>
            <a:r>
              <a:rPr lang="en-GB" sz="1400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caverns</a:t>
            </a:r>
            <a:r>
              <a:rPr lang="en-GB"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vs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flexibility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to</a:t>
            </a:r>
            <a:r>
              <a:rPr lang="en-GB"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shift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towers</a:t>
            </a:r>
            <a:r>
              <a:rPr lang="en-GB"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spc="-10" dirty="0">
                <a:solidFill>
                  <a:srgbClr val="0000FF"/>
                </a:solidFill>
                <a:latin typeface="Arial"/>
                <a:cs typeface="Arial"/>
              </a:rPr>
              <a:t>around?</a:t>
            </a:r>
            <a:endParaRPr lang="en-GB" sz="1400" dirty="0">
              <a:latin typeface="Arial"/>
              <a:cs typeface="Arial"/>
            </a:endParaRPr>
          </a:p>
          <a:p>
            <a:pPr marL="836294" indent="-336550">
              <a:lnSpc>
                <a:spcPct val="100000"/>
              </a:lnSpc>
              <a:spcBef>
                <a:spcPts val="254"/>
              </a:spcBef>
              <a:buChar char="○"/>
              <a:tabLst>
                <a:tab pos="836294" algn="l"/>
                <a:tab pos="836930" algn="l"/>
              </a:tabLst>
            </a:pP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Do</a:t>
            </a:r>
            <a:r>
              <a:rPr lang="en-GB" sz="1400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we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really</a:t>
            </a:r>
            <a:r>
              <a:rPr lang="en-GB"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need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17m</a:t>
            </a:r>
            <a:r>
              <a:rPr lang="en-GB"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tall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super-</a:t>
            </a:r>
            <a:r>
              <a:rPr lang="en-GB" sz="1400" dirty="0" err="1">
                <a:solidFill>
                  <a:srgbClr val="0000FF"/>
                </a:solidFill>
                <a:latin typeface="Arial"/>
                <a:cs typeface="Arial"/>
              </a:rPr>
              <a:t>attentuators</a:t>
            </a:r>
            <a:r>
              <a:rPr lang="en-GB"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(if so, how can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we</a:t>
            </a:r>
            <a:r>
              <a:rPr lang="en-GB"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deal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with</a:t>
            </a:r>
            <a:r>
              <a:rPr lang="en-GB"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their</a:t>
            </a:r>
            <a:r>
              <a:rPr lang="en-GB" sz="1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/>
                <a:cs typeface="Arial"/>
              </a:rPr>
              <a:t>tilt</a:t>
            </a:r>
            <a:r>
              <a:rPr lang="en-GB"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spc="-10" dirty="0">
                <a:solidFill>
                  <a:srgbClr val="0000FF"/>
                </a:solidFill>
                <a:latin typeface="Arial"/>
                <a:cs typeface="Arial"/>
              </a:rPr>
              <a:t>coupling?)</a:t>
            </a:r>
          </a:p>
          <a:p>
            <a:pPr marL="836294" indent="-336550">
              <a:lnSpc>
                <a:spcPct val="100000"/>
              </a:lnSpc>
              <a:spcBef>
                <a:spcPts val="254"/>
              </a:spcBef>
              <a:buChar char="○"/>
              <a:tabLst>
                <a:tab pos="836294" algn="l"/>
                <a:tab pos="836930" algn="l"/>
              </a:tabLst>
            </a:pPr>
            <a:r>
              <a:rPr lang="en-GB" sz="1400" spc="-10" dirty="0">
                <a:solidFill>
                  <a:srgbClr val="0000FF"/>
                </a:solidFill>
                <a:latin typeface="Arial"/>
                <a:cs typeface="Arial"/>
              </a:rPr>
              <a:t>What length is required for the filter cavities?</a:t>
            </a:r>
            <a:endParaRPr lang="en-GB" sz="1400" dirty="0">
              <a:latin typeface="Arial"/>
              <a:cs typeface="Arial"/>
            </a:endParaRPr>
          </a:p>
          <a:p>
            <a:pPr marL="836294" indent="-336550">
              <a:lnSpc>
                <a:spcPct val="100000"/>
              </a:lnSpc>
              <a:spcBef>
                <a:spcPts val="250"/>
              </a:spcBef>
              <a:buChar char="○"/>
              <a:tabLst>
                <a:tab pos="836294" algn="l"/>
                <a:tab pos="836930" algn="l"/>
              </a:tabLst>
            </a:pP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How many and what input Mode Cleaners are needed?</a:t>
            </a:r>
          </a:p>
          <a:p>
            <a:pPr marL="836294" indent="-336550">
              <a:lnSpc>
                <a:spcPct val="100000"/>
              </a:lnSpc>
              <a:spcBef>
                <a:spcPts val="250"/>
              </a:spcBef>
              <a:buChar char="○"/>
              <a:tabLst>
                <a:tab pos="836294" algn="l"/>
                <a:tab pos="836930" algn="l"/>
              </a:tabLst>
            </a:pPr>
            <a:r>
              <a:rPr lang="en-GB" sz="1400" spc="-25" dirty="0">
                <a:solidFill>
                  <a:srgbClr val="0000FF"/>
                </a:solidFill>
                <a:latin typeface="Arial"/>
                <a:cs typeface="Arial"/>
              </a:rPr>
              <a:t>….</a:t>
            </a:r>
            <a:endParaRPr lang="en-GB" sz="1400" dirty="0">
              <a:latin typeface="Arial"/>
              <a:cs typeface="Arial"/>
            </a:endParaRP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F0255C3B-B91A-47F4-AC0C-E9624F505A8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49651" y="827394"/>
            <a:ext cx="2877246" cy="1516311"/>
          </a:xfrm>
          <a:prstGeom prst="rect">
            <a:avLst/>
          </a:prstGeom>
        </p:spPr>
      </p:pic>
      <p:pic>
        <p:nvPicPr>
          <p:cNvPr id="8" name="object 3">
            <a:extLst>
              <a:ext uri="{FF2B5EF4-FFF2-40B4-BE49-F238E27FC236}">
                <a16:creationId xmlns:a16="http://schemas.microsoft.com/office/drawing/2014/main" id="{3C30AEBC-2B95-4C2B-9FBC-6FB44EA7A88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33248" y="2235879"/>
            <a:ext cx="2548455" cy="2067687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EE0345E-BC32-4C35-840E-8AD4801662D3}"/>
              </a:ext>
            </a:extLst>
          </p:cNvPr>
          <p:cNvGrpSpPr/>
          <p:nvPr/>
        </p:nvGrpSpPr>
        <p:grpSpPr>
          <a:xfrm>
            <a:off x="8603209" y="4503053"/>
            <a:ext cx="3158098" cy="2326508"/>
            <a:chOff x="5401325" y="2579302"/>
            <a:chExt cx="5538698" cy="3960000"/>
          </a:xfrm>
        </p:grpSpPr>
        <p:pic>
          <p:nvPicPr>
            <p:cNvPr id="9" name="object 3">
              <a:extLst>
                <a:ext uri="{FF2B5EF4-FFF2-40B4-BE49-F238E27FC236}">
                  <a16:creationId xmlns:a16="http://schemas.microsoft.com/office/drawing/2014/main" id="{38EB36CA-7FEE-415D-87CF-C0E811B49420}"/>
                </a:ext>
              </a:extLst>
            </p:cNvPr>
            <p:cNvPicPr/>
            <p:nvPr/>
          </p:nvPicPr>
          <p:blipFill rotWithShape="1">
            <a:blip r:embed="rId6" cstate="print"/>
            <a:srcRect t="-4" b="-2329"/>
            <a:stretch/>
          </p:blipFill>
          <p:spPr>
            <a:xfrm>
              <a:off x="5401325" y="2579302"/>
              <a:ext cx="5538698" cy="3960000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6792F68-2BCC-49C0-9834-6DF6BE01D9A1}"/>
                </a:ext>
              </a:extLst>
            </p:cNvPr>
            <p:cNvSpPr/>
            <p:nvPr/>
          </p:nvSpPr>
          <p:spPr>
            <a:xfrm>
              <a:off x="8343900" y="3593886"/>
              <a:ext cx="2548455" cy="2930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97E99C8-4DA0-4E42-9DCA-AC555CD5D0FF}"/>
              </a:ext>
            </a:extLst>
          </p:cNvPr>
          <p:cNvSpPr txBox="1"/>
          <p:nvPr/>
        </p:nvSpPr>
        <p:spPr>
          <a:xfrm>
            <a:off x="733425" y="6305550"/>
            <a:ext cx="653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is currently underway on all the answers required for the TDRs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4260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3A38EDA-4C04-430C-8C04-FAFD282F9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656" y="4549676"/>
            <a:ext cx="6459344" cy="23083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EAFFE0-3B6A-4250-91CC-EF1C01F08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ET </a:t>
            </a:r>
            <a:r>
              <a:rPr lang="de-DE" dirty="0" err="1"/>
              <a:t>Sensitivity</a:t>
            </a:r>
            <a:r>
              <a:rPr lang="de-DE" dirty="0"/>
              <a:t> </a:t>
            </a:r>
            <a:r>
              <a:rPr lang="de-DE" dirty="0" err="1"/>
              <a:t>Curve</a:t>
            </a:r>
            <a:endParaRPr lang="de-DE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7F09CB6-C44E-4042-9A3E-1119D0288F94}"/>
              </a:ext>
            </a:extLst>
          </p:cNvPr>
          <p:cNvSpPr txBox="1"/>
          <p:nvPr/>
        </p:nvSpPr>
        <p:spPr>
          <a:xfrm>
            <a:off x="543575" y="882910"/>
            <a:ext cx="8905225" cy="4401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Goal</a:t>
            </a:r>
            <a:r>
              <a:rPr sz="1800" b="1" spc="-10" dirty="0">
                <a:latin typeface="Microsoft YaHei"/>
                <a:cs typeface="Microsoft YaHei"/>
              </a:rPr>
              <a:t>：</a:t>
            </a:r>
            <a:endParaRPr sz="1800" dirty="0">
              <a:latin typeface="Microsoft YaHei"/>
              <a:cs typeface="Microsoft YaHei"/>
            </a:endParaRPr>
          </a:p>
          <a:p>
            <a:pPr marL="469265" indent="-342900">
              <a:lnSpc>
                <a:spcPct val="100000"/>
              </a:lnSpc>
              <a:spcBef>
                <a:spcPts val="45"/>
              </a:spcBef>
              <a:buFont typeface="Segoe UI Symbol"/>
              <a:buChar char="❖"/>
              <a:tabLst>
                <a:tab pos="469265" algn="l"/>
                <a:tab pos="469900" algn="l"/>
              </a:tabLst>
            </a:pPr>
            <a:endParaRPr lang="de-DE" sz="1800" dirty="0">
              <a:latin typeface="Arial"/>
              <a:cs typeface="Arial"/>
            </a:endParaRPr>
          </a:p>
          <a:p>
            <a:pPr marL="469265" indent="-342900">
              <a:lnSpc>
                <a:spcPct val="100000"/>
              </a:lnSpc>
              <a:spcBef>
                <a:spcPts val="45"/>
              </a:spcBef>
              <a:buFont typeface="Segoe UI Symbol"/>
              <a:buChar char="❖"/>
              <a:tabLst>
                <a:tab pos="469265" algn="l"/>
                <a:tab pos="469900" algn="l"/>
              </a:tabLst>
            </a:pPr>
            <a:r>
              <a:rPr lang="de-DE" dirty="0">
                <a:latin typeface="Arial"/>
                <a:cs typeface="Arial"/>
              </a:rPr>
              <a:t>More </a:t>
            </a:r>
            <a:r>
              <a:rPr lang="de-DE" dirty="0" err="1">
                <a:latin typeface="Arial"/>
                <a:cs typeface="Arial"/>
              </a:rPr>
              <a:t>accurate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simulations</a:t>
            </a:r>
            <a:r>
              <a:rPr lang="de-DE" dirty="0">
                <a:latin typeface="Arial"/>
                <a:cs typeface="Arial"/>
              </a:rPr>
              <a:t> and </a:t>
            </a:r>
            <a:r>
              <a:rPr lang="de-DE" dirty="0" err="1">
                <a:latin typeface="Arial"/>
                <a:cs typeface="Arial"/>
              </a:rPr>
              <a:t>new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developments</a:t>
            </a:r>
            <a:r>
              <a:rPr lang="de-DE" dirty="0">
                <a:latin typeface="Arial"/>
                <a:cs typeface="Arial"/>
              </a:rPr>
              <a:t> </a:t>
            </a:r>
            <a:br>
              <a:rPr lang="de-DE" dirty="0">
                <a:latin typeface="Arial"/>
                <a:cs typeface="Arial"/>
              </a:rPr>
            </a:br>
            <a:r>
              <a:rPr lang="de-DE" dirty="0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de-DE" dirty="0" err="1">
                <a:latin typeface="Arial"/>
                <a:cs typeface="Arial"/>
                <a:sym typeface="Wingdings" panose="05000000000000000000" pitchFamily="2" charset="2"/>
              </a:rPr>
              <a:t>we</a:t>
            </a:r>
            <a:r>
              <a:rPr lang="de-DE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DE" dirty="0" err="1">
                <a:latin typeface="Arial"/>
                <a:cs typeface="Arial"/>
                <a:sym typeface="Wingdings" panose="05000000000000000000" pitchFamily="2" charset="2"/>
              </a:rPr>
              <a:t>need</a:t>
            </a:r>
            <a:r>
              <a:rPr lang="de-DE" dirty="0">
                <a:latin typeface="Arial"/>
                <a:cs typeface="Arial"/>
                <a:sym typeface="Wingdings" panose="05000000000000000000" pitchFamily="2" charset="2"/>
              </a:rPr>
              <a:t> an update </a:t>
            </a:r>
            <a:r>
              <a:rPr lang="de-DE" dirty="0" err="1">
                <a:latin typeface="Arial"/>
                <a:cs typeface="Arial"/>
                <a:sym typeface="Wingdings" panose="05000000000000000000" pitchFamily="2" charset="2"/>
              </a:rPr>
              <a:t>of</a:t>
            </a:r>
            <a:r>
              <a:rPr lang="de-DE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DE" dirty="0" err="1">
                <a:latin typeface="Arial"/>
                <a:cs typeface="Arial"/>
                <a:sym typeface="Wingdings" panose="05000000000000000000" pitchFamily="2" charset="2"/>
              </a:rPr>
              <a:t>the</a:t>
            </a:r>
            <a:r>
              <a:rPr lang="de-DE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DE" dirty="0" err="1">
                <a:latin typeface="Arial"/>
                <a:cs typeface="Arial"/>
                <a:sym typeface="Wingdings" panose="05000000000000000000" pitchFamily="2" charset="2"/>
              </a:rPr>
              <a:t>sensitivity</a:t>
            </a:r>
            <a:r>
              <a:rPr lang="de-DE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DE" dirty="0" err="1">
                <a:latin typeface="Arial"/>
                <a:cs typeface="Arial"/>
                <a:sym typeface="Wingdings" panose="05000000000000000000" pitchFamily="2" charset="2"/>
              </a:rPr>
              <a:t>curve</a:t>
            </a:r>
            <a:endParaRPr lang="de-DE" dirty="0">
              <a:latin typeface="Arial"/>
              <a:cs typeface="Arial"/>
              <a:sym typeface="Wingdings" panose="05000000000000000000" pitchFamily="2" charset="2"/>
            </a:endParaRPr>
          </a:p>
          <a:p>
            <a:pPr marL="469265" indent="-342900">
              <a:lnSpc>
                <a:spcPts val="2125"/>
              </a:lnSpc>
              <a:spcBef>
                <a:spcPts val="50"/>
              </a:spcBef>
              <a:buFont typeface="Segoe UI Symbol"/>
              <a:buChar char="❖"/>
              <a:tabLst>
                <a:tab pos="469265" algn="l"/>
                <a:tab pos="469900" algn="l"/>
              </a:tabLst>
            </a:pPr>
            <a:r>
              <a:rPr sz="1800" dirty="0">
                <a:latin typeface="Arial"/>
                <a:cs typeface="Arial"/>
              </a:rPr>
              <a:t>Recover/revise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  <a:p>
            <a:pPr marL="469265" indent="-342900">
              <a:lnSpc>
                <a:spcPts val="2125"/>
              </a:lnSpc>
              <a:buFont typeface="Segoe UI Symbol"/>
              <a:buChar char="❖"/>
              <a:tabLst>
                <a:tab pos="469265" algn="l"/>
                <a:tab pos="469900" algn="l"/>
              </a:tabLst>
            </a:pPr>
            <a:r>
              <a:rPr sz="1800" dirty="0">
                <a:latin typeface="Arial"/>
                <a:cs typeface="Arial"/>
              </a:rPr>
              <a:t>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chance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reconsider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design</a:t>
            </a:r>
            <a:r>
              <a:rPr lang="de-DE" sz="1800" spc="-10" dirty="0">
                <a:latin typeface="Arial"/>
                <a:cs typeface="Arial"/>
              </a:rPr>
              <a:t> </a:t>
            </a:r>
            <a:br>
              <a:rPr lang="de-DE" sz="1800" spc="-10" dirty="0">
                <a:latin typeface="Arial"/>
                <a:cs typeface="Arial"/>
              </a:rPr>
            </a:br>
            <a:r>
              <a:rPr lang="de-DE" sz="1800" spc="-10" dirty="0">
                <a:latin typeface="Arial"/>
                <a:cs typeface="Arial"/>
              </a:rPr>
              <a:t>(</a:t>
            </a:r>
            <a:r>
              <a:rPr lang="de-DE" sz="1800" spc="-10" dirty="0" err="1">
                <a:latin typeface="Arial"/>
                <a:cs typeface="Arial"/>
              </a:rPr>
              <a:t>has</a:t>
            </a:r>
            <a:r>
              <a:rPr lang="de-DE" sz="1800" spc="-10" dirty="0">
                <a:latin typeface="Arial"/>
                <a:cs typeface="Arial"/>
              </a:rPr>
              <a:t> </a:t>
            </a:r>
            <a:r>
              <a:rPr lang="de-DE" sz="1800" spc="-10" dirty="0" err="1">
                <a:latin typeface="Arial"/>
                <a:cs typeface="Arial"/>
              </a:rPr>
              <a:t>to</a:t>
            </a:r>
            <a:r>
              <a:rPr lang="de-DE" sz="1800" spc="-10" dirty="0">
                <a:latin typeface="Arial"/>
                <a:cs typeface="Arial"/>
              </a:rPr>
              <a:t> </a:t>
            </a:r>
            <a:r>
              <a:rPr lang="de-DE" sz="1800" spc="-10" dirty="0" err="1">
                <a:latin typeface="Arial"/>
                <a:cs typeface="Arial"/>
              </a:rPr>
              <a:t>go</a:t>
            </a:r>
            <a:r>
              <a:rPr lang="de-DE" sz="1800" spc="-10" dirty="0">
                <a:latin typeface="Arial"/>
                <a:cs typeface="Arial"/>
              </a:rPr>
              <a:t> </a:t>
            </a:r>
            <a:r>
              <a:rPr lang="de-DE" sz="1800" spc="-10" dirty="0" err="1">
                <a:latin typeface="Arial"/>
                <a:cs typeface="Arial"/>
              </a:rPr>
              <a:t>through</a:t>
            </a:r>
            <a:r>
              <a:rPr lang="de-DE" sz="1800" spc="-10" dirty="0">
                <a:latin typeface="Arial"/>
                <a:cs typeface="Arial"/>
              </a:rPr>
              <a:t> solid </a:t>
            </a:r>
            <a:r>
              <a:rPr lang="de-DE" sz="1800" spc="-10" dirty="0" err="1">
                <a:latin typeface="Arial"/>
                <a:cs typeface="Arial"/>
              </a:rPr>
              <a:t>change</a:t>
            </a:r>
            <a:r>
              <a:rPr lang="de-DE" sz="1800" spc="-10" dirty="0">
                <a:latin typeface="Arial"/>
                <a:cs typeface="Arial"/>
              </a:rPr>
              <a:t> </a:t>
            </a:r>
            <a:r>
              <a:rPr lang="de-DE" sz="1800" spc="-10" dirty="0" err="1">
                <a:latin typeface="Arial"/>
                <a:cs typeface="Arial"/>
              </a:rPr>
              <a:t>request</a:t>
            </a:r>
            <a:r>
              <a:rPr lang="de-DE" sz="1800" spc="-10" dirty="0">
                <a:latin typeface="Arial"/>
                <a:cs typeface="Arial"/>
              </a:rPr>
              <a:t> </a:t>
            </a:r>
            <a:r>
              <a:rPr lang="de-DE" sz="1800" spc="-10" dirty="0" err="1">
                <a:latin typeface="Arial"/>
                <a:cs typeface="Arial"/>
              </a:rPr>
              <a:t>procedure</a:t>
            </a:r>
            <a:r>
              <a:rPr lang="de-DE" sz="1800" spc="-10" dirty="0"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Segoe UI Symbol"/>
              <a:buChar char="❖"/>
            </a:pP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Materials</a:t>
            </a:r>
            <a:r>
              <a:rPr sz="1800" b="1" spc="-10" dirty="0">
                <a:latin typeface="Microsoft YaHei"/>
                <a:cs typeface="Microsoft YaHei"/>
              </a:rPr>
              <a:t>：</a:t>
            </a:r>
            <a:endParaRPr sz="1800" dirty="0">
              <a:latin typeface="Microsoft YaHei"/>
              <a:cs typeface="Microsoft YaHei"/>
            </a:endParaRPr>
          </a:p>
          <a:p>
            <a:pPr marL="469265" marR="2443480" indent="-342900">
              <a:lnSpc>
                <a:spcPct val="115599"/>
              </a:lnSpc>
              <a:spcBef>
                <a:spcPts val="1105"/>
              </a:spcBef>
              <a:buFont typeface="Segoe UI Symbol"/>
              <a:buChar char="❖"/>
              <a:tabLst>
                <a:tab pos="469265" algn="l"/>
                <a:tab pos="469900" algn="l"/>
              </a:tabLst>
            </a:pPr>
            <a:r>
              <a:rPr lang="de-DE" sz="1800" dirty="0">
                <a:latin typeface="Arial"/>
                <a:cs typeface="Arial"/>
              </a:rPr>
              <a:t>A </a:t>
            </a:r>
            <a:r>
              <a:rPr sz="1800" dirty="0">
                <a:latin typeface="Arial"/>
                <a:cs typeface="Arial"/>
              </a:rPr>
              <a:t>GWINC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model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available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480" dirty="0">
                <a:latin typeface="Arial"/>
                <a:cs typeface="Arial"/>
              </a:rPr>
              <a:t> </a:t>
            </a:r>
            <a:br>
              <a:rPr lang="de-DE" sz="1800" spc="480" dirty="0">
                <a:latin typeface="Arial"/>
                <a:cs typeface="Arial"/>
              </a:rPr>
            </a:br>
            <a:r>
              <a:rPr sz="1800" u="sng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</a:rPr>
              <a:t>https://gitlab.et-</a:t>
            </a:r>
            <a:r>
              <a:rPr sz="1800" spc="-1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sz="1800" u="sng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</a:rPr>
              <a:t>gw.eu/et/isb/interferometer/ET-</a:t>
            </a:r>
            <a:r>
              <a:rPr lang="de-DE" sz="1800" u="sng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</a:rPr>
              <a:t>N</a:t>
            </a:r>
            <a:r>
              <a:rPr sz="1800" u="sng" spc="-10" dirty="0" err="1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</a:rPr>
              <a:t>oiseBudget</a:t>
            </a:r>
            <a:endParaRPr sz="1800" dirty="0">
              <a:latin typeface="Arial"/>
              <a:cs typeface="Arial"/>
            </a:endParaRPr>
          </a:p>
          <a:p>
            <a:pPr marL="469265" indent="-342900">
              <a:lnSpc>
                <a:spcPct val="100000"/>
              </a:lnSpc>
              <a:spcBef>
                <a:spcPts val="335"/>
              </a:spcBef>
              <a:buFont typeface="Segoe UI Symbol"/>
              <a:buChar char="❖"/>
              <a:tabLst>
                <a:tab pos="469265" algn="l"/>
                <a:tab pos="469900" algn="l"/>
              </a:tabLst>
            </a:pPr>
            <a:r>
              <a:rPr lang="de-DE" sz="1800" dirty="0">
                <a:latin typeface="Arial"/>
                <a:cs typeface="Arial"/>
              </a:rPr>
              <a:t>An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lang="de-DE" spc="-25" dirty="0">
                <a:latin typeface="Arial"/>
                <a:cs typeface="Arial"/>
              </a:rPr>
              <a:t>u</a:t>
            </a:r>
            <a:r>
              <a:rPr lang="de-DE" sz="1800" spc="-25" dirty="0">
                <a:latin typeface="Arial"/>
                <a:cs typeface="Arial"/>
              </a:rPr>
              <a:t>pdate </a:t>
            </a:r>
            <a:r>
              <a:rPr sz="1800" dirty="0">
                <a:latin typeface="Arial"/>
                <a:cs typeface="Arial"/>
              </a:rPr>
              <a:t>document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lang="de-DE" sz="1800" spc="-15" dirty="0" err="1">
                <a:latin typeface="Arial"/>
                <a:cs typeface="Arial"/>
              </a:rPr>
              <a:t>available</a:t>
            </a:r>
            <a:r>
              <a:rPr lang="de-DE"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u="sng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</a:rPr>
              <a:t>https://</a:t>
            </a:r>
            <a:r>
              <a:rPr sz="1800" u="sng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www.overleaf.com/read/qjrcqmyvhrkv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1800" b="1" dirty="0">
                <a:latin typeface="Arial"/>
                <a:cs typeface="Arial"/>
              </a:rPr>
              <a:t>Next</a:t>
            </a:r>
            <a:r>
              <a:rPr sz="1800" b="1" spc="-10" dirty="0">
                <a:latin typeface="Arial"/>
                <a:cs typeface="Arial"/>
              </a:rPr>
              <a:t> steps:</a:t>
            </a:r>
            <a:endParaRPr sz="1800" dirty="0">
              <a:latin typeface="Arial"/>
              <a:cs typeface="Arial"/>
            </a:endParaRPr>
          </a:p>
          <a:p>
            <a:pPr marL="469265" marR="5080" indent="-342900">
              <a:lnSpc>
                <a:spcPct val="115599"/>
              </a:lnSpc>
              <a:buFont typeface="Segoe UI Symbol"/>
              <a:buChar char="❖"/>
              <a:tabLst>
                <a:tab pos="469265" algn="l"/>
                <a:tab pos="469900" algn="l"/>
              </a:tabLst>
            </a:pPr>
            <a:r>
              <a:rPr lang="de-DE" sz="1800" dirty="0" err="1">
                <a:latin typeface="Arial"/>
                <a:cs typeface="Arial"/>
              </a:rPr>
              <a:t>Verification</a:t>
            </a:r>
            <a:r>
              <a:rPr lang="de-DE" sz="1800" dirty="0">
                <a:latin typeface="Arial"/>
                <a:cs typeface="Arial"/>
              </a:rPr>
              <a:t> and </a:t>
            </a:r>
            <a:r>
              <a:rPr lang="de-DE" sz="1800" dirty="0" err="1">
                <a:latin typeface="Arial"/>
                <a:cs typeface="Arial"/>
              </a:rPr>
              <a:t>consequences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5EF56CA-3AF4-4C42-B990-FAB1F87B0A29}"/>
              </a:ext>
            </a:extLst>
          </p:cNvPr>
          <p:cNvSpPr txBox="1"/>
          <p:nvPr/>
        </p:nvSpPr>
        <p:spPr>
          <a:xfrm>
            <a:off x="7867651" y="990600"/>
            <a:ext cx="3967348" cy="230832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Filter </a:t>
            </a:r>
            <a:r>
              <a:rPr lang="de-DE" dirty="0" err="1"/>
              <a:t>cavities</a:t>
            </a:r>
            <a:r>
              <a:rPr lang="de-DE" dirty="0"/>
              <a:t> </a:t>
            </a:r>
            <a:r>
              <a:rPr lang="de-DE" dirty="0" err="1"/>
              <a:t>challenging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Probably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ET-HF </a:t>
            </a:r>
            <a:r>
              <a:rPr lang="de-DE" dirty="0" err="1"/>
              <a:t>coatings</a:t>
            </a:r>
            <a:r>
              <a:rPr lang="de-DE" dirty="0"/>
              <a:t> </a:t>
            </a:r>
            <a:r>
              <a:rPr lang="de-DE" dirty="0" err="1"/>
              <a:t>available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New </a:t>
            </a:r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shortening</a:t>
            </a:r>
            <a:r>
              <a:rPr lang="de-DE" dirty="0"/>
              <a:t> 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HOM </a:t>
            </a:r>
            <a:r>
              <a:rPr lang="de-DE" dirty="0" err="1"/>
              <a:t>coupling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mismatch</a:t>
            </a:r>
            <a:r>
              <a:rPr lang="de-DE" dirty="0"/>
              <a:t> </a:t>
            </a:r>
            <a:r>
              <a:rPr lang="de-DE" dirty="0" err="1"/>
              <a:t>influecnce</a:t>
            </a:r>
            <a:r>
              <a:rPr lang="de-DE" dirty="0"/>
              <a:t>  </a:t>
            </a:r>
            <a:r>
              <a:rPr lang="de-DE" dirty="0" err="1"/>
              <a:t>squeezing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4B1DEDFC-4E38-4840-99A7-1DE562F0346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32594" y="5370431"/>
            <a:ext cx="2322577" cy="1401316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DF359313-4E9E-483F-8154-AEA59A8BE40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144" y="5456684"/>
            <a:ext cx="2457450" cy="13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9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DA976-58F6-4E40-B8D5-D096ED5E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3" y="36406"/>
            <a:ext cx="10710398" cy="643929"/>
          </a:xfrm>
        </p:spPr>
        <p:txBody>
          <a:bodyPr/>
          <a:lstStyle/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Parameter </a:t>
            </a:r>
            <a:r>
              <a:rPr lang="de-DE" dirty="0" err="1"/>
              <a:t>lists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subsystems</a:t>
            </a:r>
            <a:endParaRPr lang="de-DE" dirty="0"/>
          </a:p>
        </p:txBody>
      </p:sp>
      <p:pic>
        <p:nvPicPr>
          <p:cNvPr id="3" name="object 6">
            <a:extLst>
              <a:ext uri="{FF2B5EF4-FFF2-40B4-BE49-F238E27FC236}">
                <a16:creationId xmlns:a16="http://schemas.microsoft.com/office/drawing/2014/main" id="{8F7C8560-FC2F-41C7-8A53-288A0189897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21098049">
            <a:off x="1093647" y="924513"/>
            <a:ext cx="4554677" cy="2008864"/>
          </a:xfrm>
          <a:prstGeom prst="rect">
            <a:avLst/>
          </a:prstGeom>
        </p:spPr>
      </p:pic>
      <p:pic>
        <p:nvPicPr>
          <p:cNvPr id="4" name="object 6">
            <a:extLst>
              <a:ext uri="{FF2B5EF4-FFF2-40B4-BE49-F238E27FC236}">
                <a16:creationId xmlns:a16="http://schemas.microsoft.com/office/drawing/2014/main" id="{41380797-D15C-48A0-BB08-94987A471A5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342611">
            <a:off x="7367022" y="757025"/>
            <a:ext cx="4382251" cy="2746971"/>
          </a:xfrm>
          <a:prstGeom prst="rect">
            <a:avLst/>
          </a:prstGeom>
        </p:spPr>
      </p:pic>
      <p:pic>
        <p:nvPicPr>
          <p:cNvPr id="5" name="object 6">
            <a:extLst>
              <a:ext uri="{FF2B5EF4-FFF2-40B4-BE49-F238E27FC236}">
                <a16:creationId xmlns:a16="http://schemas.microsoft.com/office/drawing/2014/main" id="{B2ECC37E-3826-4E91-8D82-FBE85AF0724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315953">
            <a:off x="352781" y="3024109"/>
            <a:ext cx="3386295" cy="3727135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9AB66B73-CF7C-427D-A309-46F2EE40705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rot="21360862">
            <a:off x="3881625" y="3080655"/>
            <a:ext cx="3777210" cy="3614039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1EB238C5-6EBF-48A9-B321-6BEA4BA76FC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21143240">
            <a:off x="7828979" y="3294795"/>
            <a:ext cx="3996968" cy="33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09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33AAB-0B61-4652-B3DC-C1391A1C0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Site </a:t>
            </a:r>
            <a:r>
              <a:rPr lang="de-DE" dirty="0" err="1"/>
              <a:t>Preparation</a:t>
            </a:r>
            <a:r>
              <a:rPr lang="de-DE" dirty="0"/>
              <a:t> / </a:t>
            </a:r>
            <a:r>
              <a:rPr lang="de-DE" dirty="0" err="1"/>
              <a:t>Characterisation</a:t>
            </a:r>
            <a:endParaRPr lang="de-DE" dirty="0"/>
          </a:p>
        </p:txBody>
      </p:sp>
      <p:pic>
        <p:nvPicPr>
          <p:cNvPr id="175" name="Grafik 174">
            <a:extLst>
              <a:ext uri="{FF2B5EF4-FFF2-40B4-BE49-F238E27FC236}">
                <a16:creationId xmlns:a16="http://schemas.microsoft.com/office/drawing/2014/main" id="{FA174B21-A2FD-4292-AA20-362FABC54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88" y="848563"/>
            <a:ext cx="10466024" cy="5837033"/>
          </a:xfrm>
          <a:prstGeom prst="rect">
            <a:avLst/>
          </a:prstGeom>
        </p:spPr>
      </p:pic>
      <p:sp>
        <p:nvSpPr>
          <p:cNvPr id="176" name="Ellipse 175">
            <a:extLst>
              <a:ext uri="{FF2B5EF4-FFF2-40B4-BE49-F238E27FC236}">
                <a16:creationId xmlns:a16="http://schemas.microsoft.com/office/drawing/2014/main" id="{F23FFA22-3193-4471-A389-83908A038AFF}"/>
              </a:ext>
            </a:extLst>
          </p:cNvPr>
          <p:cNvSpPr/>
          <p:nvPr/>
        </p:nvSpPr>
        <p:spPr>
          <a:xfrm>
            <a:off x="1663547" y="3514381"/>
            <a:ext cx="1366092" cy="33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72BD7C7C-BA21-4060-A3F2-B270B0C1E750}"/>
              </a:ext>
            </a:extLst>
          </p:cNvPr>
          <p:cNvSpPr/>
          <p:nvPr/>
        </p:nvSpPr>
        <p:spPr>
          <a:xfrm>
            <a:off x="1232053" y="5099988"/>
            <a:ext cx="1366092" cy="33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5C1E9AD5-3EA3-479E-B1D6-172A03C11CA7}"/>
              </a:ext>
            </a:extLst>
          </p:cNvPr>
          <p:cNvSpPr/>
          <p:nvPr/>
        </p:nvSpPr>
        <p:spPr>
          <a:xfrm>
            <a:off x="9779306" y="5265240"/>
            <a:ext cx="1366092" cy="9262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1296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282065"/>
          </a:xfrm>
          <a:custGeom>
            <a:avLst/>
            <a:gdLst/>
            <a:ahLst/>
            <a:cxnLst/>
            <a:rect l="l" t="t" r="r" b="b"/>
            <a:pathLst>
              <a:path w="12192000" h="1282065">
                <a:moveTo>
                  <a:pt x="12192000" y="0"/>
                </a:moveTo>
                <a:lnTo>
                  <a:pt x="0" y="0"/>
                </a:lnTo>
                <a:lnTo>
                  <a:pt x="0" y="1281615"/>
                </a:lnTo>
                <a:lnTo>
                  <a:pt x="12192000" y="1281615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5158" y="6131742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763"/>
                </a:lnTo>
              </a:path>
            </a:pathLst>
          </a:custGeom>
          <a:ln w="38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5158" y="5468071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8896"/>
                </a:lnTo>
              </a:path>
            </a:pathLst>
          </a:custGeom>
          <a:ln w="38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25158" y="4585279"/>
            <a:ext cx="0" cy="83185"/>
          </a:xfrm>
          <a:custGeom>
            <a:avLst/>
            <a:gdLst/>
            <a:ahLst/>
            <a:cxnLst/>
            <a:rect l="l" t="t" r="r" b="b"/>
            <a:pathLst>
              <a:path h="83185">
                <a:moveTo>
                  <a:pt x="0" y="0"/>
                </a:moveTo>
                <a:lnTo>
                  <a:pt x="0" y="82572"/>
                </a:lnTo>
              </a:path>
            </a:pathLst>
          </a:custGeom>
          <a:ln w="38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25158" y="3851973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0"/>
                </a:moveTo>
                <a:lnTo>
                  <a:pt x="0" y="148531"/>
                </a:lnTo>
              </a:path>
            </a:pathLst>
          </a:custGeom>
          <a:ln w="38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72495" y="3851973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0"/>
                </a:moveTo>
                <a:lnTo>
                  <a:pt x="0" y="148532"/>
                </a:lnTo>
              </a:path>
            </a:pathLst>
          </a:custGeom>
          <a:ln w="64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72495" y="6131742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764"/>
                </a:lnTo>
              </a:path>
            </a:pathLst>
          </a:custGeom>
          <a:ln w="64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72495" y="5468072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8894"/>
                </a:lnTo>
              </a:path>
            </a:pathLst>
          </a:custGeom>
          <a:ln w="64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72495" y="4585280"/>
            <a:ext cx="0" cy="83185"/>
          </a:xfrm>
          <a:custGeom>
            <a:avLst/>
            <a:gdLst/>
            <a:ahLst/>
            <a:cxnLst/>
            <a:rect l="l" t="t" r="r" b="b"/>
            <a:pathLst>
              <a:path h="83185">
                <a:moveTo>
                  <a:pt x="0" y="0"/>
                </a:moveTo>
                <a:lnTo>
                  <a:pt x="0" y="82572"/>
                </a:lnTo>
              </a:path>
            </a:pathLst>
          </a:custGeom>
          <a:ln w="64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48435" y="202691"/>
            <a:ext cx="92951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Site</a:t>
            </a:r>
            <a:r>
              <a:rPr spc="-135" dirty="0"/>
              <a:t> </a:t>
            </a:r>
            <a:r>
              <a:rPr spc="-10" dirty="0"/>
              <a:t>Characterisation/Preparation</a:t>
            </a:r>
            <a:r>
              <a:rPr spc="-135" dirty="0"/>
              <a:t> </a:t>
            </a:r>
            <a:r>
              <a:rPr spc="-10" dirty="0"/>
              <a:t>Board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35612" y="91639"/>
            <a:ext cx="10788015" cy="3779520"/>
            <a:chOff x="35612" y="91639"/>
            <a:chExt cx="10788015" cy="3779520"/>
          </a:xfrm>
        </p:grpSpPr>
        <p:sp>
          <p:nvSpPr>
            <p:cNvPr id="13" name="object 13"/>
            <p:cNvSpPr/>
            <p:nvPr/>
          </p:nvSpPr>
          <p:spPr>
            <a:xfrm>
              <a:off x="1419729" y="110689"/>
              <a:ext cx="9384665" cy="1040130"/>
            </a:xfrm>
            <a:custGeom>
              <a:avLst/>
              <a:gdLst/>
              <a:ahLst/>
              <a:cxnLst/>
              <a:rect l="l" t="t" r="r" b="b"/>
              <a:pathLst>
                <a:path w="9384665" h="1040130">
                  <a:moveTo>
                    <a:pt x="0" y="173263"/>
                  </a:moveTo>
                  <a:lnTo>
                    <a:pt x="6189" y="127202"/>
                  </a:lnTo>
                  <a:lnTo>
                    <a:pt x="23655" y="85813"/>
                  </a:lnTo>
                  <a:lnTo>
                    <a:pt x="50747" y="50747"/>
                  </a:lnTo>
                  <a:lnTo>
                    <a:pt x="85813" y="23655"/>
                  </a:lnTo>
                  <a:lnTo>
                    <a:pt x="127202" y="6189"/>
                  </a:lnTo>
                  <a:lnTo>
                    <a:pt x="173262" y="0"/>
                  </a:lnTo>
                  <a:lnTo>
                    <a:pt x="9211370" y="0"/>
                  </a:lnTo>
                  <a:lnTo>
                    <a:pt x="9257430" y="6189"/>
                  </a:lnTo>
                  <a:lnTo>
                    <a:pt x="9298818" y="23655"/>
                  </a:lnTo>
                  <a:lnTo>
                    <a:pt x="9333884" y="50747"/>
                  </a:lnTo>
                  <a:lnTo>
                    <a:pt x="9360976" y="85813"/>
                  </a:lnTo>
                  <a:lnTo>
                    <a:pt x="9378443" y="127202"/>
                  </a:lnTo>
                  <a:lnTo>
                    <a:pt x="9384632" y="173263"/>
                  </a:lnTo>
                  <a:lnTo>
                    <a:pt x="9384632" y="866264"/>
                  </a:lnTo>
                  <a:lnTo>
                    <a:pt x="9378443" y="912325"/>
                  </a:lnTo>
                  <a:lnTo>
                    <a:pt x="9360976" y="953714"/>
                  </a:lnTo>
                  <a:lnTo>
                    <a:pt x="9333884" y="988780"/>
                  </a:lnTo>
                  <a:lnTo>
                    <a:pt x="9298818" y="1015872"/>
                  </a:lnTo>
                  <a:lnTo>
                    <a:pt x="9257430" y="1033338"/>
                  </a:lnTo>
                  <a:lnTo>
                    <a:pt x="9211370" y="1039528"/>
                  </a:lnTo>
                  <a:lnTo>
                    <a:pt x="173262" y="1039528"/>
                  </a:lnTo>
                  <a:lnTo>
                    <a:pt x="127202" y="1033338"/>
                  </a:lnTo>
                  <a:lnTo>
                    <a:pt x="85813" y="1015872"/>
                  </a:lnTo>
                  <a:lnTo>
                    <a:pt x="50747" y="988780"/>
                  </a:lnTo>
                  <a:lnTo>
                    <a:pt x="23655" y="953714"/>
                  </a:lnTo>
                  <a:lnTo>
                    <a:pt x="6189" y="912325"/>
                  </a:lnTo>
                  <a:lnTo>
                    <a:pt x="0" y="866264"/>
                  </a:lnTo>
                  <a:lnTo>
                    <a:pt x="0" y="173263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4662" y="2497757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1940989" y="0"/>
                  </a:moveTo>
                  <a:lnTo>
                    <a:pt x="0" y="0"/>
                  </a:lnTo>
                  <a:lnTo>
                    <a:pt x="0" y="1354216"/>
                  </a:lnTo>
                  <a:lnTo>
                    <a:pt x="1940989" y="1354216"/>
                  </a:lnTo>
                  <a:lnTo>
                    <a:pt x="1940989" y="0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4662" y="2497757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0" y="0"/>
                  </a:moveTo>
                  <a:lnTo>
                    <a:pt x="1940990" y="0"/>
                  </a:lnTo>
                  <a:lnTo>
                    <a:pt x="1940990" y="1354217"/>
                  </a:lnTo>
                  <a:lnTo>
                    <a:pt x="0" y="135421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73749" y="2505963"/>
            <a:ext cx="1703070" cy="1289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WD1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algn="ctr" defTabSz="914400" eaLnBrk="1" fontAlgn="auto" latinLnBrk="0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physical</a:t>
            </a:r>
            <a:r>
              <a:rPr kumimoji="0" sz="1800" b="1" i="1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variables </a:t>
            </a:r>
            <a:r>
              <a:rPr kumimoji="0" sz="1800" b="1" i="1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 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characterisation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069745" y="2478706"/>
            <a:ext cx="1979295" cy="1392555"/>
            <a:chOff x="2069745" y="2478706"/>
            <a:chExt cx="1979295" cy="1392555"/>
          </a:xfrm>
        </p:grpSpPr>
        <p:sp>
          <p:nvSpPr>
            <p:cNvPr id="18" name="object 18"/>
            <p:cNvSpPr/>
            <p:nvPr/>
          </p:nvSpPr>
          <p:spPr>
            <a:xfrm>
              <a:off x="2088795" y="2497756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1940990" y="0"/>
                  </a:moveTo>
                  <a:lnTo>
                    <a:pt x="0" y="0"/>
                  </a:lnTo>
                  <a:lnTo>
                    <a:pt x="0" y="1354217"/>
                  </a:lnTo>
                  <a:lnTo>
                    <a:pt x="1940990" y="1354217"/>
                  </a:lnTo>
                  <a:lnTo>
                    <a:pt x="1940990" y="0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088795" y="2497756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0" y="0"/>
                  </a:moveTo>
                  <a:lnTo>
                    <a:pt x="1940990" y="0"/>
                  </a:lnTo>
                  <a:lnTo>
                    <a:pt x="1940990" y="1354217"/>
                  </a:lnTo>
                  <a:lnTo>
                    <a:pt x="0" y="135421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667177" y="2505963"/>
            <a:ext cx="784225" cy="1009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WD2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geology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099063" y="2478704"/>
            <a:ext cx="1979295" cy="1392555"/>
            <a:chOff x="4099063" y="2478704"/>
            <a:chExt cx="1979295" cy="1392555"/>
          </a:xfrm>
        </p:grpSpPr>
        <p:sp>
          <p:nvSpPr>
            <p:cNvPr id="22" name="object 22"/>
            <p:cNvSpPr/>
            <p:nvPr/>
          </p:nvSpPr>
          <p:spPr>
            <a:xfrm>
              <a:off x="4118113" y="2497754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1940990" y="0"/>
                  </a:moveTo>
                  <a:lnTo>
                    <a:pt x="0" y="0"/>
                  </a:lnTo>
                  <a:lnTo>
                    <a:pt x="0" y="1354217"/>
                  </a:lnTo>
                  <a:lnTo>
                    <a:pt x="1940990" y="1354217"/>
                  </a:lnTo>
                  <a:lnTo>
                    <a:pt x="1940990" y="0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118113" y="2497754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0" y="0"/>
                  </a:moveTo>
                  <a:lnTo>
                    <a:pt x="1940990" y="0"/>
                  </a:lnTo>
                  <a:lnTo>
                    <a:pt x="1940990" y="1354217"/>
                  </a:lnTo>
                  <a:lnTo>
                    <a:pt x="0" y="135421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647441" y="2505963"/>
            <a:ext cx="882015" cy="1009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WD3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bidbooks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128388" y="2473893"/>
            <a:ext cx="1979295" cy="1392555"/>
            <a:chOff x="6128388" y="2473893"/>
            <a:chExt cx="1979295" cy="1392555"/>
          </a:xfrm>
        </p:grpSpPr>
        <p:sp>
          <p:nvSpPr>
            <p:cNvPr id="26" name="object 26"/>
            <p:cNvSpPr/>
            <p:nvPr/>
          </p:nvSpPr>
          <p:spPr>
            <a:xfrm>
              <a:off x="6147438" y="2492943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1940990" y="0"/>
                  </a:moveTo>
                  <a:lnTo>
                    <a:pt x="0" y="0"/>
                  </a:lnTo>
                  <a:lnTo>
                    <a:pt x="0" y="1354217"/>
                  </a:lnTo>
                  <a:lnTo>
                    <a:pt x="1940990" y="1354217"/>
                  </a:lnTo>
                  <a:lnTo>
                    <a:pt x="1940990" y="0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147438" y="2492943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0" y="0"/>
                  </a:moveTo>
                  <a:lnTo>
                    <a:pt x="1940990" y="0"/>
                  </a:lnTo>
                  <a:lnTo>
                    <a:pt x="1940990" y="1354217"/>
                  </a:lnTo>
                  <a:lnTo>
                    <a:pt x="0" y="135421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355933" y="2499867"/>
            <a:ext cx="1524000" cy="1292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WD4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065" marR="5080" lvl="0" indent="0" algn="ctr" defTabSz="914400" eaLnBrk="1" fontAlgn="auto" latinLnBrk="0" hangingPunct="1">
              <a:lnSpc>
                <a:spcPts val="221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costs,</a:t>
            </a:r>
            <a:r>
              <a:rPr kumimoji="0" sz="1800" b="1" i="1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schedules </a:t>
            </a:r>
            <a:r>
              <a:rPr kumimoji="0" sz="1800" b="1" i="1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risk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assessment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157711" y="2478706"/>
            <a:ext cx="1979295" cy="1392555"/>
            <a:chOff x="8157711" y="2478706"/>
            <a:chExt cx="1979295" cy="1392555"/>
          </a:xfrm>
        </p:grpSpPr>
        <p:sp>
          <p:nvSpPr>
            <p:cNvPr id="30" name="object 30"/>
            <p:cNvSpPr/>
            <p:nvPr/>
          </p:nvSpPr>
          <p:spPr>
            <a:xfrm>
              <a:off x="8176761" y="2497756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1940990" y="0"/>
                  </a:moveTo>
                  <a:lnTo>
                    <a:pt x="0" y="0"/>
                  </a:lnTo>
                  <a:lnTo>
                    <a:pt x="0" y="1354217"/>
                  </a:lnTo>
                  <a:lnTo>
                    <a:pt x="1940990" y="1354217"/>
                  </a:lnTo>
                  <a:lnTo>
                    <a:pt x="1940990" y="0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176761" y="2497756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0" y="0"/>
                  </a:moveTo>
                  <a:lnTo>
                    <a:pt x="1940990" y="0"/>
                  </a:lnTo>
                  <a:lnTo>
                    <a:pt x="1940990" y="1354217"/>
                  </a:lnTo>
                  <a:lnTo>
                    <a:pt x="0" y="135421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337631" y="2505963"/>
            <a:ext cx="1618615" cy="1289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WD5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70510" marR="262255" lvl="0" indent="0" algn="ctr" defTabSz="914400" eaLnBrk="1" fontAlgn="auto" latinLnBrk="0" hangingPunct="1">
              <a:lnSpc>
                <a:spcPct val="101099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legal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issues </a:t>
            </a:r>
            <a:r>
              <a:rPr kumimoji="0" sz="1800" b="1" i="1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site</a:t>
            </a:r>
            <a:r>
              <a:rPr kumimoji="0" sz="1800" b="1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preservation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0182223" y="2478704"/>
            <a:ext cx="1979295" cy="1392555"/>
            <a:chOff x="10182223" y="2478704"/>
            <a:chExt cx="1979295" cy="1392555"/>
          </a:xfrm>
        </p:grpSpPr>
        <p:sp>
          <p:nvSpPr>
            <p:cNvPr id="34" name="object 34"/>
            <p:cNvSpPr/>
            <p:nvPr/>
          </p:nvSpPr>
          <p:spPr>
            <a:xfrm>
              <a:off x="10201273" y="2497754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1940990" y="0"/>
                  </a:moveTo>
                  <a:lnTo>
                    <a:pt x="0" y="0"/>
                  </a:lnTo>
                  <a:lnTo>
                    <a:pt x="0" y="1354217"/>
                  </a:lnTo>
                  <a:lnTo>
                    <a:pt x="1940990" y="1354217"/>
                  </a:lnTo>
                  <a:lnTo>
                    <a:pt x="1940990" y="0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0201273" y="2497754"/>
              <a:ext cx="1941195" cy="1354455"/>
            </a:xfrm>
            <a:custGeom>
              <a:avLst/>
              <a:gdLst/>
              <a:ahLst/>
              <a:cxnLst/>
              <a:rect l="l" t="t" r="r" b="b"/>
              <a:pathLst>
                <a:path w="1941195" h="1354454">
                  <a:moveTo>
                    <a:pt x="0" y="0"/>
                  </a:moveTo>
                  <a:lnTo>
                    <a:pt x="1940990" y="0"/>
                  </a:lnTo>
                  <a:lnTo>
                    <a:pt x="1940990" y="1354217"/>
                  </a:lnTo>
                  <a:lnTo>
                    <a:pt x="0" y="135421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0360651" y="2505963"/>
            <a:ext cx="1623060" cy="1289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WD6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-635" algn="ctr" defTabSz="914400" eaLnBrk="1" fontAlgn="auto" latinLnBrk="0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socio-economic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800" b="1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environmental impact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181247" y="1619293"/>
            <a:ext cx="3815715" cy="684803"/>
          </a:xfrm>
          <a:prstGeom prst="rect">
            <a:avLst/>
          </a:prstGeom>
          <a:solidFill>
            <a:srgbClr val="CCECFF"/>
          </a:solidFill>
          <a:ln w="38100">
            <a:solidFill>
              <a:srgbClr val="FF0505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899794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899794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Project</a:t>
            </a:r>
            <a:r>
              <a:rPr kumimoji="0" lang="de-DE" sz="2000" b="1" i="0" u="none" strike="noStrike" kern="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de-DE" sz="2000" b="1" i="0" u="none" strike="noStrike" kern="0" cap="none" spc="-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Directorate</a:t>
            </a:r>
            <a:endParaRPr kumimoji="0" lang="de-DE" sz="2000" b="1" i="0" u="none" strike="noStrike" kern="0" cap="none" spc="-1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899794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77016" y="1554911"/>
            <a:ext cx="3223558" cy="746125"/>
            <a:chOff x="893782" y="1549924"/>
            <a:chExt cx="4340860" cy="746125"/>
          </a:xfrm>
        </p:grpSpPr>
        <p:sp>
          <p:nvSpPr>
            <p:cNvPr id="43" name="object 43"/>
            <p:cNvSpPr/>
            <p:nvPr/>
          </p:nvSpPr>
          <p:spPr>
            <a:xfrm>
              <a:off x="912832" y="1568974"/>
              <a:ext cx="4302760" cy="708025"/>
            </a:xfrm>
            <a:custGeom>
              <a:avLst/>
              <a:gdLst/>
              <a:ahLst/>
              <a:cxnLst/>
              <a:rect l="l" t="t" r="r" b="b"/>
              <a:pathLst>
                <a:path w="4302760" h="708025">
                  <a:moveTo>
                    <a:pt x="4302491" y="0"/>
                  </a:moveTo>
                  <a:lnTo>
                    <a:pt x="0" y="0"/>
                  </a:lnTo>
                  <a:lnTo>
                    <a:pt x="0" y="707885"/>
                  </a:lnTo>
                  <a:lnTo>
                    <a:pt x="4302491" y="707885"/>
                  </a:lnTo>
                  <a:lnTo>
                    <a:pt x="4302491" y="0"/>
                  </a:lnTo>
                  <a:close/>
                </a:path>
              </a:pathLst>
            </a:custGeom>
            <a:solidFill>
              <a:srgbClr val="CCEC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912832" y="1568974"/>
              <a:ext cx="4302760" cy="708025"/>
            </a:xfrm>
            <a:custGeom>
              <a:avLst/>
              <a:gdLst/>
              <a:ahLst/>
              <a:cxnLst/>
              <a:rect l="l" t="t" r="r" b="b"/>
              <a:pathLst>
                <a:path w="4302760" h="708025">
                  <a:moveTo>
                    <a:pt x="0" y="0"/>
                  </a:moveTo>
                  <a:lnTo>
                    <a:pt x="4302492" y="0"/>
                  </a:lnTo>
                  <a:lnTo>
                    <a:pt x="4302492" y="707886"/>
                  </a:lnTo>
                  <a:lnTo>
                    <a:pt x="0" y="70788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259747" y="1747097"/>
            <a:ext cx="17557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ET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Collaboration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17874" y="3981455"/>
            <a:ext cx="1414780" cy="622935"/>
            <a:chOff x="317874" y="3981455"/>
            <a:chExt cx="1414780" cy="622935"/>
          </a:xfrm>
        </p:grpSpPr>
        <p:sp>
          <p:nvSpPr>
            <p:cNvPr id="47" name="object 47"/>
            <p:cNvSpPr/>
            <p:nvPr/>
          </p:nvSpPr>
          <p:spPr>
            <a:xfrm>
              <a:off x="336924" y="4000505"/>
              <a:ext cx="1376680" cy="584835"/>
            </a:xfrm>
            <a:custGeom>
              <a:avLst/>
              <a:gdLst/>
              <a:ahLst/>
              <a:cxnLst/>
              <a:rect l="l" t="t" r="r" b="b"/>
              <a:pathLst>
                <a:path w="1376680" h="584835">
                  <a:moveTo>
                    <a:pt x="1376467" y="0"/>
                  </a:moveTo>
                  <a:lnTo>
                    <a:pt x="0" y="0"/>
                  </a:lnTo>
                  <a:lnTo>
                    <a:pt x="0" y="584774"/>
                  </a:lnTo>
                  <a:lnTo>
                    <a:pt x="1376467" y="584774"/>
                  </a:lnTo>
                  <a:lnTo>
                    <a:pt x="137646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336924" y="4000505"/>
              <a:ext cx="1376680" cy="584835"/>
            </a:xfrm>
            <a:custGeom>
              <a:avLst/>
              <a:gdLst/>
              <a:ahLst/>
              <a:cxnLst/>
              <a:rect l="l" t="t" r="r" b="b"/>
              <a:pathLst>
                <a:path w="1376680" h="584835">
                  <a:moveTo>
                    <a:pt x="0" y="0"/>
                  </a:moveTo>
                  <a:lnTo>
                    <a:pt x="1376467" y="0"/>
                  </a:lnTo>
                  <a:lnTo>
                    <a:pt x="1376467" y="584775"/>
                  </a:lnTo>
                  <a:lnTo>
                    <a:pt x="0" y="58477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532238" y="4019804"/>
            <a:ext cx="986155" cy="518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WP1.1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seismic</a:t>
            </a:r>
            <a:r>
              <a:rPr kumimoji="0" sz="1400" b="1" i="1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noise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17874" y="4648801"/>
            <a:ext cx="1414780" cy="838835"/>
            <a:chOff x="317874" y="4648801"/>
            <a:chExt cx="1414780" cy="838835"/>
          </a:xfrm>
        </p:grpSpPr>
        <p:sp>
          <p:nvSpPr>
            <p:cNvPr id="51" name="object 51"/>
            <p:cNvSpPr/>
            <p:nvPr/>
          </p:nvSpPr>
          <p:spPr>
            <a:xfrm>
              <a:off x="336924" y="4667851"/>
              <a:ext cx="1376680" cy="800735"/>
            </a:xfrm>
            <a:custGeom>
              <a:avLst/>
              <a:gdLst/>
              <a:ahLst/>
              <a:cxnLst/>
              <a:rect l="l" t="t" r="r" b="b"/>
              <a:pathLst>
                <a:path w="1376680" h="800735">
                  <a:moveTo>
                    <a:pt x="1376467" y="0"/>
                  </a:moveTo>
                  <a:lnTo>
                    <a:pt x="0" y="0"/>
                  </a:lnTo>
                  <a:lnTo>
                    <a:pt x="0" y="800219"/>
                  </a:lnTo>
                  <a:lnTo>
                    <a:pt x="1376467" y="800219"/>
                  </a:lnTo>
                  <a:lnTo>
                    <a:pt x="137646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336924" y="4667851"/>
              <a:ext cx="1376680" cy="800735"/>
            </a:xfrm>
            <a:custGeom>
              <a:avLst/>
              <a:gdLst/>
              <a:ahLst/>
              <a:cxnLst/>
              <a:rect l="l" t="t" r="r" b="b"/>
              <a:pathLst>
                <a:path w="1376680" h="800735">
                  <a:moveTo>
                    <a:pt x="0" y="0"/>
                  </a:moveTo>
                  <a:lnTo>
                    <a:pt x="1376467" y="0"/>
                  </a:lnTo>
                  <a:lnTo>
                    <a:pt x="1376467" y="800219"/>
                  </a:lnTo>
                  <a:lnTo>
                    <a:pt x="0" y="800219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527475" y="4687316"/>
            <a:ext cx="995680" cy="734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WP1.2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-1270" algn="ctr" defTabSz="914400" eaLnBrk="1" fontAlgn="auto" latinLnBrk="0" hangingPunct="1">
              <a:lnSpc>
                <a:spcPct val="1014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gravimetry geodynamics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317874" y="5527917"/>
            <a:ext cx="1414780" cy="622935"/>
            <a:chOff x="317874" y="5527917"/>
            <a:chExt cx="1414780" cy="622935"/>
          </a:xfrm>
        </p:grpSpPr>
        <p:sp>
          <p:nvSpPr>
            <p:cNvPr id="55" name="object 55"/>
            <p:cNvSpPr/>
            <p:nvPr/>
          </p:nvSpPr>
          <p:spPr>
            <a:xfrm>
              <a:off x="336924" y="5546967"/>
              <a:ext cx="1376680" cy="584835"/>
            </a:xfrm>
            <a:custGeom>
              <a:avLst/>
              <a:gdLst/>
              <a:ahLst/>
              <a:cxnLst/>
              <a:rect l="l" t="t" r="r" b="b"/>
              <a:pathLst>
                <a:path w="1376680" h="584835">
                  <a:moveTo>
                    <a:pt x="1376467" y="0"/>
                  </a:moveTo>
                  <a:lnTo>
                    <a:pt x="0" y="0"/>
                  </a:lnTo>
                  <a:lnTo>
                    <a:pt x="0" y="584774"/>
                  </a:lnTo>
                  <a:lnTo>
                    <a:pt x="1376467" y="584774"/>
                  </a:lnTo>
                  <a:lnTo>
                    <a:pt x="137646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336924" y="5546967"/>
              <a:ext cx="1376680" cy="584835"/>
            </a:xfrm>
            <a:custGeom>
              <a:avLst/>
              <a:gdLst/>
              <a:ahLst/>
              <a:cxnLst/>
              <a:rect l="l" t="t" r="r" b="b"/>
              <a:pathLst>
                <a:path w="1376680" h="584835">
                  <a:moveTo>
                    <a:pt x="0" y="0"/>
                  </a:moveTo>
                  <a:lnTo>
                    <a:pt x="1376467" y="0"/>
                  </a:lnTo>
                  <a:lnTo>
                    <a:pt x="1376467" y="584775"/>
                  </a:lnTo>
                  <a:lnTo>
                    <a:pt x="0" y="58477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453466" y="5568188"/>
            <a:ext cx="1143635" cy="518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WP1.3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magnetic</a:t>
            </a:r>
            <a:r>
              <a:rPr kumimoji="0" sz="1400" b="1" i="1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noise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317874" y="6190455"/>
            <a:ext cx="1414780" cy="622935"/>
            <a:chOff x="317874" y="6190455"/>
            <a:chExt cx="1414780" cy="622935"/>
          </a:xfrm>
        </p:grpSpPr>
        <p:sp>
          <p:nvSpPr>
            <p:cNvPr id="59" name="object 59"/>
            <p:cNvSpPr/>
            <p:nvPr/>
          </p:nvSpPr>
          <p:spPr>
            <a:xfrm>
              <a:off x="336924" y="6209505"/>
              <a:ext cx="1376680" cy="584835"/>
            </a:xfrm>
            <a:custGeom>
              <a:avLst/>
              <a:gdLst/>
              <a:ahLst/>
              <a:cxnLst/>
              <a:rect l="l" t="t" r="r" b="b"/>
              <a:pathLst>
                <a:path w="1376680" h="584834">
                  <a:moveTo>
                    <a:pt x="1376467" y="0"/>
                  </a:moveTo>
                  <a:lnTo>
                    <a:pt x="0" y="0"/>
                  </a:lnTo>
                  <a:lnTo>
                    <a:pt x="0" y="584774"/>
                  </a:lnTo>
                  <a:lnTo>
                    <a:pt x="1376467" y="584774"/>
                  </a:lnTo>
                  <a:lnTo>
                    <a:pt x="137646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36924" y="6209505"/>
              <a:ext cx="1376680" cy="584835"/>
            </a:xfrm>
            <a:custGeom>
              <a:avLst/>
              <a:gdLst/>
              <a:ahLst/>
              <a:cxnLst/>
              <a:rect l="l" t="t" r="r" b="b"/>
              <a:pathLst>
                <a:path w="1376680" h="584834">
                  <a:moveTo>
                    <a:pt x="0" y="0"/>
                  </a:moveTo>
                  <a:lnTo>
                    <a:pt x="1376467" y="0"/>
                  </a:lnTo>
                  <a:lnTo>
                    <a:pt x="1376467" y="584775"/>
                  </a:lnTo>
                  <a:lnTo>
                    <a:pt x="0" y="58477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429050" y="6229603"/>
            <a:ext cx="1192530" cy="518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WP1.4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other</a:t>
            </a:r>
            <a:r>
              <a:rPr kumimoji="0" sz="1400" b="1" i="1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env.</a:t>
            </a:r>
            <a:r>
              <a:rPr kumimoji="0" sz="1400" b="1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noise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2295822" y="3981456"/>
            <a:ext cx="1579880" cy="622935"/>
            <a:chOff x="2295822" y="3981456"/>
            <a:chExt cx="1579880" cy="622935"/>
          </a:xfrm>
        </p:grpSpPr>
        <p:sp>
          <p:nvSpPr>
            <p:cNvPr id="63" name="object 63"/>
            <p:cNvSpPr/>
            <p:nvPr/>
          </p:nvSpPr>
          <p:spPr>
            <a:xfrm>
              <a:off x="2314872" y="4000506"/>
              <a:ext cx="1541780" cy="584835"/>
            </a:xfrm>
            <a:custGeom>
              <a:avLst/>
              <a:gdLst/>
              <a:ahLst/>
              <a:cxnLst/>
              <a:rect l="l" t="t" r="r" b="b"/>
              <a:pathLst>
                <a:path w="1541779" h="584835">
                  <a:moveTo>
                    <a:pt x="1541654" y="0"/>
                  </a:moveTo>
                  <a:lnTo>
                    <a:pt x="0" y="0"/>
                  </a:lnTo>
                  <a:lnTo>
                    <a:pt x="0" y="584774"/>
                  </a:lnTo>
                  <a:lnTo>
                    <a:pt x="1541654" y="584774"/>
                  </a:lnTo>
                  <a:lnTo>
                    <a:pt x="154165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2314872" y="4000506"/>
              <a:ext cx="1541780" cy="584835"/>
            </a:xfrm>
            <a:custGeom>
              <a:avLst/>
              <a:gdLst/>
              <a:ahLst/>
              <a:cxnLst/>
              <a:rect l="l" t="t" r="r" b="b"/>
              <a:pathLst>
                <a:path w="1541779" h="584835">
                  <a:moveTo>
                    <a:pt x="0" y="0"/>
                  </a:moveTo>
                  <a:lnTo>
                    <a:pt x="1541655" y="0"/>
                  </a:lnTo>
                  <a:lnTo>
                    <a:pt x="1541655" y="584775"/>
                  </a:lnTo>
                  <a:lnTo>
                    <a:pt x="0" y="58477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2400946" y="4019804"/>
            <a:ext cx="1369060" cy="518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WP2.1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structural</a:t>
            </a:r>
            <a:r>
              <a:rPr kumimoji="0" sz="1400" b="1" i="1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geology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2295822" y="4648803"/>
            <a:ext cx="1579880" cy="838835"/>
            <a:chOff x="2295822" y="4648803"/>
            <a:chExt cx="1579880" cy="838835"/>
          </a:xfrm>
        </p:grpSpPr>
        <p:sp>
          <p:nvSpPr>
            <p:cNvPr id="67" name="object 67"/>
            <p:cNvSpPr/>
            <p:nvPr/>
          </p:nvSpPr>
          <p:spPr>
            <a:xfrm>
              <a:off x="2314872" y="4667853"/>
              <a:ext cx="1541780" cy="800735"/>
            </a:xfrm>
            <a:custGeom>
              <a:avLst/>
              <a:gdLst/>
              <a:ahLst/>
              <a:cxnLst/>
              <a:rect l="l" t="t" r="r" b="b"/>
              <a:pathLst>
                <a:path w="1541779" h="800735">
                  <a:moveTo>
                    <a:pt x="1541654" y="0"/>
                  </a:moveTo>
                  <a:lnTo>
                    <a:pt x="0" y="0"/>
                  </a:lnTo>
                  <a:lnTo>
                    <a:pt x="0" y="800219"/>
                  </a:lnTo>
                  <a:lnTo>
                    <a:pt x="1541654" y="800219"/>
                  </a:lnTo>
                  <a:lnTo>
                    <a:pt x="154165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2314872" y="4667853"/>
              <a:ext cx="1541780" cy="800735"/>
            </a:xfrm>
            <a:custGeom>
              <a:avLst/>
              <a:gdLst/>
              <a:ahLst/>
              <a:cxnLst/>
              <a:rect l="l" t="t" r="r" b="b"/>
              <a:pathLst>
                <a:path w="1541779" h="800735">
                  <a:moveTo>
                    <a:pt x="0" y="0"/>
                  </a:moveTo>
                  <a:lnTo>
                    <a:pt x="1541655" y="0"/>
                  </a:lnTo>
                  <a:lnTo>
                    <a:pt x="1541655" y="800219"/>
                  </a:lnTo>
                  <a:lnTo>
                    <a:pt x="0" y="800219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2538614" y="4687316"/>
            <a:ext cx="1093470" cy="518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WP2.2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hydro-geology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2295822" y="5527917"/>
            <a:ext cx="1579880" cy="622935"/>
            <a:chOff x="2295822" y="5527917"/>
            <a:chExt cx="1579880" cy="622935"/>
          </a:xfrm>
        </p:grpSpPr>
        <p:sp>
          <p:nvSpPr>
            <p:cNvPr id="71" name="object 71"/>
            <p:cNvSpPr/>
            <p:nvPr/>
          </p:nvSpPr>
          <p:spPr>
            <a:xfrm>
              <a:off x="2314872" y="5546967"/>
              <a:ext cx="1541780" cy="584835"/>
            </a:xfrm>
            <a:custGeom>
              <a:avLst/>
              <a:gdLst/>
              <a:ahLst/>
              <a:cxnLst/>
              <a:rect l="l" t="t" r="r" b="b"/>
              <a:pathLst>
                <a:path w="1541779" h="584835">
                  <a:moveTo>
                    <a:pt x="1541654" y="0"/>
                  </a:moveTo>
                  <a:lnTo>
                    <a:pt x="0" y="0"/>
                  </a:lnTo>
                  <a:lnTo>
                    <a:pt x="0" y="584775"/>
                  </a:lnTo>
                  <a:lnTo>
                    <a:pt x="1541654" y="584775"/>
                  </a:lnTo>
                  <a:lnTo>
                    <a:pt x="154165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2314872" y="5546967"/>
              <a:ext cx="1541780" cy="584835"/>
            </a:xfrm>
            <a:custGeom>
              <a:avLst/>
              <a:gdLst/>
              <a:ahLst/>
              <a:cxnLst/>
              <a:rect l="l" t="t" r="r" b="b"/>
              <a:pathLst>
                <a:path w="1541779" h="584835">
                  <a:moveTo>
                    <a:pt x="0" y="0"/>
                  </a:moveTo>
                  <a:lnTo>
                    <a:pt x="1541655" y="0"/>
                  </a:lnTo>
                  <a:lnTo>
                    <a:pt x="1541655" y="584775"/>
                  </a:lnTo>
                  <a:lnTo>
                    <a:pt x="0" y="58477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2672759" y="5568188"/>
            <a:ext cx="826135" cy="518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WP2.3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geophysics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2295822" y="6190457"/>
            <a:ext cx="1579880" cy="622935"/>
            <a:chOff x="2295822" y="6190457"/>
            <a:chExt cx="1579880" cy="622935"/>
          </a:xfrm>
        </p:grpSpPr>
        <p:sp>
          <p:nvSpPr>
            <p:cNvPr id="75" name="object 75"/>
            <p:cNvSpPr/>
            <p:nvPr/>
          </p:nvSpPr>
          <p:spPr>
            <a:xfrm>
              <a:off x="2314872" y="6209507"/>
              <a:ext cx="1541780" cy="584835"/>
            </a:xfrm>
            <a:custGeom>
              <a:avLst/>
              <a:gdLst/>
              <a:ahLst/>
              <a:cxnLst/>
              <a:rect l="l" t="t" r="r" b="b"/>
              <a:pathLst>
                <a:path w="1541779" h="584834">
                  <a:moveTo>
                    <a:pt x="1541654" y="0"/>
                  </a:moveTo>
                  <a:lnTo>
                    <a:pt x="0" y="0"/>
                  </a:lnTo>
                  <a:lnTo>
                    <a:pt x="0" y="584774"/>
                  </a:lnTo>
                  <a:lnTo>
                    <a:pt x="1541654" y="584774"/>
                  </a:lnTo>
                  <a:lnTo>
                    <a:pt x="154165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2314872" y="6209507"/>
              <a:ext cx="1541780" cy="584835"/>
            </a:xfrm>
            <a:custGeom>
              <a:avLst/>
              <a:gdLst/>
              <a:ahLst/>
              <a:cxnLst/>
              <a:rect l="l" t="t" r="r" b="b"/>
              <a:pathLst>
                <a:path w="1541779" h="584834">
                  <a:moveTo>
                    <a:pt x="0" y="0"/>
                  </a:moveTo>
                  <a:lnTo>
                    <a:pt x="1541655" y="0"/>
                  </a:lnTo>
                  <a:lnTo>
                    <a:pt x="1541655" y="584775"/>
                  </a:lnTo>
                  <a:lnTo>
                    <a:pt x="0" y="58477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2638023" y="6229603"/>
            <a:ext cx="895985" cy="518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WP2.4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geotechnics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183302" y="6441620"/>
            <a:ext cx="7747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3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3981805" y="6612884"/>
            <a:ext cx="5912300" cy="490232"/>
          </a:xfrm>
          <a:custGeom>
            <a:avLst/>
            <a:gdLst/>
            <a:ahLst/>
            <a:cxnLst/>
            <a:rect l="l" t="t" r="r" b="b"/>
            <a:pathLst>
              <a:path w="7559675" h="1262379">
                <a:moveTo>
                  <a:pt x="7559248" y="0"/>
                </a:moveTo>
                <a:lnTo>
                  <a:pt x="0" y="0"/>
                </a:lnTo>
                <a:lnTo>
                  <a:pt x="0" y="1261884"/>
                </a:lnTo>
                <a:lnTo>
                  <a:pt x="7559248" y="1261884"/>
                </a:lnTo>
                <a:lnTo>
                  <a:pt x="75592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Slide source. ET Symposium; </a:t>
            </a:r>
            <a:r>
              <a:rPr lang="de-DE" sz="1200" spc="-120" dirty="0">
                <a:latin typeface="Calibri"/>
                <a:cs typeface="Calibri"/>
              </a:rPr>
              <a:t>W.</a:t>
            </a:r>
            <a:r>
              <a:rPr lang="de-DE" sz="1200" spc="-20" dirty="0">
                <a:latin typeface="Calibri"/>
                <a:cs typeface="Calibri"/>
              </a:rPr>
              <a:t> </a:t>
            </a:r>
            <a:r>
              <a:rPr lang="de-DE" sz="1200" dirty="0">
                <a:latin typeface="Calibri"/>
                <a:cs typeface="Calibri"/>
              </a:rPr>
              <a:t>Walk</a:t>
            </a:r>
            <a:r>
              <a:rPr lang="de-DE" sz="1200" spc="-80" dirty="0">
                <a:latin typeface="Calibri"/>
                <a:cs typeface="Calibri"/>
              </a:rPr>
              <a:t> </a:t>
            </a:r>
            <a:r>
              <a:rPr lang="de-DE" sz="1200" dirty="0">
                <a:latin typeface="Calibri"/>
                <a:cs typeface="Calibri"/>
              </a:rPr>
              <a:t>&amp;</a:t>
            </a:r>
            <a:r>
              <a:rPr lang="de-DE" sz="1200" spc="-50" dirty="0">
                <a:latin typeface="Calibri"/>
                <a:cs typeface="Calibri"/>
              </a:rPr>
              <a:t> </a:t>
            </a:r>
            <a:r>
              <a:rPr lang="de-DE" sz="1200" dirty="0">
                <a:latin typeface="Calibri"/>
                <a:cs typeface="Calibri"/>
              </a:rPr>
              <a:t>D.</a:t>
            </a:r>
            <a:r>
              <a:rPr lang="de-DE" sz="1200" spc="-45" dirty="0">
                <a:latin typeface="Calibri"/>
                <a:cs typeface="Calibri"/>
              </a:rPr>
              <a:t> </a:t>
            </a:r>
            <a:r>
              <a:rPr lang="de-DE" sz="1200" spc="-10" dirty="0">
                <a:latin typeface="Calibri"/>
                <a:cs typeface="Calibri"/>
              </a:rPr>
              <a:t>D’Urso, </a:t>
            </a:r>
            <a:r>
              <a:rPr lang="de-DE" sz="1200" spc="-10" dirty="0" err="1">
                <a:latin typeface="Calibri"/>
                <a:cs typeface="Calibri"/>
              </a:rPr>
              <a:t>modified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3" name="object 7">
            <a:extLst>
              <a:ext uri="{FF2B5EF4-FFF2-40B4-BE49-F238E27FC236}">
                <a16:creationId xmlns:a16="http://schemas.microsoft.com/office/drawing/2014/main" id="{F868B411-C35E-4AA4-8D14-67F638B56A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6897" y="3976522"/>
            <a:ext cx="1689811" cy="2253081"/>
          </a:xfrm>
          <a:prstGeom prst="rect">
            <a:avLst/>
          </a:prstGeom>
        </p:spPr>
      </p:pic>
      <p:pic>
        <p:nvPicPr>
          <p:cNvPr id="86" name="object 7">
            <a:extLst>
              <a:ext uri="{FF2B5EF4-FFF2-40B4-BE49-F238E27FC236}">
                <a16:creationId xmlns:a16="http://schemas.microsoft.com/office/drawing/2014/main" id="{C24A21B8-BB02-44DE-B9F0-3DE8D23C576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46585" y="3976522"/>
            <a:ext cx="1689809" cy="2277781"/>
          </a:xfrm>
          <a:prstGeom prst="rect">
            <a:avLst/>
          </a:prstGeom>
        </p:spPr>
      </p:pic>
      <p:grpSp>
        <p:nvGrpSpPr>
          <p:cNvPr id="87" name="object 14">
            <a:extLst>
              <a:ext uri="{FF2B5EF4-FFF2-40B4-BE49-F238E27FC236}">
                <a16:creationId xmlns:a16="http://schemas.microsoft.com/office/drawing/2014/main" id="{09173A90-92C1-4E07-913C-385CA2FD5178}"/>
              </a:ext>
            </a:extLst>
          </p:cNvPr>
          <p:cNvGrpSpPr/>
          <p:nvPr/>
        </p:nvGrpSpPr>
        <p:grpSpPr>
          <a:xfrm>
            <a:off x="7566537" y="3965000"/>
            <a:ext cx="1406001" cy="2289303"/>
            <a:chOff x="1701732" y="3460980"/>
            <a:chExt cx="1316355" cy="2348230"/>
          </a:xfrm>
        </p:grpSpPr>
        <p:pic>
          <p:nvPicPr>
            <p:cNvPr id="88" name="object 15">
              <a:extLst>
                <a:ext uri="{FF2B5EF4-FFF2-40B4-BE49-F238E27FC236}">
                  <a16:creationId xmlns:a16="http://schemas.microsoft.com/office/drawing/2014/main" id="{065EFD4B-298F-4F0F-9818-D4736A372B7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1732" y="3460980"/>
              <a:ext cx="1316193" cy="2347908"/>
            </a:xfrm>
            <a:prstGeom prst="rect">
              <a:avLst/>
            </a:prstGeom>
          </p:spPr>
        </p:pic>
        <p:sp>
          <p:nvSpPr>
            <p:cNvPr id="89" name="object 16">
              <a:extLst>
                <a:ext uri="{FF2B5EF4-FFF2-40B4-BE49-F238E27FC236}">
                  <a16:creationId xmlns:a16="http://schemas.microsoft.com/office/drawing/2014/main" id="{81E34D4D-1106-4099-A821-4FC9997E4FD6}"/>
                </a:ext>
              </a:extLst>
            </p:cNvPr>
            <p:cNvSpPr/>
            <p:nvPr/>
          </p:nvSpPr>
          <p:spPr>
            <a:xfrm>
              <a:off x="2152633" y="4649158"/>
              <a:ext cx="128270" cy="479425"/>
            </a:xfrm>
            <a:custGeom>
              <a:avLst/>
              <a:gdLst/>
              <a:ahLst/>
              <a:cxnLst/>
              <a:rect l="l" t="t" r="r" b="b"/>
              <a:pathLst>
                <a:path w="128269" h="479425">
                  <a:moveTo>
                    <a:pt x="85343" y="106679"/>
                  </a:moveTo>
                  <a:lnTo>
                    <a:pt x="42671" y="106679"/>
                  </a:lnTo>
                  <a:lnTo>
                    <a:pt x="42671" y="479064"/>
                  </a:lnTo>
                  <a:lnTo>
                    <a:pt x="85343" y="479064"/>
                  </a:lnTo>
                  <a:lnTo>
                    <a:pt x="85343" y="106679"/>
                  </a:lnTo>
                  <a:close/>
                </a:path>
                <a:path w="128269" h="479425">
                  <a:moveTo>
                    <a:pt x="64007" y="0"/>
                  </a:moveTo>
                  <a:lnTo>
                    <a:pt x="0" y="128015"/>
                  </a:lnTo>
                  <a:lnTo>
                    <a:pt x="42671" y="128015"/>
                  </a:lnTo>
                  <a:lnTo>
                    <a:pt x="42671" y="106679"/>
                  </a:lnTo>
                  <a:lnTo>
                    <a:pt x="117347" y="106679"/>
                  </a:lnTo>
                  <a:lnTo>
                    <a:pt x="64007" y="0"/>
                  </a:lnTo>
                  <a:close/>
                </a:path>
                <a:path w="128269" h="479425">
                  <a:moveTo>
                    <a:pt x="117347" y="106679"/>
                  </a:moveTo>
                  <a:lnTo>
                    <a:pt x="85343" y="106679"/>
                  </a:lnTo>
                  <a:lnTo>
                    <a:pt x="85343" y="128015"/>
                  </a:lnTo>
                  <a:lnTo>
                    <a:pt x="128015" y="128015"/>
                  </a:lnTo>
                  <a:lnTo>
                    <a:pt x="117347" y="1066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0" name="object 10">
            <a:extLst>
              <a:ext uri="{FF2B5EF4-FFF2-40B4-BE49-F238E27FC236}">
                <a16:creationId xmlns:a16="http://schemas.microsoft.com/office/drawing/2014/main" id="{C4D261BE-20FA-4B20-9D71-472D2F507C8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48723" y="3976522"/>
            <a:ext cx="2091992" cy="1591666"/>
          </a:xfrm>
          <a:prstGeom prst="rect">
            <a:avLst/>
          </a:prstGeom>
        </p:spPr>
      </p:pic>
      <p:pic>
        <p:nvPicPr>
          <p:cNvPr id="91" name="object 2">
            <a:extLst>
              <a:ext uri="{FF2B5EF4-FFF2-40B4-BE49-F238E27FC236}">
                <a16:creationId xmlns:a16="http://schemas.microsoft.com/office/drawing/2014/main" id="{96BB4CC8-B360-4D06-95FE-76032DBCFCA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53974" y="5346167"/>
            <a:ext cx="2717858" cy="149776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rapezoid 34">
            <a:extLst>
              <a:ext uri="{FF2B5EF4-FFF2-40B4-BE49-F238E27FC236}">
                <a16:creationId xmlns:a16="http://schemas.microsoft.com/office/drawing/2014/main" id="{F4D656E0-2D99-4AA2-A4B1-58A2C5514DA6}"/>
              </a:ext>
            </a:extLst>
          </p:cNvPr>
          <p:cNvSpPr/>
          <p:nvPr/>
        </p:nvSpPr>
        <p:spPr>
          <a:xfrm rot="18542266">
            <a:off x="6260074" y="5861358"/>
            <a:ext cx="224927" cy="205719"/>
          </a:xfrm>
          <a:prstGeom prst="trapezoid">
            <a:avLst>
              <a:gd name="adj" fmla="val 3260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197DFF4-8889-43E7-A747-EC85E765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Next </a:t>
            </a:r>
            <a:r>
              <a:rPr lang="de-DE" dirty="0" err="1"/>
              <a:t>Steps</a:t>
            </a:r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358FFCC-AED1-468C-A0DC-E711D8EA7C9E}"/>
              </a:ext>
            </a:extLst>
          </p:cNvPr>
          <p:cNvSpPr txBox="1"/>
          <p:nvPr/>
        </p:nvSpPr>
        <p:spPr>
          <a:xfrm>
            <a:off x="712694" y="1290918"/>
            <a:ext cx="75211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Define</a:t>
            </a:r>
            <a:r>
              <a:rPr lang="de-DE" sz="2400" dirty="0"/>
              <a:t> breakdown </a:t>
            </a:r>
            <a:r>
              <a:rPr lang="de-DE" sz="2400" dirty="0" err="1"/>
              <a:t>of</a:t>
            </a:r>
            <a:r>
              <a:rPr lang="de-DE" sz="2400" dirty="0"/>
              <a:t> TDR </a:t>
            </a:r>
            <a:r>
              <a:rPr lang="de-DE" sz="2400" dirty="0" err="1"/>
              <a:t>into</a:t>
            </a:r>
            <a:r>
              <a:rPr lang="de-DE" sz="2400" dirty="0"/>
              <a:t> sub-TDRs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Not all </a:t>
            </a:r>
            <a:r>
              <a:rPr lang="de-DE" sz="2400" dirty="0" err="1"/>
              <a:t>detector</a:t>
            </a:r>
            <a:r>
              <a:rPr lang="de-DE" sz="2400" dirty="0"/>
              <a:t> </a:t>
            </a:r>
            <a:r>
              <a:rPr lang="de-DE" sz="2400" dirty="0" err="1"/>
              <a:t>aspects</a:t>
            </a:r>
            <a:r>
              <a:rPr lang="de-DE" sz="2400" dirty="0"/>
              <a:t> </a:t>
            </a:r>
            <a:r>
              <a:rPr lang="de-DE" sz="2400" dirty="0" err="1"/>
              <a:t>need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defined</a:t>
            </a:r>
            <a:r>
              <a:rPr lang="de-DE" sz="2400" dirty="0"/>
              <a:t> at </a:t>
            </a:r>
            <a:r>
              <a:rPr lang="de-DE" sz="2400" dirty="0" err="1"/>
              <a:t>the</a:t>
            </a:r>
            <a:r>
              <a:rPr lang="de-DE" sz="2400" dirty="0"/>
              <a:t> time </a:t>
            </a:r>
            <a:br>
              <a:rPr lang="de-DE" sz="2400" dirty="0"/>
            </a:br>
            <a:r>
              <a:rPr lang="de-DE" sz="2400" dirty="0"/>
              <a:t>Infrastructure and Vacuum System TDRs </a:t>
            </a:r>
            <a:r>
              <a:rPr lang="de-DE" sz="2400" dirty="0" err="1"/>
              <a:t>must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mature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Define</a:t>
            </a:r>
            <a:r>
              <a:rPr lang="de-DE" sz="2400" dirty="0"/>
              <a:t> </a:t>
            </a:r>
            <a:r>
              <a:rPr lang="de-DE" sz="2400" dirty="0" err="1"/>
              <a:t>structure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TDRs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Produce</a:t>
            </a:r>
            <a:r>
              <a:rPr lang="de-DE" sz="2400" dirty="0"/>
              <a:t> </a:t>
            </a:r>
            <a:r>
              <a:rPr lang="de-DE" sz="2400" dirty="0" err="1"/>
              <a:t>skeletons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TDR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Connect </a:t>
            </a:r>
            <a:r>
              <a:rPr lang="de-DE" sz="2400" dirty="0" err="1"/>
              <a:t>skeletons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parameter</a:t>
            </a:r>
            <a:r>
              <a:rPr lang="de-DE" sz="2400" dirty="0"/>
              <a:t>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Fill </a:t>
            </a:r>
            <a:r>
              <a:rPr lang="de-DE" sz="2400" dirty="0" err="1"/>
              <a:t>skeletons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Content</a:t>
            </a:r>
          </a:p>
        </p:txBody>
      </p:sp>
      <p:sp>
        <p:nvSpPr>
          <p:cNvPr id="6" name="Flussdiagramm: Mehrere Dokumente 5">
            <a:extLst>
              <a:ext uri="{FF2B5EF4-FFF2-40B4-BE49-F238E27FC236}">
                <a16:creationId xmlns:a16="http://schemas.microsoft.com/office/drawing/2014/main" id="{6F621A8D-20A2-4195-898B-8E7D5C0AC408}"/>
              </a:ext>
            </a:extLst>
          </p:cNvPr>
          <p:cNvSpPr/>
          <p:nvPr/>
        </p:nvSpPr>
        <p:spPr>
          <a:xfrm>
            <a:off x="6868425" y="1116252"/>
            <a:ext cx="1060704" cy="75895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chemeClr val="bg1"/>
                </a:solidFill>
              </a:rPr>
              <a:t>TDR A</a:t>
            </a:r>
            <a:endParaRPr lang="de-DE" dirty="0"/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CF5D7B61-CCAF-4612-B232-6A79C2199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2972"/>
              </p:ext>
            </p:extLst>
          </p:nvPr>
        </p:nvGraphicFramePr>
        <p:xfrm>
          <a:off x="5092813" y="2997432"/>
          <a:ext cx="2006374" cy="1111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FEF8A62-D9D3-4F7E-B588-2AA3EB70F82F}"/>
              </a:ext>
            </a:extLst>
          </p:cNvPr>
          <p:cNvGrpSpPr/>
          <p:nvPr/>
        </p:nvGrpSpPr>
        <p:grpSpPr>
          <a:xfrm>
            <a:off x="4494493" y="4667221"/>
            <a:ext cx="3203013" cy="2296019"/>
            <a:chOff x="6028217" y="4001399"/>
            <a:chExt cx="3875645" cy="3056001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9B341CD8-A10D-42A3-BFBD-8E4E27C9E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5965" flipH="1">
              <a:off x="6028217" y="4001399"/>
              <a:ext cx="2877765" cy="3056001"/>
            </a:xfrm>
            <a:prstGeom prst="rect">
              <a:avLst/>
            </a:prstGeom>
          </p:spPr>
        </p:pic>
        <p:graphicFrame>
          <p:nvGraphicFramePr>
            <p:cNvPr id="19" name="Diagramm 18">
              <a:extLst>
                <a:ext uri="{FF2B5EF4-FFF2-40B4-BE49-F238E27FC236}">
                  <a16:creationId xmlns:a16="http://schemas.microsoft.com/office/drawing/2014/main" id="{9FE4BE66-BFE8-4C51-8751-92CCADE516E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403643"/>
                </p:ext>
              </p:extLst>
            </p:nvPr>
          </p:nvGraphicFramePr>
          <p:xfrm>
            <a:off x="7897488" y="5746715"/>
            <a:ext cx="2006374" cy="11112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DC2E2F1-0A38-4B5C-9EB0-7086CD4C842B}"/>
                </a:ext>
              </a:extLst>
            </p:cNvPr>
            <p:cNvSpPr txBox="1"/>
            <p:nvPr/>
          </p:nvSpPr>
          <p:spPr>
            <a:xfrm>
              <a:off x="8753952" y="5876211"/>
              <a:ext cx="851887" cy="614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chemeClr val="bg1"/>
                  </a:solidFill>
                </a:rPr>
                <a:t>TDR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4E39D614-ECB0-41A8-B533-9314D338BCBF}"/>
                </a:ext>
              </a:extLst>
            </p:cNvPr>
            <p:cNvSpPr txBox="1"/>
            <p:nvPr/>
          </p:nvSpPr>
          <p:spPr>
            <a:xfrm>
              <a:off x="6936188" y="5327590"/>
              <a:ext cx="519694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bg1"/>
                  </a:solidFill>
                </a:rPr>
                <a:t>ISB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3ECDA36-F83A-4188-A149-BBDE02B04FBB}"/>
              </a:ext>
            </a:extLst>
          </p:cNvPr>
          <p:cNvGrpSpPr/>
          <p:nvPr/>
        </p:nvGrpSpPr>
        <p:grpSpPr>
          <a:xfrm>
            <a:off x="7841488" y="4250987"/>
            <a:ext cx="3663094" cy="1353186"/>
            <a:chOff x="7841488" y="4250987"/>
            <a:chExt cx="3663094" cy="1353186"/>
          </a:xfrm>
        </p:grpSpPr>
        <p:graphicFrame>
          <p:nvGraphicFramePr>
            <p:cNvPr id="23" name="Diagramm 22">
              <a:extLst>
                <a:ext uri="{FF2B5EF4-FFF2-40B4-BE49-F238E27FC236}">
                  <a16:creationId xmlns:a16="http://schemas.microsoft.com/office/drawing/2014/main" id="{EC6EF1AE-B43A-4B48-894E-2EC8D8E2FDF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75974248"/>
                </p:ext>
              </p:extLst>
            </p:nvPr>
          </p:nvGraphicFramePr>
          <p:xfrm>
            <a:off x="7841488" y="4250987"/>
            <a:ext cx="2006374" cy="11112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5B8C033E-D6F7-4745-BD76-4285F3069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4611" y="4372379"/>
              <a:ext cx="849971" cy="1231794"/>
            </a:xfrm>
            <a:prstGeom prst="rect">
              <a:avLst/>
            </a:prstGeom>
          </p:spPr>
        </p:pic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97BFBA1E-5682-4A3E-A79D-C2BCF4C1E359}"/>
                </a:ext>
              </a:extLst>
            </p:cNvPr>
            <p:cNvCxnSpPr>
              <a:cxnSpLocks/>
            </p:cNvCxnSpPr>
            <p:nvPr/>
          </p:nvCxnSpPr>
          <p:spPr>
            <a:xfrm>
              <a:off x="9931623" y="4462907"/>
              <a:ext cx="613950" cy="151373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2F404B9-5856-470C-98D7-7044FC3CFB81}"/>
                </a:ext>
              </a:extLst>
            </p:cNvPr>
            <p:cNvCxnSpPr>
              <a:cxnSpLocks/>
            </p:cNvCxnSpPr>
            <p:nvPr/>
          </p:nvCxnSpPr>
          <p:spPr>
            <a:xfrm>
              <a:off x="9931623" y="4649905"/>
              <a:ext cx="613950" cy="151373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9E8DFC6F-C373-4361-B3E6-113C6B9EF43A}"/>
                </a:ext>
              </a:extLst>
            </p:cNvPr>
            <p:cNvCxnSpPr>
              <a:cxnSpLocks/>
            </p:cNvCxnSpPr>
            <p:nvPr/>
          </p:nvCxnSpPr>
          <p:spPr>
            <a:xfrm>
              <a:off x="9931623" y="4836903"/>
              <a:ext cx="613950" cy="151373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FC27CFE3-5689-40F0-8E56-EB7FF9A72BC3}"/>
                </a:ext>
              </a:extLst>
            </p:cNvPr>
            <p:cNvCxnSpPr>
              <a:cxnSpLocks/>
            </p:cNvCxnSpPr>
            <p:nvPr/>
          </p:nvCxnSpPr>
          <p:spPr>
            <a:xfrm>
              <a:off x="9931623" y="5023901"/>
              <a:ext cx="613950" cy="151373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C25243DD-7A4A-4790-B4B6-4538BA056E8F}"/>
                </a:ext>
              </a:extLst>
            </p:cNvPr>
            <p:cNvCxnSpPr>
              <a:cxnSpLocks/>
            </p:cNvCxnSpPr>
            <p:nvPr/>
          </p:nvCxnSpPr>
          <p:spPr>
            <a:xfrm>
              <a:off x="9931623" y="5210899"/>
              <a:ext cx="613950" cy="151373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B6611E16-2AF2-4C45-966D-DB504438055C}"/>
              </a:ext>
            </a:extLst>
          </p:cNvPr>
          <p:cNvSpPr txBox="1"/>
          <p:nvPr/>
        </p:nvSpPr>
        <p:spPr>
          <a:xfrm rot="19687363">
            <a:off x="5203763" y="2396337"/>
            <a:ext cx="6901889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rgbClr val="FF0000"/>
                </a:solidFill>
              </a:rPr>
              <a:t>Urgent </a:t>
            </a:r>
            <a:r>
              <a:rPr lang="de-DE" sz="4000" dirty="0" err="1">
                <a:solidFill>
                  <a:srgbClr val="FF0000"/>
                </a:solidFill>
              </a:rPr>
              <a:t>to</a:t>
            </a:r>
            <a:r>
              <a:rPr lang="de-DE" sz="4000" dirty="0">
                <a:solidFill>
                  <a:srgbClr val="FF0000"/>
                </a:solidFill>
              </a:rPr>
              <a:t> </a:t>
            </a:r>
            <a:r>
              <a:rPr lang="de-DE" sz="4000" dirty="0" err="1">
                <a:solidFill>
                  <a:srgbClr val="FF0000"/>
                </a:solidFill>
              </a:rPr>
              <a:t>define</a:t>
            </a:r>
            <a:r>
              <a:rPr lang="de-DE" sz="4000" dirty="0">
                <a:solidFill>
                  <a:srgbClr val="FF0000"/>
                </a:solidFill>
              </a:rPr>
              <a:t> </a:t>
            </a:r>
            <a:r>
              <a:rPr lang="de-DE" sz="4000" dirty="0" err="1">
                <a:solidFill>
                  <a:srgbClr val="FF0000"/>
                </a:solidFill>
              </a:rPr>
              <a:t>timeline</a:t>
            </a:r>
            <a:r>
              <a:rPr lang="de-DE" sz="4000" dirty="0">
                <a:solidFill>
                  <a:srgbClr val="FF0000"/>
                </a:solidFill>
              </a:rPr>
              <a:t> </a:t>
            </a:r>
            <a:r>
              <a:rPr lang="de-DE" sz="4000" dirty="0" err="1">
                <a:solidFill>
                  <a:srgbClr val="FF0000"/>
                </a:solidFill>
              </a:rPr>
              <a:t>for</a:t>
            </a:r>
            <a:r>
              <a:rPr lang="de-DE" sz="4000" dirty="0">
                <a:solidFill>
                  <a:srgbClr val="FF0000"/>
                </a:solidFill>
              </a:rPr>
              <a:t> all!</a:t>
            </a:r>
          </a:p>
        </p:txBody>
      </p:sp>
    </p:spTree>
    <p:extLst>
      <p:ext uri="{BB962C8B-B14F-4D97-AF65-F5344CB8AC3E}">
        <p14:creationId xmlns:p14="http://schemas.microsoft.com/office/powerpoint/2010/main" val="31123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10542FC-3916-4E24-9D27-468EDC0A6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TDRs?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39591F2-7EB1-44E5-8428-674A126DD8C3}"/>
              </a:ext>
            </a:extLst>
          </p:cNvPr>
          <p:cNvGrpSpPr/>
          <p:nvPr/>
        </p:nvGrpSpPr>
        <p:grpSpPr>
          <a:xfrm>
            <a:off x="3250946" y="2695403"/>
            <a:ext cx="5102162" cy="2051003"/>
            <a:chOff x="3152472" y="2203034"/>
            <a:chExt cx="5102162" cy="2051003"/>
          </a:xfrm>
        </p:grpSpPr>
        <p:sp>
          <p:nvSpPr>
            <p:cNvPr id="5" name="Sechseck 4">
              <a:extLst>
                <a:ext uri="{FF2B5EF4-FFF2-40B4-BE49-F238E27FC236}">
                  <a16:creationId xmlns:a16="http://schemas.microsoft.com/office/drawing/2014/main" id="{140FE371-B57A-4D8B-B4A7-82B159B277C3}"/>
                </a:ext>
              </a:extLst>
            </p:cNvPr>
            <p:cNvSpPr/>
            <p:nvPr/>
          </p:nvSpPr>
          <p:spPr>
            <a:xfrm>
              <a:off x="4763223" y="2203034"/>
              <a:ext cx="1610751" cy="548640"/>
            </a:xfrm>
            <a:prstGeom prst="hex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Detector</a:t>
              </a:r>
              <a:endParaRPr lang="de-DE" dirty="0"/>
            </a:p>
          </p:txBody>
        </p:sp>
        <p:sp>
          <p:nvSpPr>
            <p:cNvPr id="6" name="Sechseck 5">
              <a:extLst>
                <a:ext uri="{FF2B5EF4-FFF2-40B4-BE49-F238E27FC236}">
                  <a16:creationId xmlns:a16="http://schemas.microsoft.com/office/drawing/2014/main" id="{D2BE9E2B-68E4-4ABA-A4AE-A8DF9DA9B2EC}"/>
                </a:ext>
              </a:extLst>
            </p:cNvPr>
            <p:cNvSpPr/>
            <p:nvPr/>
          </p:nvSpPr>
          <p:spPr>
            <a:xfrm>
              <a:off x="6373974" y="2904978"/>
              <a:ext cx="1880660" cy="54864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>
                  <a:solidFill>
                    <a:schemeClr val="tx1"/>
                  </a:solidFill>
                </a:rPr>
                <a:t>Civil</a:t>
              </a:r>
              <a:r>
                <a:rPr lang="de-DE" dirty="0">
                  <a:solidFill>
                    <a:schemeClr val="tx1"/>
                  </a:solidFill>
                </a:rPr>
                <a:t> Infrastructure</a:t>
              </a:r>
            </a:p>
          </p:txBody>
        </p:sp>
        <p:sp>
          <p:nvSpPr>
            <p:cNvPr id="7" name="Sechseck 6">
              <a:extLst>
                <a:ext uri="{FF2B5EF4-FFF2-40B4-BE49-F238E27FC236}">
                  <a16:creationId xmlns:a16="http://schemas.microsoft.com/office/drawing/2014/main" id="{D30EF77B-4C98-47D8-A5BF-035E5CB5415E}"/>
                </a:ext>
              </a:extLst>
            </p:cNvPr>
            <p:cNvSpPr/>
            <p:nvPr/>
          </p:nvSpPr>
          <p:spPr>
            <a:xfrm>
              <a:off x="3152472" y="2904978"/>
              <a:ext cx="1610751" cy="548640"/>
            </a:xfrm>
            <a:prstGeom prst="hexagon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Vacuum System</a:t>
              </a:r>
            </a:p>
          </p:txBody>
        </p:sp>
        <p:sp>
          <p:nvSpPr>
            <p:cNvPr id="8" name="Sechseck 7">
              <a:extLst>
                <a:ext uri="{FF2B5EF4-FFF2-40B4-BE49-F238E27FC236}">
                  <a16:creationId xmlns:a16="http://schemas.microsoft.com/office/drawing/2014/main" id="{14137F40-4B05-4A5E-A3E8-4360CEDEE512}"/>
                </a:ext>
              </a:extLst>
            </p:cNvPr>
            <p:cNvSpPr/>
            <p:nvPr/>
          </p:nvSpPr>
          <p:spPr>
            <a:xfrm>
              <a:off x="4510192" y="3705397"/>
              <a:ext cx="2116812" cy="548640"/>
            </a:xfrm>
            <a:prstGeom prst="hexag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E-Infrastructure</a:t>
              </a:r>
            </a:p>
          </p:txBody>
        </p: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7C6C257D-B7F6-48F0-AD08-C40D867BC084}"/>
                </a:ext>
              </a:extLst>
            </p:cNvPr>
            <p:cNvCxnSpPr/>
            <p:nvPr/>
          </p:nvCxnSpPr>
          <p:spPr>
            <a:xfrm>
              <a:off x="4016326" y="3529550"/>
              <a:ext cx="493866" cy="35169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1E28CF3F-39A0-4B84-97B9-E08B5EEBA29A}"/>
                </a:ext>
              </a:extLst>
            </p:cNvPr>
            <p:cNvCxnSpPr/>
            <p:nvPr/>
          </p:nvCxnSpPr>
          <p:spPr>
            <a:xfrm>
              <a:off x="6447692" y="2481507"/>
              <a:ext cx="493866" cy="35169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6C69148C-DA55-4AC1-BE39-47B589ADB7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6326" y="2477354"/>
              <a:ext cx="647114" cy="35584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97E458BC-1885-4DF7-96A9-010E98F72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1692" y="3528277"/>
              <a:ext cx="647114" cy="35584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20888ECA-71CE-4843-BC9B-86EAE86CC6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5358" y="2819132"/>
              <a:ext cx="6480" cy="79834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5517C8CE-900B-4664-98D2-DA0EA99AFD05}"/>
                </a:ext>
              </a:extLst>
            </p:cNvPr>
            <p:cNvCxnSpPr>
              <a:cxnSpLocks/>
            </p:cNvCxnSpPr>
            <p:nvPr/>
          </p:nvCxnSpPr>
          <p:spPr>
            <a:xfrm>
              <a:off x="4958103" y="3179298"/>
              <a:ext cx="124574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C5258A86-382C-4D1F-AE98-B6EF67A78385}"/>
              </a:ext>
            </a:extLst>
          </p:cNvPr>
          <p:cNvSpPr txBox="1"/>
          <p:nvPr/>
        </p:nvSpPr>
        <p:spPr>
          <a:xfrm>
            <a:off x="543575" y="1118382"/>
            <a:ext cx="673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All TDRs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F6ADEDB-BC3C-4E97-A6A7-9D8BF0C91727}"/>
              </a:ext>
            </a:extLst>
          </p:cNvPr>
          <p:cNvSpPr txBox="1"/>
          <p:nvPr/>
        </p:nvSpPr>
        <p:spPr>
          <a:xfrm>
            <a:off x="543575" y="5739618"/>
            <a:ext cx="808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priority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on </a:t>
            </a:r>
            <a:r>
              <a:rPr lang="de-DE" dirty="0" err="1"/>
              <a:t>those</a:t>
            </a:r>
            <a:r>
              <a:rPr lang="de-DE" dirty="0"/>
              <a:t> </a:t>
            </a:r>
            <a:r>
              <a:rPr lang="de-DE" dirty="0" err="1"/>
              <a:t>aspects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Infrastructure and Vacuum </a:t>
            </a:r>
            <a:r>
              <a:rPr lang="de-DE" dirty="0" err="1"/>
              <a:t>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048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10542FC-3916-4E24-9D27-468EDC0A6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influences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Design(s)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TDRs?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39591F2-7EB1-44E5-8428-674A126DD8C3}"/>
              </a:ext>
            </a:extLst>
          </p:cNvPr>
          <p:cNvGrpSpPr/>
          <p:nvPr/>
        </p:nvGrpSpPr>
        <p:grpSpPr>
          <a:xfrm>
            <a:off x="3250946" y="2695403"/>
            <a:ext cx="5102162" cy="2051003"/>
            <a:chOff x="3152472" y="2203034"/>
            <a:chExt cx="5102162" cy="2051003"/>
          </a:xfrm>
        </p:grpSpPr>
        <p:sp>
          <p:nvSpPr>
            <p:cNvPr id="5" name="Sechseck 4">
              <a:extLst>
                <a:ext uri="{FF2B5EF4-FFF2-40B4-BE49-F238E27FC236}">
                  <a16:creationId xmlns:a16="http://schemas.microsoft.com/office/drawing/2014/main" id="{140FE371-B57A-4D8B-B4A7-82B159B277C3}"/>
                </a:ext>
              </a:extLst>
            </p:cNvPr>
            <p:cNvSpPr/>
            <p:nvPr/>
          </p:nvSpPr>
          <p:spPr>
            <a:xfrm>
              <a:off x="4763223" y="2203034"/>
              <a:ext cx="1610751" cy="548640"/>
            </a:xfrm>
            <a:prstGeom prst="hex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Detector</a:t>
              </a:r>
              <a:endParaRPr lang="de-DE" dirty="0"/>
            </a:p>
          </p:txBody>
        </p:sp>
        <p:sp>
          <p:nvSpPr>
            <p:cNvPr id="6" name="Sechseck 5">
              <a:extLst>
                <a:ext uri="{FF2B5EF4-FFF2-40B4-BE49-F238E27FC236}">
                  <a16:creationId xmlns:a16="http://schemas.microsoft.com/office/drawing/2014/main" id="{D2BE9E2B-68E4-4ABA-A4AE-A8DF9DA9B2EC}"/>
                </a:ext>
              </a:extLst>
            </p:cNvPr>
            <p:cNvSpPr/>
            <p:nvPr/>
          </p:nvSpPr>
          <p:spPr>
            <a:xfrm>
              <a:off x="6373974" y="2904978"/>
              <a:ext cx="1880660" cy="54864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>
                  <a:solidFill>
                    <a:schemeClr val="tx1"/>
                  </a:solidFill>
                </a:rPr>
                <a:t>Civil</a:t>
              </a:r>
              <a:r>
                <a:rPr lang="de-DE" dirty="0">
                  <a:solidFill>
                    <a:schemeClr val="tx1"/>
                  </a:solidFill>
                </a:rPr>
                <a:t> Infrastructure</a:t>
              </a:r>
            </a:p>
          </p:txBody>
        </p:sp>
        <p:sp>
          <p:nvSpPr>
            <p:cNvPr id="7" name="Sechseck 6">
              <a:extLst>
                <a:ext uri="{FF2B5EF4-FFF2-40B4-BE49-F238E27FC236}">
                  <a16:creationId xmlns:a16="http://schemas.microsoft.com/office/drawing/2014/main" id="{D30EF77B-4C98-47D8-A5BF-035E5CB5415E}"/>
                </a:ext>
              </a:extLst>
            </p:cNvPr>
            <p:cNvSpPr/>
            <p:nvPr/>
          </p:nvSpPr>
          <p:spPr>
            <a:xfrm>
              <a:off x="3152472" y="2904978"/>
              <a:ext cx="1610751" cy="548640"/>
            </a:xfrm>
            <a:prstGeom prst="hexagon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Vacuum System</a:t>
              </a:r>
            </a:p>
          </p:txBody>
        </p:sp>
        <p:sp>
          <p:nvSpPr>
            <p:cNvPr id="8" name="Sechseck 7">
              <a:extLst>
                <a:ext uri="{FF2B5EF4-FFF2-40B4-BE49-F238E27FC236}">
                  <a16:creationId xmlns:a16="http://schemas.microsoft.com/office/drawing/2014/main" id="{14137F40-4B05-4A5E-A3E8-4360CEDEE512}"/>
                </a:ext>
              </a:extLst>
            </p:cNvPr>
            <p:cNvSpPr/>
            <p:nvPr/>
          </p:nvSpPr>
          <p:spPr>
            <a:xfrm>
              <a:off x="4510192" y="3705397"/>
              <a:ext cx="2116812" cy="548640"/>
            </a:xfrm>
            <a:prstGeom prst="hexag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E-Infrastructure</a:t>
              </a:r>
            </a:p>
          </p:txBody>
        </p: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7C6C257D-B7F6-48F0-AD08-C40D867BC084}"/>
                </a:ext>
              </a:extLst>
            </p:cNvPr>
            <p:cNvCxnSpPr/>
            <p:nvPr/>
          </p:nvCxnSpPr>
          <p:spPr>
            <a:xfrm>
              <a:off x="4016326" y="3529550"/>
              <a:ext cx="493866" cy="35169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1E28CF3F-39A0-4B84-97B9-E08B5EEBA29A}"/>
                </a:ext>
              </a:extLst>
            </p:cNvPr>
            <p:cNvCxnSpPr/>
            <p:nvPr/>
          </p:nvCxnSpPr>
          <p:spPr>
            <a:xfrm>
              <a:off x="6447692" y="2481507"/>
              <a:ext cx="493866" cy="35169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6C69148C-DA55-4AC1-BE39-47B589ADB7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6326" y="2477354"/>
              <a:ext cx="647114" cy="35584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97E458BC-1885-4DF7-96A9-010E98F72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1692" y="3528277"/>
              <a:ext cx="647114" cy="35584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20888ECA-71CE-4843-BC9B-86EAE86CC6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5358" y="2819132"/>
              <a:ext cx="6480" cy="79834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5517C8CE-900B-4664-98D2-DA0EA99AFD05}"/>
                </a:ext>
              </a:extLst>
            </p:cNvPr>
            <p:cNvCxnSpPr>
              <a:cxnSpLocks/>
            </p:cNvCxnSpPr>
            <p:nvPr/>
          </p:nvCxnSpPr>
          <p:spPr>
            <a:xfrm>
              <a:off x="4958103" y="3179298"/>
              <a:ext cx="124574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C5258A86-382C-4D1F-AE98-B6EF67A78385}"/>
              </a:ext>
            </a:extLst>
          </p:cNvPr>
          <p:cNvSpPr txBox="1"/>
          <p:nvPr/>
        </p:nvSpPr>
        <p:spPr>
          <a:xfrm>
            <a:off x="528239" y="819776"/>
            <a:ext cx="6227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External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subsystems</a:t>
            </a:r>
            <a:endParaRPr lang="de-DE" dirty="0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DF5AF933-6395-483E-A8C9-BF3DBAB2B412}"/>
              </a:ext>
            </a:extLst>
          </p:cNvPr>
          <p:cNvSpPr/>
          <p:nvPr/>
        </p:nvSpPr>
        <p:spPr>
          <a:xfrm>
            <a:off x="1640196" y="1930569"/>
            <a:ext cx="1477108" cy="47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Finances</a:t>
            </a:r>
            <a:endParaRPr lang="de-DE" dirty="0"/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1D97C32A-D456-4825-B7ED-0C7970DAE964}"/>
              </a:ext>
            </a:extLst>
          </p:cNvPr>
          <p:cNvSpPr/>
          <p:nvPr/>
        </p:nvSpPr>
        <p:spPr>
          <a:xfrm>
            <a:off x="4940897" y="1349099"/>
            <a:ext cx="1477108" cy="47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Politics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E1EDF6E6-84E2-4E38-997D-1BCB3F9A40F6}"/>
              </a:ext>
            </a:extLst>
          </p:cNvPr>
          <p:cNvSpPr/>
          <p:nvPr/>
        </p:nvSpPr>
        <p:spPr>
          <a:xfrm>
            <a:off x="8213601" y="1802199"/>
            <a:ext cx="1610750" cy="5242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Environmental </a:t>
            </a:r>
            <a:r>
              <a:rPr lang="de-DE" dirty="0" err="1"/>
              <a:t>factors</a:t>
            </a:r>
            <a:endParaRPr lang="de-DE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B1EBBC2-37BD-4709-90ED-2A00045A7FE8}"/>
              </a:ext>
            </a:extLst>
          </p:cNvPr>
          <p:cNvSpPr/>
          <p:nvPr/>
        </p:nvSpPr>
        <p:spPr>
          <a:xfrm>
            <a:off x="3024554" y="2454812"/>
            <a:ext cx="5498123" cy="25321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FF42F9D7-B4F6-4E68-AADB-BDA37A5F883B}"/>
              </a:ext>
            </a:extLst>
          </p:cNvPr>
          <p:cNvSpPr/>
          <p:nvPr/>
        </p:nvSpPr>
        <p:spPr>
          <a:xfrm>
            <a:off x="528992" y="3674466"/>
            <a:ext cx="1477108" cy="5957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Other global </a:t>
            </a:r>
            <a:r>
              <a:rPr lang="de-DE" dirty="0" err="1"/>
              <a:t>activities</a:t>
            </a:r>
            <a:endParaRPr lang="de-DE" dirty="0"/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185F0DCD-9658-4846-A9E5-8529A5694F3E}"/>
              </a:ext>
            </a:extLst>
          </p:cNvPr>
          <p:cNvSpPr/>
          <p:nvPr/>
        </p:nvSpPr>
        <p:spPr>
          <a:xfrm>
            <a:off x="9551205" y="3611504"/>
            <a:ext cx="1610750" cy="5242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Safety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endParaRPr lang="de-DE" dirty="0"/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0181D3F6-005A-4681-BED3-C5B51EB4C65D}"/>
              </a:ext>
            </a:extLst>
          </p:cNvPr>
          <p:cNvSpPr/>
          <p:nvPr/>
        </p:nvSpPr>
        <p:spPr>
          <a:xfrm>
            <a:off x="8434755" y="5115545"/>
            <a:ext cx="1610750" cy="5242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Future Plans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F45DDD8C-3A0D-4BA8-8167-25C23FF74454}"/>
              </a:ext>
            </a:extLst>
          </p:cNvPr>
          <p:cNvSpPr/>
          <p:nvPr/>
        </p:nvSpPr>
        <p:spPr>
          <a:xfrm>
            <a:off x="4858457" y="5843673"/>
            <a:ext cx="1610750" cy="5242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Laws and Rules</a:t>
            </a: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55F491A6-E153-455A-B1E8-8E916E4821BA}"/>
              </a:ext>
            </a:extLst>
          </p:cNvPr>
          <p:cNvSpPr/>
          <p:nvPr/>
        </p:nvSpPr>
        <p:spPr>
          <a:xfrm>
            <a:off x="1640196" y="5321369"/>
            <a:ext cx="1610750" cy="5242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technologies</a:t>
            </a:r>
            <a:endParaRPr lang="de-DE" dirty="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96E3E11-5B27-48E2-A53E-23D27A4A0E8F}"/>
              </a:ext>
            </a:extLst>
          </p:cNvPr>
          <p:cNvCxnSpPr/>
          <p:nvPr/>
        </p:nvCxnSpPr>
        <p:spPr>
          <a:xfrm>
            <a:off x="5663832" y="1930569"/>
            <a:ext cx="0" cy="3976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A027AD0F-10DB-4743-90FF-5B87A8E4C441}"/>
              </a:ext>
            </a:extLst>
          </p:cNvPr>
          <p:cNvCxnSpPr>
            <a:cxnSpLocks/>
          </p:cNvCxnSpPr>
          <p:nvPr/>
        </p:nvCxnSpPr>
        <p:spPr>
          <a:xfrm flipH="1">
            <a:off x="8041273" y="2443719"/>
            <a:ext cx="300522" cy="3258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F81B2EFA-F098-4897-BF34-946D505B4E86}"/>
              </a:ext>
            </a:extLst>
          </p:cNvPr>
          <p:cNvCxnSpPr>
            <a:cxnSpLocks/>
          </p:cNvCxnSpPr>
          <p:nvPr/>
        </p:nvCxnSpPr>
        <p:spPr>
          <a:xfrm flipH="1" flipV="1">
            <a:off x="8773483" y="3791243"/>
            <a:ext cx="544224" cy="525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A600D3C7-DFEE-4C80-83D5-42687AC2EF5D}"/>
              </a:ext>
            </a:extLst>
          </p:cNvPr>
          <p:cNvCxnSpPr>
            <a:cxnSpLocks/>
          </p:cNvCxnSpPr>
          <p:nvPr/>
        </p:nvCxnSpPr>
        <p:spPr>
          <a:xfrm flipH="1" flipV="1">
            <a:off x="7884942" y="4672412"/>
            <a:ext cx="424648" cy="3145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8C390D98-21D4-44D3-A151-49F99529EBD4}"/>
              </a:ext>
            </a:extLst>
          </p:cNvPr>
          <p:cNvCxnSpPr>
            <a:cxnSpLocks/>
          </p:cNvCxnSpPr>
          <p:nvPr/>
        </p:nvCxnSpPr>
        <p:spPr>
          <a:xfrm flipV="1">
            <a:off x="3334043" y="4612845"/>
            <a:ext cx="308030" cy="4236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4FDC32FC-9CCE-4E3C-8BF3-F74A3595EFE8}"/>
              </a:ext>
            </a:extLst>
          </p:cNvPr>
          <p:cNvCxnSpPr>
            <a:cxnSpLocks/>
          </p:cNvCxnSpPr>
          <p:nvPr/>
        </p:nvCxnSpPr>
        <p:spPr>
          <a:xfrm flipV="1">
            <a:off x="5663832" y="5115211"/>
            <a:ext cx="0" cy="5245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E0F9AD5-41E5-4942-AF8F-3E4A95BD1184}"/>
              </a:ext>
            </a:extLst>
          </p:cNvPr>
          <p:cNvCxnSpPr>
            <a:cxnSpLocks/>
          </p:cNvCxnSpPr>
          <p:nvPr/>
        </p:nvCxnSpPr>
        <p:spPr>
          <a:xfrm flipV="1">
            <a:off x="2212429" y="3927745"/>
            <a:ext cx="670506" cy="281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882C45DD-6BAB-4600-8F45-679C50EFCA71}"/>
              </a:ext>
            </a:extLst>
          </p:cNvPr>
          <p:cNvCxnSpPr>
            <a:cxnSpLocks/>
          </p:cNvCxnSpPr>
          <p:nvPr/>
        </p:nvCxnSpPr>
        <p:spPr>
          <a:xfrm>
            <a:off x="3117304" y="2505210"/>
            <a:ext cx="370754" cy="3429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011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F12B2-3C5D-442A-947A-DD715C3C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Regular </a:t>
            </a:r>
            <a:r>
              <a:rPr lang="de-DE" dirty="0" err="1"/>
              <a:t>meetings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EB </a:t>
            </a:r>
            <a:r>
              <a:rPr lang="de-DE" dirty="0" err="1"/>
              <a:t>with</a:t>
            </a:r>
            <a:r>
              <a:rPr lang="de-DE" dirty="0"/>
              <a:t> PO &amp; ED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43B838B-995C-4497-B7C5-883CAA200CF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43575" y="2293078"/>
            <a:ext cx="10204450" cy="4351338"/>
          </a:xfr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520C19E-1BC1-4D87-87C0-2F34880F8EEF}"/>
              </a:ext>
            </a:extLst>
          </p:cNvPr>
          <p:cNvGrpSpPr/>
          <p:nvPr/>
        </p:nvGrpSpPr>
        <p:grpSpPr>
          <a:xfrm>
            <a:off x="5638799" y="2767899"/>
            <a:ext cx="1734840" cy="3574900"/>
            <a:chOff x="5638799" y="1382232"/>
            <a:chExt cx="1734840" cy="357490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EBA3E213-0967-40D9-B0DF-4ED49FBD0C0F}"/>
                </a:ext>
              </a:extLst>
            </p:cNvPr>
            <p:cNvSpPr/>
            <p:nvPr/>
          </p:nvSpPr>
          <p:spPr>
            <a:xfrm>
              <a:off x="5638799" y="1382232"/>
              <a:ext cx="1734840" cy="37126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EFCD449-C2B2-409B-AEDE-D3811515A9FD}"/>
                </a:ext>
              </a:extLst>
            </p:cNvPr>
            <p:cNvSpPr/>
            <p:nvPr/>
          </p:nvSpPr>
          <p:spPr>
            <a:xfrm>
              <a:off x="5638799" y="2343039"/>
              <a:ext cx="1734840" cy="37126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BF4E0F30-BBA8-438E-8453-4C2EEB99C970}"/>
                </a:ext>
              </a:extLst>
            </p:cNvPr>
            <p:cNvSpPr/>
            <p:nvPr/>
          </p:nvSpPr>
          <p:spPr>
            <a:xfrm>
              <a:off x="5638799" y="2985297"/>
              <a:ext cx="1734840" cy="37126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E29C0931-AE42-43A1-862C-3EB181A24726}"/>
                </a:ext>
              </a:extLst>
            </p:cNvPr>
            <p:cNvSpPr/>
            <p:nvPr/>
          </p:nvSpPr>
          <p:spPr>
            <a:xfrm>
              <a:off x="5638799" y="3759704"/>
              <a:ext cx="1734840" cy="37126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1F98C22-FE33-4E92-BC8E-EC990B2139C2}"/>
                </a:ext>
              </a:extLst>
            </p:cNvPr>
            <p:cNvSpPr/>
            <p:nvPr/>
          </p:nvSpPr>
          <p:spPr>
            <a:xfrm>
              <a:off x="5638799" y="4585872"/>
              <a:ext cx="1734840" cy="37126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01F22DDB-949C-4B74-B973-87E8DC318976}"/>
              </a:ext>
            </a:extLst>
          </p:cNvPr>
          <p:cNvSpPr txBox="1"/>
          <p:nvPr/>
        </p:nvSpPr>
        <p:spPr>
          <a:xfrm>
            <a:off x="543575" y="1114788"/>
            <a:ext cx="9130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TDR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Breakdown </a:t>
            </a:r>
            <a:r>
              <a:rPr lang="de-DE" dirty="0" err="1"/>
              <a:t>Structure</a:t>
            </a:r>
            <a:r>
              <a:rPr lang="de-DE" dirty="0"/>
              <a:t> (PBS).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weekly</a:t>
            </a:r>
            <a:r>
              <a:rPr lang="de-DE" dirty="0"/>
              <a:t> </a:t>
            </a:r>
            <a:r>
              <a:rPr lang="de-DE" dirty="0" err="1"/>
              <a:t>meetings</a:t>
            </a:r>
            <a:r>
              <a:rPr lang="de-DE" dirty="0"/>
              <a:t>  </a:t>
            </a:r>
            <a:r>
              <a:rPr lang="de-DE" dirty="0" err="1"/>
              <a:t>between</a:t>
            </a:r>
            <a:r>
              <a:rPr lang="de-DE" dirty="0"/>
              <a:t> SP/DSP – PO &amp; ED in an open and </a:t>
            </a:r>
            <a:r>
              <a:rPr lang="de-DE" dirty="0" err="1"/>
              <a:t>constructive</a:t>
            </a:r>
            <a:r>
              <a:rPr lang="de-DE" dirty="0"/>
              <a:t> </a:t>
            </a:r>
            <a:r>
              <a:rPr lang="de-DE" dirty="0" err="1"/>
              <a:t>atmosphere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577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50735" y="391128"/>
            <a:ext cx="975994" cy="471805"/>
            <a:chOff x="6085569" y="78651"/>
            <a:chExt cx="975994" cy="471805"/>
          </a:xfrm>
        </p:grpSpPr>
        <p:sp>
          <p:nvSpPr>
            <p:cNvPr id="3" name="object 3"/>
            <p:cNvSpPr/>
            <p:nvPr/>
          </p:nvSpPr>
          <p:spPr>
            <a:xfrm>
              <a:off x="6088746" y="390228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88533" y="3901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5323">
              <a:solidFill>
                <a:srgbClr val="213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41123" y="81520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105"/>
                  </a:moveTo>
                  <a:lnTo>
                    <a:pt x="0" y="413105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05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41128" y="8150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88426" y="390281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88426" y="39028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88746" y="390228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88533" y="3901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5323">
              <a:solidFill>
                <a:srgbClr val="213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41123" y="81520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105"/>
                  </a:moveTo>
                  <a:lnTo>
                    <a:pt x="0" y="413105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05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41128" y="8150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88426" y="390281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88426" y="39028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88746" y="390228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88533" y="3901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5323">
              <a:solidFill>
                <a:srgbClr val="213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41123" y="81520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105"/>
                  </a:moveTo>
                  <a:lnTo>
                    <a:pt x="0" y="413105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05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41128" y="8150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88426" y="390281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88426" y="39028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407548" y="728377"/>
            <a:ext cx="26225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41709C"/>
                </a:solidFill>
                <a:latin typeface="Calibri"/>
                <a:cs typeface="Calibri"/>
              </a:rPr>
              <a:t>Stefan</a:t>
            </a:r>
            <a:r>
              <a:rPr sz="450" spc="15" dirty="0">
                <a:solidFill>
                  <a:srgbClr val="41709C"/>
                </a:solidFill>
                <a:latin typeface="Calibri"/>
                <a:cs typeface="Calibri"/>
              </a:rPr>
              <a:t> </a:t>
            </a:r>
            <a:r>
              <a:rPr sz="450" spc="-20" dirty="0">
                <a:solidFill>
                  <a:srgbClr val="41709C"/>
                </a:solidFill>
                <a:latin typeface="Calibri"/>
                <a:cs typeface="Calibri"/>
              </a:rPr>
              <a:t>Hild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027358" y="380830"/>
            <a:ext cx="1028065" cy="523240"/>
            <a:chOff x="6062192" y="68353"/>
            <a:chExt cx="1028065" cy="523240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3106" y="98983"/>
              <a:ext cx="288340" cy="28836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2192" y="68353"/>
              <a:ext cx="1027717" cy="52312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088746" y="390228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088533" y="3901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5323">
              <a:solidFill>
                <a:srgbClr val="213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141123" y="81520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105"/>
                  </a:moveTo>
                  <a:lnTo>
                    <a:pt x="0" y="413105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05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141130" y="8150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088429" y="390281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88429" y="39028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106295" y="702758"/>
            <a:ext cx="865505" cy="105410"/>
          </a:xfrm>
          <a:prstGeom prst="rect">
            <a:avLst/>
          </a:prstGeom>
          <a:solidFill>
            <a:srgbClr val="FFFFFF"/>
          </a:solidFill>
          <a:ln w="5325">
            <a:solidFill>
              <a:srgbClr val="41709C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50" dirty="0">
                <a:solidFill>
                  <a:srgbClr val="41709C"/>
                </a:solidFill>
                <a:latin typeface="Calibri"/>
                <a:cs typeface="Calibri"/>
              </a:rPr>
              <a:t>Stefan</a:t>
            </a:r>
            <a:r>
              <a:rPr sz="450" spc="15" dirty="0">
                <a:solidFill>
                  <a:srgbClr val="41709C"/>
                </a:solidFill>
                <a:latin typeface="Calibri"/>
                <a:cs typeface="Calibri"/>
              </a:rPr>
              <a:t> </a:t>
            </a:r>
            <a:r>
              <a:rPr sz="450" spc="-20" dirty="0">
                <a:solidFill>
                  <a:srgbClr val="41709C"/>
                </a:solidFill>
                <a:latin typeface="Calibri"/>
                <a:cs typeface="Calibri"/>
              </a:rPr>
              <a:t>Hild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8272" y="411460"/>
            <a:ext cx="288340" cy="288366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6106295" y="393985"/>
            <a:ext cx="865505" cy="309245"/>
          </a:xfrm>
          <a:prstGeom prst="rect">
            <a:avLst/>
          </a:prstGeom>
          <a:ln w="5325">
            <a:solidFill>
              <a:srgbClr val="4170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 marL="396240">
              <a:lnSpc>
                <a:spcPct val="100000"/>
              </a:lnSpc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ISB-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544494" y="391128"/>
            <a:ext cx="975994" cy="471805"/>
            <a:chOff x="7579328" y="78651"/>
            <a:chExt cx="975994" cy="471805"/>
          </a:xfrm>
        </p:grpSpPr>
        <p:sp>
          <p:nvSpPr>
            <p:cNvPr id="35" name="object 35"/>
            <p:cNvSpPr/>
            <p:nvPr/>
          </p:nvSpPr>
          <p:spPr>
            <a:xfrm>
              <a:off x="7582612" y="390228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582346" y="3901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5323">
              <a:solidFill>
                <a:srgbClr val="213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634885" y="8152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05"/>
                  </a:moveTo>
                  <a:lnTo>
                    <a:pt x="0" y="413105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05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634888" y="8150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582186" y="390281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582186" y="39028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582612" y="390228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582346" y="3901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5323">
              <a:solidFill>
                <a:srgbClr val="213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634885" y="8152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05"/>
                  </a:moveTo>
                  <a:lnTo>
                    <a:pt x="0" y="413105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05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634888" y="8150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582186" y="390281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582186" y="39028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582612" y="390228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582346" y="3901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5323">
              <a:solidFill>
                <a:srgbClr val="213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634885" y="8152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05"/>
                  </a:moveTo>
                  <a:lnTo>
                    <a:pt x="0" y="413105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05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634888" y="8150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582186" y="390281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582186" y="39028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7908609" y="728377"/>
            <a:ext cx="24892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41709C"/>
                </a:solidFill>
                <a:latin typeface="Calibri"/>
                <a:cs typeface="Calibri"/>
              </a:rPr>
              <a:t>Jan</a:t>
            </a:r>
            <a:r>
              <a:rPr sz="450" spc="15" dirty="0">
                <a:solidFill>
                  <a:srgbClr val="41709C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41709C"/>
                </a:solidFill>
                <a:latin typeface="Calibri"/>
                <a:cs typeface="Calibri"/>
              </a:rPr>
              <a:t>Harms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520878" y="380830"/>
            <a:ext cx="1028065" cy="523240"/>
            <a:chOff x="7555712" y="68353"/>
            <a:chExt cx="1028065" cy="523240"/>
          </a:xfrm>
        </p:grpSpPr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06918" y="98983"/>
              <a:ext cx="288352" cy="28836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55712" y="68353"/>
              <a:ext cx="1027720" cy="523123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7582611" y="390228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582345" y="3901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5323">
              <a:solidFill>
                <a:srgbClr val="213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634884" y="8152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05"/>
                  </a:moveTo>
                  <a:lnTo>
                    <a:pt x="0" y="413105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05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634888" y="8150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582185" y="390281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582185" y="39028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5323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7600054" y="702758"/>
            <a:ext cx="865505" cy="105410"/>
          </a:xfrm>
          <a:prstGeom prst="rect">
            <a:avLst/>
          </a:prstGeom>
          <a:solidFill>
            <a:srgbClr val="FFFFFF"/>
          </a:solidFill>
          <a:ln w="5323">
            <a:solidFill>
              <a:srgbClr val="41709C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450" dirty="0">
                <a:solidFill>
                  <a:srgbClr val="41709C"/>
                </a:solidFill>
                <a:latin typeface="Calibri"/>
                <a:cs typeface="Calibri"/>
              </a:rPr>
              <a:t>Jan</a:t>
            </a:r>
            <a:r>
              <a:rPr sz="450" spc="15" dirty="0">
                <a:solidFill>
                  <a:srgbClr val="41709C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41709C"/>
                </a:solidFill>
                <a:latin typeface="Calibri"/>
                <a:cs typeface="Calibri"/>
              </a:rPr>
              <a:t>Harms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64" name="object 6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72084" y="411460"/>
            <a:ext cx="288352" cy="288363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7600054" y="393985"/>
            <a:ext cx="865505" cy="309245"/>
          </a:xfrm>
          <a:prstGeom prst="rect">
            <a:avLst/>
          </a:prstGeom>
          <a:ln w="5323">
            <a:solidFill>
              <a:srgbClr val="4170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 marL="396240">
              <a:lnSpc>
                <a:spcPct val="100000"/>
              </a:lnSpc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ISB-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537016" y="1154849"/>
            <a:ext cx="972185" cy="467995"/>
            <a:chOff x="571850" y="842372"/>
            <a:chExt cx="972185" cy="467995"/>
          </a:xfrm>
        </p:grpSpPr>
        <p:sp>
          <p:nvSpPr>
            <p:cNvPr id="67" name="object 67"/>
            <p:cNvSpPr/>
            <p:nvPr/>
          </p:nvSpPr>
          <p:spPr>
            <a:xfrm>
              <a:off x="573282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72802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24967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5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25505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280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7280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73282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2802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24967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5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25505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7280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7280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73282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72802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24967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5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25505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7280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7280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780874" y="1489986"/>
            <a:ext cx="48577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Alessandro</a:t>
            </a:r>
            <a:r>
              <a:rPr sz="450" spc="4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Bertolini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513520" y="1144263"/>
            <a:ext cx="1024255" cy="519430"/>
            <a:chOff x="548354" y="831786"/>
            <a:chExt cx="1024255" cy="519430"/>
          </a:xfrm>
        </p:grpSpPr>
        <p:pic>
          <p:nvPicPr>
            <p:cNvPr id="87" name="object 8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7369" y="862444"/>
              <a:ext cx="288340" cy="28836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354" y="831786"/>
              <a:ext cx="1024020" cy="51942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573282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72802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24967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5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25505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7280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7280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591469" y="146484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Alessandro</a:t>
            </a:r>
            <a:r>
              <a:rPr sz="450" spc="4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Bertolini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96" name="object 9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2535" y="1174921"/>
            <a:ext cx="288340" cy="288366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591469" y="137460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Division</a:t>
            </a:r>
            <a:r>
              <a:rPr sz="450" spc="2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1621083" y="1154849"/>
            <a:ext cx="972185" cy="467995"/>
            <a:chOff x="1655917" y="842372"/>
            <a:chExt cx="972185" cy="467995"/>
          </a:xfrm>
        </p:grpSpPr>
        <p:sp>
          <p:nvSpPr>
            <p:cNvPr id="99" name="object 99"/>
            <p:cNvSpPr/>
            <p:nvPr/>
          </p:nvSpPr>
          <p:spPr>
            <a:xfrm>
              <a:off x="1656976" y="11515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80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656869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709356" y="84279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69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69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709359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6566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657189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656976" y="11515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80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656869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709356" y="84279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69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69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709359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566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57189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56976" y="11515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80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56869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709356" y="84279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69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69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709359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6566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657189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117"/>
          <p:cNvSpPr txBox="1"/>
          <p:nvPr/>
        </p:nvSpPr>
        <p:spPr>
          <a:xfrm>
            <a:off x="1876659" y="1489986"/>
            <a:ext cx="46037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Francesco</a:t>
            </a:r>
            <a:r>
              <a:rPr sz="450" spc="4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Fidecaro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1598542" y="1144263"/>
            <a:ext cx="1022350" cy="519430"/>
            <a:chOff x="1633376" y="831786"/>
            <a:chExt cx="1022350" cy="519430"/>
          </a:xfrm>
        </p:grpSpPr>
        <p:pic>
          <p:nvPicPr>
            <p:cNvPr id="119" name="object 1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1441" y="862444"/>
              <a:ext cx="288350" cy="288366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3376" y="831786"/>
              <a:ext cx="1022168" cy="519422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656976" y="11515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80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656869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709356" y="84279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69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69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709358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6566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657189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 txBox="1"/>
          <p:nvPr/>
        </p:nvSpPr>
        <p:spPr>
          <a:xfrm>
            <a:off x="1675323" y="146484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0129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Francesco</a:t>
            </a:r>
            <a:r>
              <a:rPr sz="450" spc="4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Fidecaro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28" name="object 1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46607" y="1174921"/>
            <a:ext cx="288350" cy="288366"/>
          </a:xfrm>
          <a:prstGeom prst="rect">
            <a:avLst/>
          </a:prstGeom>
        </p:spPr>
      </p:pic>
      <p:sp>
        <p:nvSpPr>
          <p:cNvPr id="129" name="object 129"/>
          <p:cNvSpPr txBox="1"/>
          <p:nvPr/>
        </p:nvSpPr>
        <p:spPr>
          <a:xfrm>
            <a:off x="1675323" y="137460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Division</a:t>
            </a:r>
            <a:r>
              <a:rPr sz="450" spc="2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30" name="object 130"/>
          <p:cNvGrpSpPr/>
          <p:nvPr/>
        </p:nvGrpSpPr>
        <p:grpSpPr>
          <a:xfrm>
            <a:off x="537016" y="1883659"/>
            <a:ext cx="972185" cy="467995"/>
            <a:chOff x="571850" y="1571182"/>
            <a:chExt cx="972185" cy="467995"/>
          </a:xfrm>
        </p:grpSpPr>
        <p:sp>
          <p:nvSpPr>
            <p:cNvPr id="131" name="object 131"/>
            <p:cNvSpPr/>
            <p:nvPr/>
          </p:nvSpPr>
          <p:spPr>
            <a:xfrm>
              <a:off x="573282" y="188080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4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72802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24967" y="1571612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5" h="466725">
                  <a:moveTo>
                    <a:pt x="865060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39"/>
                  </a:lnTo>
                  <a:close/>
                </a:path>
                <a:path w="865505" h="466725">
                  <a:moveTo>
                    <a:pt x="865060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5060" y="30929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25505" y="15721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72802" y="188090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72802" y="18803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73282" y="188080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4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72802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624967" y="1571612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5" h="466725">
                  <a:moveTo>
                    <a:pt x="865060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39"/>
                  </a:lnTo>
                  <a:close/>
                </a:path>
                <a:path w="865505" h="466725">
                  <a:moveTo>
                    <a:pt x="865060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5060" y="30929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25505" y="15721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72802" y="188090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572802" y="18803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573282" y="188080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4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572802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624967" y="1571612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5" h="466725">
                  <a:moveTo>
                    <a:pt x="865060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39"/>
                  </a:lnTo>
                  <a:close/>
                </a:path>
                <a:path w="865505" h="466725">
                  <a:moveTo>
                    <a:pt x="865060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5060" y="30929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625505" y="15721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72802" y="188090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572802" y="18803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149"/>
          <p:cNvSpPr txBox="1"/>
          <p:nvPr/>
        </p:nvSpPr>
        <p:spPr>
          <a:xfrm>
            <a:off x="782546" y="2218846"/>
            <a:ext cx="48133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Roberto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Passaquieti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50" name="object 150"/>
          <p:cNvGrpSpPr/>
          <p:nvPr/>
        </p:nvGrpSpPr>
        <p:grpSpPr>
          <a:xfrm>
            <a:off x="513520" y="1872570"/>
            <a:ext cx="1024255" cy="519430"/>
            <a:chOff x="548354" y="1560093"/>
            <a:chExt cx="1024255" cy="519430"/>
          </a:xfrm>
        </p:grpSpPr>
        <p:pic>
          <p:nvPicPr>
            <p:cNvPr id="151" name="object 1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7369" y="1591300"/>
              <a:ext cx="288340" cy="288363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8354" y="1560093"/>
              <a:ext cx="1024020" cy="519422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573282" y="188080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4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72802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624967" y="1571612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5" h="466725">
                  <a:moveTo>
                    <a:pt x="865060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39"/>
                  </a:lnTo>
                  <a:close/>
                </a:path>
                <a:path w="865505" h="466725">
                  <a:moveTo>
                    <a:pt x="865060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5060" y="30929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625505" y="157213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572802" y="188090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572802" y="188037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9" name="object 159"/>
          <p:cNvSpPr txBox="1"/>
          <p:nvPr/>
        </p:nvSpPr>
        <p:spPr>
          <a:xfrm>
            <a:off x="591469" y="2193648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Roberto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Passaquieti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60" name="object 16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2535" y="1903776"/>
            <a:ext cx="288340" cy="288364"/>
          </a:xfrm>
          <a:prstGeom prst="rect">
            <a:avLst/>
          </a:prstGeom>
        </p:spPr>
      </p:pic>
      <p:sp>
        <p:nvSpPr>
          <p:cNvPr id="161" name="object 161"/>
          <p:cNvSpPr txBox="1"/>
          <p:nvPr/>
        </p:nvSpPr>
        <p:spPr>
          <a:xfrm>
            <a:off x="591469" y="210346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62" name="object 162"/>
          <p:cNvGrpSpPr/>
          <p:nvPr/>
        </p:nvGrpSpPr>
        <p:grpSpPr>
          <a:xfrm>
            <a:off x="2828174" y="1154849"/>
            <a:ext cx="972185" cy="467995"/>
            <a:chOff x="2863008" y="842372"/>
            <a:chExt cx="972185" cy="467995"/>
          </a:xfrm>
        </p:grpSpPr>
        <p:sp>
          <p:nvSpPr>
            <p:cNvPr id="163" name="object 163"/>
            <p:cNvSpPr/>
            <p:nvPr/>
          </p:nvSpPr>
          <p:spPr>
            <a:xfrm>
              <a:off x="2864387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863961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916174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916184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864014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864014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864387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863961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916174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916184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864014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864014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864387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863961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916174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916184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864014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864014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1" name="object 181"/>
          <p:cNvSpPr txBox="1"/>
          <p:nvPr/>
        </p:nvSpPr>
        <p:spPr>
          <a:xfrm>
            <a:off x="3093945" y="1489986"/>
            <a:ext cx="44069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Edwige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Tournefier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82" name="object 182"/>
          <p:cNvGrpSpPr/>
          <p:nvPr/>
        </p:nvGrpSpPr>
        <p:grpSpPr>
          <a:xfrm>
            <a:off x="2805559" y="1144263"/>
            <a:ext cx="1022350" cy="519430"/>
            <a:chOff x="2840393" y="831786"/>
            <a:chExt cx="1022350" cy="519430"/>
          </a:xfrm>
        </p:grpSpPr>
        <p:pic>
          <p:nvPicPr>
            <p:cNvPr id="183" name="object 18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88513" y="862444"/>
              <a:ext cx="288353" cy="288360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40393" y="831786"/>
              <a:ext cx="1022171" cy="519422"/>
            </a:xfrm>
            <a:prstGeom prst="rect">
              <a:avLst/>
            </a:prstGeom>
          </p:spPr>
        </p:pic>
        <p:sp>
          <p:nvSpPr>
            <p:cNvPr id="185" name="object 185"/>
            <p:cNvSpPr/>
            <p:nvPr/>
          </p:nvSpPr>
          <p:spPr>
            <a:xfrm>
              <a:off x="2864387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863961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916174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916184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864015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864015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1" name="object 191"/>
          <p:cNvSpPr txBox="1"/>
          <p:nvPr/>
        </p:nvSpPr>
        <p:spPr>
          <a:xfrm>
            <a:off x="2882149" y="146484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Edwige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Tournefier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92" name="object 19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953679" y="1174921"/>
            <a:ext cx="288353" cy="288360"/>
          </a:xfrm>
          <a:prstGeom prst="rect">
            <a:avLst/>
          </a:prstGeom>
        </p:spPr>
      </p:pic>
      <p:sp>
        <p:nvSpPr>
          <p:cNvPr id="193" name="object 193"/>
          <p:cNvSpPr txBox="1"/>
          <p:nvPr/>
        </p:nvSpPr>
        <p:spPr>
          <a:xfrm>
            <a:off x="2882149" y="137460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Division</a:t>
            </a:r>
            <a:r>
              <a:rPr sz="450" spc="2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94" name="object 194"/>
          <p:cNvGrpSpPr/>
          <p:nvPr/>
        </p:nvGrpSpPr>
        <p:grpSpPr>
          <a:xfrm>
            <a:off x="3871836" y="1154849"/>
            <a:ext cx="972185" cy="467995"/>
            <a:chOff x="3906670" y="842372"/>
            <a:chExt cx="972185" cy="467995"/>
          </a:xfrm>
        </p:grpSpPr>
        <p:sp>
          <p:nvSpPr>
            <p:cNvPr id="195" name="object 195"/>
            <p:cNvSpPr/>
            <p:nvPr/>
          </p:nvSpPr>
          <p:spPr>
            <a:xfrm>
              <a:off x="3907836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3907623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960101" y="84279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960112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907410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390794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907836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907623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960101" y="84279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960112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907410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390794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3907836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3907623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3960101" y="84279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3960112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3907410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390794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3" name="object 213"/>
          <p:cNvSpPr txBox="1"/>
          <p:nvPr/>
        </p:nvSpPr>
        <p:spPr>
          <a:xfrm>
            <a:off x="4224596" y="1489986"/>
            <a:ext cx="26606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Stuart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20" dirty="0">
                <a:solidFill>
                  <a:srgbClr val="5B9BD4"/>
                </a:solidFill>
                <a:latin typeface="Calibri"/>
                <a:cs typeface="Calibri"/>
              </a:rPr>
              <a:t>Reid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4" name="object 214"/>
          <p:cNvGrpSpPr/>
          <p:nvPr/>
        </p:nvGrpSpPr>
        <p:grpSpPr>
          <a:xfrm>
            <a:off x="3848068" y="1144263"/>
            <a:ext cx="1024255" cy="519430"/>
            <a:chOff x="3882902" y="831786"/>
            <a:chExt cx="1024255" cy="519430"/>
          </a:xfrm>
        </p:grpSpPr>
        <p:pic>
          <p:nvPicPr>
            <p:cNvPr id="215" name="object 21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32186" y="862444"/>
              <a:ext cx="288353" cy="288359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82902" y="831786"/>
              <a:ext cx="1024021" cy="519422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3907836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3907623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3960101" y="84279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960112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907410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907942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3" name="object 223"/>
          <p:cNvSpPr txBox="1"/>
          <p:nvPr/>
        </p:nvSpPr>
        <p:spPr>
          <a:xfrm>
            <a:off x="3926076" y="146484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Stuart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20" dirty="0">
                <a:solidFill>
                  <a:srgbClr val="5B9BD4"/>
                </a:solidFill>
                <a:latin typeface="Calibri"/>
                <a:cs typeface="Calibri"/>
              </a:rPr>
              <a:t>Reid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224" name="object 2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997352" y="1174921"/>
            <a:ext cx="288353" cy="288360"/>
          </a:xfrm>
          <a:prstGeom prst="rect">
            <a:avLst/>
          </a:prstGeom>
        </p:spPr>
      </p:pic>
      <p:sp>
        <p:nvSpPr>
          <p:cNvPr id="225" name="object 225"/>
          <p:cNvSpPr txBox="1"/>
          <p:nvPr/>
        </p:nvSpPr>
        <p:spPr>
          <a:xfrm>
            <a:off x="3926076" y="137460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Division</a:t>
            </a:r>
            <a:r>
              <a:rPr sz="450" spc="2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6" name="object 226"/>
          <p:cNvGrpSpPr/>
          <p:nvPr/>
        </p:nvGrpSpPr>
        <p:grpSpPr>
          <a:xfrm>
            <a:off x="462785" y="1060561"/>
            <a:ext cx="2190750" cy="5562600"/>
            <a:chOff x="497619" y="748084"/>
            <a:chExt cx="2190750" cy="5562600"/>
          </a:xfrm>
        </p:grpSpPr>
        <p:sp>
          <p:nvSpPr>
            <p:cNvPr id="227" name="object 227"/>
            <p:cNvSpPr/>
            <p:nvPr/>
          </p:nvSpPr>
          <p:spPr>
            <a:xfrm>
              <a:off x="500477" y="772380"/>
              <a:ext cx="2185035" cy="5535930"/>
            </a:xfrm>
            <a:custGeom>
              <a:avLst/>
              <a:gdLst/>
              <a:ahLst/>
              <a:cxnLst/>
              <a:rect l="l" t="t" r="r" b="b"/>
              <a:pathLst>
                <a:path w="2185035" h="5535930">
                  <a:moveTo>
                    <a:pt x="685854" y="0"/>
                  </a:moveTo>
                  <a:lnTo>
                    <a:pt x="125750" y="0"/>
                  </a:lnTo>
                  <a:lnTo>
                    <a:pt x="76802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5"/>
                  </a:lnTo>
                  <a:lnTo>
                    <a:pt x="0" y="5409573"/>
                  </a:lnTo>
                  <a:lnTo>
                    <a:pt x="9882" y="5458523"/>
                  </a:lnTo>
                  <a:lnTo>
                    <a:pt x="36831" y="5498496"/>
                  </a:lnTo>
                  <a:lnTo>
                    <a:pt x="76802" y="5525446"/>
                  </a:lnTo>
                  <a:lnTo>
                    <a:pt x="125750" y="5535329"/>
                  </a:lnTo>
                  <a:lnTo>
                    <a:pt x="2058744" y="5535329"/>
                  </a:lnTo>
                  <a:lnTo>
                    <a:pt x="2107692" y="5525446"/>
                  </a:lnTo>
                  <a:lnTo>
                    <a:pt x="2147663" y="5498496"/>
                  </a:lnTo>
                  <a:lnTo>
                    <a:pt x="2174613" y="5458523"/>
                  </a:lnTo>
                  <a:lnTo>
                    <a:pt x="2184495" y="5409573"/>
                  </a:lnTo>
                  <a:lnTo>
                    <a:pt x="2184495" y="125755"/>
                  </a:lnTo>
                  <a:lnTo>
                    <a:pt x="2174613" y="76806"/>
                  </a:lnTo>
                  <a:lnTo>
                    <a:pt x="2147663" y="36833"/>
                  </a:lnTo>
                  <a:lnTo>
                    <a:pt x="2107692" y="9882"/>
                  </a:lnTo>
                  <a:lnTo>
                    <a:pt x="2058744" y="0"/>
                  </a:lnTo>
                  <a:lnTo>
                    <a:pt x="1498640" y="0"/>
                  </a:lnTo>
                </a:path>
              </a:pathLst>
            </a:custGeom>
            <a:ln w="5545">
              <a:solidFill>
                <a:srgbClr val="DD7A21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180045" y="748093"/>
              <a:ext cx="825500" cy="48895"/>
            </a:xfrm>
            <a:custGeom>
              <a:avLst/>
              <a:gdLst/>
              <a:ahLst/>
              <a:cxnLst/>
              <a:rect l="l" t="t" r="r" b="b"/>
              <a:pathLst>
                <a:path w="825500" h="48895">
                  <a:moveTo>
                    <a:pt x="48437" y="24536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37" y="24536"/>
                  </a:lnTo>
                  <a:close/>
                </a:path>
                <a:path w="825500" h="48895">
                  <a:moveTo>
                    <a:pt x="825080" y="0"/>
                  </a:moveTo>
                  <a:lnTo>
                    <a:pt x="776630" y="24485"/>
                  </a:lnTo>
                  <a:lnTo>
                    <a:pt x="825080" y="48437"/>
                  </a:lnTo>
                  <a:lnTo>
                    <a:pt x="82508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9" name="object 229"/>
          <p:cNvSpPr txBox="1"/>
          <p:nvPr/>
        </p:nvSpPr>
        <p:spPr>
          <a:xfrm>
            <a:off x="1213219" y="6594190"/>
            <a:ext cx="689610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spc="-10" dirty="0">
                <a:latin typeface="Calibri"/>
                <a:cs typeface="Calibri"/>
              </a:rPr>
              <a:t>Suspensions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30" name="object 230"/>
          <p:cNvGrpSpPr/>
          <p:nvPr/>
        </p:nvGrpSpPr>
        <p:grpSpPr>
          <a:xfrm>
            <a:off x="1621083" y="1883659"/>
            <a:ext cx="972185" cy="467995"/>
            <a:chOff x="1655917" y="1571182"/>
            <a:chExt cx="972185" cy="467995"/>
          </a:xfrm>
        </p:grpSpPr>
        <p:sp>
          <p:nvSpPr>
            <p:cNvPr id="231" name="object 231"/>
            <p:cNvSpPr/>
            <p:nvPr/>
          </p:nvSpPr>
          <p:spPr>
            <a:xfrm>
              <a:off x="1656976" y="1880800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80" h="144144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80" h="144144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656869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709356" y="1571612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69" h="466725">
                  <a:moveTo>
                    <a:pt x="864527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39"/>
                  </a:lnTo>
                  <a:close/>
                </a:path>
                <a:path w="864869" h="466725">
                  <a:moveTo>
                    <a:pt x="864527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4527" y="30929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709359" y="15721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656656" y="188090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657189" y="18803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656976" y="1880800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80" h="144144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80" h="144144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656869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709356" y="1571612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69" h="466725">
                  <a:moveTo>
                    <a:pt x="864527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39"/>
                  </a:lnTo>
                  <a:close/>
                </a:path>
                <a:path w="864869" h="466725">
                  <a:moveTo>
                    <a:pt x="864527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4527" y="30929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709359" y="15721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656656" y="188090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657189" y="18803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656976" y="1880800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80" h="144144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80" h="144144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656869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09356" y="1571612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69" h="466725">
                  <a:moveTo>
                    <a:pt x="864527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39"/>
                  </a:lnTo>
                  <a:close/>
                </a:path>
                <a:path w="864869" h="466725">
                  <a:moveTo>
                    <a:pt x="864527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4527" y="30929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09359" y="15721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656656" y="188090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657189" y="18803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9" name="object 249"/>
          <p:cNvSpPr txBox="1"/>
          <p:nvPr/>
        </p:nvSpPr>
        <p:spPr>
          <a:xfrm>
            <a:off x="1892789" y="2218846"/>
            <a:ext cx="42925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Oliver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Gerberding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50" name="object 250"/>
          <p:cNvGrpSpPr/>
          <p:nvPr/>
        </p:nvGrpSpPr>
        <p:grpSpPr>
          <a:xfrm>
            <a:off x="1598542" y="1872570"/>
            <a:ext cx="1022350" cy="519430"/>
            <a:chOff x="1633376" y="1560093"/>
            <a:chExt cx="1022350" cy="519430"/>
          </a:xfrm>
        </p:grpSpPr>
        <p:pic>
          <p:nvPicPr>
            <p:cNvPr id="251" name="object 2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81441" y="1591297"/>
              <a:ext cx="288350" cy="288366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33376" y="1560093"/>
              <a:ext cx="1022168" cy="519422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1656976" y="1880800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80" h="144144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80" h="144144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656869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709356" y="1571612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69" h="466725">
                  <a:moveTo>
                    <a:pt x="864527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39"/>
                  </a:lnTo>
                  <a:close/>
                </a:path>
                <a:path w="864869" h="466725">
                  <a:moveTo>
                    <a:pt x="864527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4527" y="30929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709358" y="157213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656656" y="188090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657189" y="188037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9" name="object 259"/>
          <p:cNvSpPr txBox="1"/>
          <p:nvPr/>
        </p:nvSpPr>
        <p:spPr>
          <a:xfrm>
            <a:off x="1675323" y="2193648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Oliver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Gerberding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260" name="object 26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746607" y="1903774"/>
            <a:ext cx="288350" cy="288366"/>
          </a:xfrm>
          <a:prstGeom prst="rect">
            <a:avLst/>
          </a:prstGeom>
        </p:spPr>
      </p:pic>
      <p:sp>
        <p:nvSpPr>
          <p:cNvPr id="261" name="object 261"/>
          <p:cNvSpPr txBox="1"/>
          <p:nvPr/>
        </p:nvSpPr>
        <p:spPr>
          <a:xfrm>
            <a:off x="1675323" y="210346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62" name="object 262"/>
          <p:cNvGrpSpPr/>
          <p:nvPr/>
        </p:nvGrpSpPr>
        <p:grpSpPr>
          <a:xfrm>
            <a:off x="545853" y="2604483"/>
            <a:ext cx="972185" cy="467995"/>
            <a:chOff x="580687" y="2292006"/>
            <a:chExt cx="972185" cy="467995"/>
          </a:xfrm>
        </p:grpSpPr>
        <p:sp>
          <p:nvSpPr>
            <p:cNvPr id="263" name="object 263"/>
            <p:cNvSpPr/>
            <p:nvPr/>
          </p:nvSpPr>
          <p:spPr>
            <a:xfrm>
              <a:off x="581852" y="260189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581639" y="2601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634022" y="229349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634022" y="229295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581852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581852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581852" y="260189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581639" y="2601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634022" y="229349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634022" y="229295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581852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581852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581852" y="260189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81639" y="2601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634022" y="229349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634022" y="229295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81852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81852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1" name="object 281"/>
          <p:cNvSpPr txBox="1"/>
          <p:nvPr/>
        </p:nvSpPr>
        <p:spPr>
          <a:xfrm>
            <a:off x="881614" y="2940099"/>
            <a:ext cx="30162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Paola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Puppo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82" name="object 282"/>
          <p:cNvGrpSpPr/>
          <p:nvPr/>
        </p:nvGrpSpPr>
        <p:grpSpPr>
          <a:xfrm>
            <a:off x="522762" y="2593478"/>
            <a:ext cx="1024255" cy="519430"/>
            <a:chOff x="557596" y="2281001"/>
            <a:chExt cx="1024255" cy="519430"/>
          </a:xfrm>
        </p:grpSpPr>
        <p:pic>
          <p:nvPicPr>
            <p:cNvPr id="283" name="object 28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6183" y="2312555"/>
              <a:ext cx="288340" cy="288362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7596" y="2281001"/>
              <a:ext cx="1024023" cy="519424"/>
            </a:xfrm>
            <a:prstGeom prst="rect">
              <a:avLst/>
            </a:prstGeom>
          </p:spPr>
        </p:pic>
        <p:sp>
          <p:nvSpPr>
            <p:cNvPr id="285" name="object 285"/>
            <p:cNvSpPr/>
            <p:nvPr/>
          </p:nvSpPr>
          <p:spPr>
            <a:xfrm>
              <a:off x="581852" y="260189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581639" y="2601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634022" y="229349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634022" y="229295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581852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581852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1" name="object 291"/>
          <p:cNvSpPr txBox="1"/>
          <p:nvPr/>
        </p:nvSpPr>
        <p:spPr>
          <a:xfrm>
            <a:off x="599987" y="2915006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8130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Paola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Puppo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292" name="object 29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71349" y="2625032"/>
            <a:ext cx="288340" cy="288362"/>
          </a:xfrm>
          <a:prstGeom prst="rect">
            <a:avLst/>
          </a:prstGeom>
        </p:spPr>
      </p:pic>
      <p:sp>
        <p:nvSpPr>
          <p:cNvPr id="293" name="object 293"/>
          <p:cNvSpPr txBox="1"/>
          <p:nvPr/>
        </p:nvSpPr>
        <p:spPr>
          <a:xfrm>
            <a:off x="599987" y="2824721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94" name="object 294"/>
          <p:cNvGrpSpPr/>
          <p:nvPr/>
        </p:nvGrpSpPr>
        <p:grpSpPr>
          <a:xfrm>
            <a:off x="1629920" y="2604483"/>
            <a:ext cx="972185" cy="467995"/>
            <a:chOff x="1664754" y="2292006"/>
            <a:chExt cx="972185" cy="467995"/>
          </a:xfrm>
        </p:grpSpPr>
        <p:sp>
          <p:nvSpPr>
            <p:cNvPr id="295" name="object 295"/>
            <p:cNvSpPr/>
            <p:nvPr/>
          </p:nvSpPr>
          <p:spPr>
            <a:xfrm>
              <a:off x="1666132" y="260189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665706" y="2601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717865" y="229349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718408" y="229295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665706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665706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666132" y="260189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665706" y="2601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717865" y="229349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718408" y="229295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665706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665706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666132" y="260189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665706" y="2601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717865" y="229349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718408" y="229295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665706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665706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3" name="object 313"/>
          <p:cNvSpPr txBox="1"/>
          <p:nvPr/>
        </p:nvSpPr>
        <p:spPr>
          <a:xfrm>
            <a:off x="1900926" y="2940099"/>
            <a:ext cx="42925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Jan-Simon</a:t>
            </a:r>
            <a:r>
              <a:rPr sz="450" spc="4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Hennig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314" name="object 314"/>
          <p:cNvGrpSpPr/>
          <p:nvPr/>
        </p:nvGrpSpPr>
        <p:grpSpPr>
          <a:xfrm>
            <a:off x="1605936" y="2593478"/>
            <a:ext cx="1024255" cy="519430"/>
            <a:chOff x="1640770" y="2281001"/>
            <a:chExt cx="1024255" cy="519430"/>
          </a:xfrm>
        </p:grpSpPr>
        <p:pic>
          <p:nvPicPr>
            <p:cNvPr id="315" name="object 31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90242" y="2312555"/>
              <a:ext cx="288353" cy="288361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0770" y="2281001"/>
              <a:ext cx="1024020" cy="519424"/>
            </a:xfrm>
            <a:prstGeom prst="rect">
              <a:avLst/>
            </a:prstGeom>
          </p:spPr>
        </p:pic>
        <p:sp>
          <p:nvSpPr>
            <p:cNvPr id="317" name="object 317"/>
            <p:cNvSpPr/>
            <p:nvPr/>
          </p:nvSpPr>
          <p:spPr>
            <a:xfrm>
              <a:off x="1666132" y="260189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665706" y="2601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717865" y="229349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718408" y="229295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665706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665706" y="260173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3" name="object 323"/>
          <p:cNvSpPr txBox="1"/>
          <p:nvPr/>
        </p:nvSpPr>
        <p:spPr>
          <a:xfrm>
            <a:off x="1684373" y="2915006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1653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Jan-Simon</a:t>
            </a:r>
            <a:r>
              <a:rPr sz="450" spc="4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Hennig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324" name="object 32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755408" y="2625032"/>
            <a:ext cx="288353" cy="288361"/>
          </a:xfrm>
          <a:prstGeom prst="rect">
            <a:avLst/>
          </a:prstGeom>
        </p:spPr>
      </p:pic>
      <p:sp>
        <p:nvSpPr>
          <p:cNvPr id="325" name="object 325"/>
          <p:cNvSpPr txBox="1"/>
          <p:nvPr/>
        </p:nvSpPr>
        <p:spPr>
          <a:xfrm>
            <a:off x="1684373" y="2824721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326" name="object 326"/>
          <p:cNvGrpSpPr/>
          <p:nvPr/>
        </p:nvGrpSpPr>
        <p:grpSpPr>
          <a:xfrm>
            <a:off x="1662393" y="3296027"/>
            <a:ext cx="972185" cy="467995"/>
            <a:chOff x="1697227" y="2983550"/>
            <a:chExt cx="972185" cy="467995"/>
          </a:xfrm>
        </p:grpSpPr>
        <p:sp>
          <p:nvSpPr>
            <p:cNvPr id="327" name="object 327"/>
            <p:cNvSpPr/>
            <p:nvPr/>
          </p:nvSpPr>
          <p:spPr>
            <a:xfrm>
              <a:off x="1698712" y="329327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698179" y="32932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750872" y="298451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750881" y="298450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698712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698179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698712" y="329327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698179" y="32932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750872" y="298451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750881" y="298450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698712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698179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698712" y="329327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698179" y="32932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750872" y="298451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750881" y="298450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698712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698179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5" name="object 345"/>
          <p:cNvSpPr txBox="1"/>
          <p:nvPr/>
        </p:nvSpPr>
        <p:spPr>
          <a:xfrm>
            <a:off x="1966230" y="3631494"/>
            <a:ext cx="36449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Flavio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Travasso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346" name="object 346"/>
          <p:cNvGrpSpPr/>
          <p:nvPr/>
        </p:nvGrpSpPr>
        <p:grpSpPr>
          <a:xfrm>
            <a:off x="1639207" y="3284823"/>
            <a:ext cx="1024255" cy="519430"/>
            <a:chOff x="1674041" y="2972346"/>
            <a:chExt cx="1024255" cy="519430"/>
          </a:xfrm>
        </p:grpSpPr>
        <p:pic>
          <p:nvPicPr>
            <p:cNvPr id="347" name="object 3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22742" y="3003956"/>
              <a:ext cx="288340" cy="288353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74041" y="2972346"/>
              <a:ext cx="1024022" cy="519419"/>
            </a:xfrm>
            <a:prstGeom prst="rect">
              <a:avLst/>
            </a:prstGeom>
          </p:spPr>
        </p:pic>
        <p:sp>
          <p:nvSpPr>
            <p:cNvPr id="349" name="object 349"/>
            <p:cNvSpPr/>
            <p:nvPr/>
          </p:nvSpPr>
          <p:spPr>
            <a:xfrm>
              <a:off x="1698712" y="3293274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698179" y="32932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750872" y="298451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1750881" y="298450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698712" y="32932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698179" y="32932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5" name="object 355"/>
          <p:cNvSpPr txBox="1"/>
          <p:nvPr/>
        </p:nvSpPr>
        <p:spPr>
          <a:xfrm>
            <a:off x="1716846" y="360655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4892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Flavio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Travasso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356" name="object 35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787908" y="3316433"/>
            <a:ext cx="288340" cy="288353"/>
          </a:xfrm>
          <a:prstGeom prst="rect">
            <a:avLst/>
          </a:prstGeom>
        </p:spPr>
      </p:pic>
      <p:sp>
        <p:nvSpPr>
          <p:cNvPr id="357" name="object 357"/>
          <p:cNvSpPr txBox="1"/>
          <p:nvPr/>
        </p:nvSpPr>
        <p:spPr>
          <a:xfrm>
            <a:off x="1716846" y="3516116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358" name="object 358"/>
          <p:cNvGrpSpPr/>
          <p:nvPr/>
        </p:nvGrpSpPr>
        <p:grpSpPr>
          <a:xfrm>
            <a:off x="545853" y="3968937"/>
            <a:ext cx="972185" cy="467995"/>
            <a:chOff x="580687" y="3656460"/>
            <a:chExt cx="972185" cy="467995"/>
          </a:xfrm>
        </p:grpSpPr>
        <p:sp>
          <p:nvSpPr>
            <p:cNvPr id="359" name="object 359"/>
            <p:cNvSpPr/>
            <p:nvPr/>
          </p:nvSpPr>
          <p:spPr>
            <a:xfrm>
              <a:off x="581852" y="3966452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4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581639" y="396629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634022" y="36579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2584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634022" y="365741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581852" y="396618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581852" y="396618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581852" y="3966452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4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581639" y="396629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634022" y="36579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2584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634022" y="365741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581852" y="396618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581852" y="396618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581852" y="3966452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4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581639" y="396629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634022" y="36579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2584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634022" y="365741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581852" y="396618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581852" y="396618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7" name="object 377"/>
          <p:cNvSpPr txBox="1"/>
          <p:nvPr/>
        </p:nvSpPr>
        <p:spPr>
          <a:xfrm>
            <a:off x="799649" y="4304550"/>
            <a:ext cx="464184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Chrsitophe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Collette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378" name="object 378"/>
          <p:cNvGrpSpPr/>
          <p:nvPr/>
        </p:nvGrpSpPr>
        <p:grpSpPr>
          <a:xfrm>
            <a:off x="522762" y="3957669"/>
            <a:ext cx="1024255" cy="519430"/>
            <a:chOff x="557596" y="3645192"/>
            <a:chExt cx="1024255" cy="519430"/>
          </a:xfrm>
        </p:grpSpPr>
        <p:pic>
          <p:nvPicPr>
            <p:cNvPr id="379" name="object 37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6183" y="3677005"/>
              <a:ext cx="288340" cy="288353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7596" y="3645192"/>
              <a:ext cx="1024023" cy="519425"/>
            </a:xfrm>
            <a:prstGeom prst="rect">
              <a:avLst/>
            </a:prstGeom>
          </p:spPr>
        </p:pic>
        <p:sp>
          <p:nvSpPr>
            <p:cNvPr id="381" name="object 381"/>
            <p:cNvSpPr/>
            <p:nvPr/>
          </p:nvSpPr>
          <p:spPr>
            <a:xfrm>
              <a:off x="581852" y="3966452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4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581639" y="396629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634022" y="36579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2584"/>
                  </a:moveTo>
                  <a:lnTo>
                    <a:pt x="0" y="412584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2584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634022" y="365741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581852" y="396618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581852" y="396618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7" name="object 387"/>
          <p:cNvSpPr txBox="1"/>
          <p:nvPr/>
        </p:nvSpPr>
        <p:spPr>
          <a:xfrm>
            <a:off x="599987" y="427946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Chrsitophe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Collette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388" name="object 38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71349" y="3989482"/>
            <a:ext cx="288340" cy="288353"/>
          </a:xfrm>
          <a:prstGeom prst="rect">
            <a:avLst/>
          </a:prstGeom>
        </p:spPr>
      </p:pic>
      <p:sp>
        <p:nvSpPr>
          <p:cNvPr id="389" name="object 389"/>
          <p:cNvSpPr txBox="1"/>
          <p:nvPr/>
        </p:nvSpPr>
        <p:spPr>
          <a:xfrm>
            <a:off x="599987" y="4189172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390" name="object 390"/>
          <p:cNvGrpSpPr/>
          <p:nvPr/>
        </p:nvGrpSpPr>
        <p:grpSpPr>
          <a:xfrm>
            <a:off x="1662393" y="3968937"/>
            <a:ext cx="972185" cy="467995"/>
            <a:chOff x="1697227" y="3656460"/>
            <a:chExt cx="972185" cy="467995"/>
          </a:xfrm>
        </p:grpSpPr>
        <p:sp>
          <p:nvSpPr>
            <p:cNvPr id="391" name="object 391"/>
            <p:cNvSpPr/>
            <p:nvPr/>
          </p:nvSpPr>
          <p:spPr>
            <a:xfrm>
              <a:off x="1698712" y="3966452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4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698179" y="396629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750872" y="36579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2584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750881" y="365741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698712" y="396618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698179" y="396618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698712" y="3966452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4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698179" y="396629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750872" y="36579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2584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750881" y="365741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698712" y="396618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698179" y="396618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698712" y="3966452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4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698179" y="396629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750872" y="36579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2584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750881" y="365741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698712" y="396618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698179" y="396618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9" name="object 409"/>
          <p:cNvSpPr txBox="1"/>
          <p:nvPr/>
        </p:nvSpPr>
        <p:spPr>
          <a:xfrm>
            <a:off x="1966292" y="4304550"/>
            <a:ext cx="36512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Alberto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Gennai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410" name="object 410"/>
          <p:cNvGrpSpPr/>
          <p:nvPr/>
        </p:nvGrpSpPr>
        <p:grpSpPr>
          <a:xfrm>
            <a:off x="1639207" y="3957669"/>
            <a:ext cx="1024255" cy="519430"/>
            <a:chOff x="1674041" y="3645192"/>
            <a:chExt cx="1024255" cy="519430"/>
          </a:xfrm>
        </p:grpSpPr>
        <p:pic>
          <p:nvPicPr>
            <p:cNvPr id="411" name="object 41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22742" y="3677005"/>
              <a:ext cx="288340" cy="288353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74041" y="3645192"/>
              <a:ext cx="1024022" cy="519425"/>
            </a:xfrm>
            <a:prstGeom prst="rect">
              <a:avLst/>
            </a:prstGeom>
          </p:spPr>
        </p:pic>
        <p:sp>
          <p:nvSpPr>
            <p:cNvPr id="413" name="object 413"/>
            <p:cNvSpPr/>
            <p:nvPr/>
          </p:nvSpPr>
          <p:spPr>
            <a:xfrm>
              <a:off x="1698712" y="3966452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4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4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698179" y="396629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750872" y="36579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2584"/>
                  </a:moveTo>
                  <a:lnTo>
                    <a:pt x="0" y="412584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2584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750881" y="365741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698712" y="396618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80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698179" y="396618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9" name="object 419"/>
          <p:cNvSpPr txBox="1"/>
          <p:nvPr/>
        </p:nvSpPr>
        <p:spPr>
          <a:xfrm>
            <a:off x="1716846" y="427946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4892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Alberto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Gennai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420" name="object 42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787908" y="3989482"/>
            <a:ext cx="288340" cy="288353"/>
          </a:xfrm>
          <a:prstGeom prst="rect">
            <a:avLst/>
          </a:prstGeom>
        </p:spPr>
      </p:pic>
      <p:sp>
        <p:nvSpPr>
          <p:cNvPr id="421" name="object 421"/>
          <p:cNvSpPr txBox="1"/>
          <p:nvPr/>
        </p:nvSpPr>
        <p:spPr>
          <a:xfrm>
            <a:off x="1716846" y="4189172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422" name="object 422"/>
          <p:cNvGrpSpPr/>
          <p:nvPr/>
        </p:nvGrpSpPr>
        <p:grpSpPr>
          <a:xfrm>
            <a:off x="545853" y="3296027"/>
            <a:ext cx="972185" cy="467995"/>
            <a:chOff x="580687" y="2983550"/>
            <a:chExt cx="972185" cy="467995"/>
          </a:xfrm>
        </p:grpSpPr>
        <p:sp>
          <p:nvSpPr>
            <p:cNvPr id="423" name="object 423"/>
            <p:cNvSpPr/>
            <p:nvPr/>
          </p:nvSpPr>
          <p:spPr>
            <a:xfrm>
              <a:off x="581852" y="329327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581639" y="32932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634022" y="298451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634022" y="298450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581852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581852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581852" y="329327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581639" y="32932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634022" y="298451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634022" y="298450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581852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581852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581852" y="329327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581639" y="32932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634022" y="298451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634022" y="298450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581852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581852" y="329327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1" name="object 441"/>
          <p:cNvSpPr txBox="1"/>
          <p:nvPr/>
        </p:nvSpPr>
        <p:spPr>
          <a:xfrm>
            <a:off x="840070" y="3631494"/>
            <a:ext cx="38417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Giles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Hammond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442" name="object 442"/>
          <p:cNvGrpSpPr/>
          <p:nvPr/>
        </p:nvGrpSpPr>
        <p:grpSpPr>
          <a:xfrm>
            <a:off x="522762" y="3284823"/>
            <a:ext cx="1024255" cy="519430"/>
            <a:chOff x="557596" y="2972346"/>
            <a:chExt cx="1024255" cy="519430"/>
          </a:xfrm>
        </p:grpSpPr>
        <p:pic>
          <p:nvPicPr>
            <p:cNvPr id="443" name="object 4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6183" y="3003956"/>
              <a:ext cx="288340" cy="288353"/>
            </a:xfrm>
            <a:prstGeom prst="rect">
              <a:avLst/>
            </a:prstGeom>
          </p:spPr>
        </p:pic>
        <p:pic>
          <p:nvPicPr>
            <p:cNvPr id="444" name="object 4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7596" y="2972346"/>
              <a:ext cx="1024023" cy="519419"/>
            </a:xfrm>
            <a:prstGeom prst="rect">
              <a:avLst/>
            </a:prstGeom>
          </p:spPr>
        </p:pic>
        <p:sp>
          <p:nvSpPr>
            <p:cNvPr id="445" name="object 445"/>
            <p:cNvSpPr/>
            <p:nvPr/>
          </p:nvSpPr>
          <p:spPr>
            <a:xfrm>
              <a:off x="581852" y="3293274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581639" y="329322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634022" y="298451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634022" y="298450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581852" y="32932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581852" y="32932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1" name="object 451"/>
          <p:cNvSpPr txBox="1"/>
          <p:nvPr/>
        </p:nvSpPr>
        <p:spPr>
          <a:xfrm>
            <a:off x="599987" y="360655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40029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Giles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Hammond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452" name="object 452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71349" y="3316433"/>
            <a:ext cx="288340" cy="288353"/>
          </a:xfrm>
          <a:prstGeom prst="rect">
            <a:avLst/>
          </a:prstGeom>
        </p:spPr>
      </p:pic>
      <p:sp>
        <p:nvSpPr>
          <p:cNvPr id="453" name="object 453"/>
          <p:cNvSpPr txBox="1"/>
          <p:nvPr/>
        </p:nvSpPr>
        <p:spPr>
          <a:xfrm>
            <a:off x="599987" y="3516116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454" name="object 454"/>
          <p:cNvGrpSpPr/>
          <p:nvPr/>
        </p:nvGrpSpPr>
        <p:grpSpPr>
          <a:xfrm>
            <a:off x="545853" y="4642381"/>
            <a:ext cx="972185" cy="467995"/>
            <a:chOff x="580687" y="4329904"/>
            <a:chExt cx="972185" cy="467995"/>
          </a:xfrm>
        </p:grpSpPr>
        <p:sp>
          <p:nvSpPr>
            <p:cNvPr id="455" name="object 455"/>
            <p:cNvSpPr/>
            <p:nvPr/>
          </p:nvSpPr>
          <p:spPr>
            <a:xfrm>
              <a:off x="581852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581639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634022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634022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581852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581852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581852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581639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634022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634022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581852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581852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581852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581639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634022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634022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581852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581852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3" name="object 473"/>
          <p:cNvSpPr txBox="1"/>
          <p:nvPr/>
        </p:nvSpPr>
        <p:spPr>
          <a:xfrm>
            <a:off x="843331" y="4977606"/>
            <a:ext cx="37782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Franco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Frasconi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474" name="object 474"/>
          <p:cNvGrpSpPr/>
          <p:nvPr/>
        </p:nvGrpSpPr>
        <p:grpSpPr>
          <a:xfrm>
            <a:off x="522762" y="4630519"/>
            <a:ext cx="1024255" cy="519430"/>
            <a:chOff x="557596" y="4318042"/>
            <a:chExt cx="1024255" cy="519430"/>
          </a:xfrm>
        </p:grpSpPr>
        <p:pic>
          <p:nvPicPr>
            <p:cNvPr id="475" name="object 47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06183" y="4350067"/>
              <a:ext cx="288340" cy="288353"/>
            </a:xfrm>
            <a:prstGeom prst="rect">
              <a:avLst/>
            </a:prstGeom>
          </p:spPr>
        </p:pic>
        <p:pic>
          <p:nvPicPr>
            <p:cNvPr id="476" name="object 47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57596" y="4318042"/>
              <a:ext cx="1024023" cy="519425"/>
            </a:xfrm>
            <a:prstGeom prst="rect">
              <a:avLst/>
            </a:prstGeom>
          </p:spPr>
        </p:pic>
        <p:sp>
          <p:nvSpPr>
            <p:cNvPr id="477" name="object 477"/>
            <p:cNvSpPr/>
            <p:nvPr/>
          </p:nvSpPr>
          <p:spPr>
            <a:xfrm>
              <a:off x="581852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4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581639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634022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634022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581852" y="46390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581852" y="46390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3" name="object 483"/>
          <p:cNvSpPr txBox="1"/>
          <p:nvPr/>
        </p:nvSpPr>
        <p:spPr>
          <a:xfrm>
            <a:off x="599987" y="495237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43204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Franco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Frasconi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484" name="object 484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71349" y="4662544"/>
            <a:ext cx="288340" cy="288353"/>
          </a:xfrm>
          <a:prstGeom prst="rect">
            <a:avLst/>
          </a:prstGeom>
        </p:spPr>
      </p:pic>
      <p:sp>
        <p:nvSpPr>
          <p:cNvPr id="485" name="object 485"/>
          <p:cNvSpPr txBox="1"/>
          <p:nvPr/>
        </p:nvSpPr>
        <p:spPr>
          <a:xfrm>
            <a:off x="599987" y="4862227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486" name="object 486"/>
          <p:cNvGrpSpPr/>
          <p:nvPr/>
        </p:nvGrpSpPr>
        <p:grpSpPr>
          <a:xfrm>
            <a:off x="1662393" y="4642381"/>
            <a:ext cx="972185" cy="467995"/>
            <a:chOff x="1697227" y="4329904"/>
            <a:chExt cx="972185" cy="467995"/>
          </a:xfrm>
        </p:grpSpPr>
        <p:sp>
          <p:nvSpPr>
            <p:cNvPr id="487" name="object 487"/>
            <p:cNvSpPr/>
            <p:nvPr/>
          </p:nvSpPr>
          <p:spPr>
            <a:xfrm>
              <a:off x="1698712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698179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750872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750881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698712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698179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1698712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1698179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750872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750881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698712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698179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698712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698179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750872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750881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698712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698179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5" name="object 505"/>
          <p:cNvSpPr txBox="1"/>
          <p:nvPr/>
        </p:nvSpPr>
        <p:spPr>
          <a:xfrm>
            <a:off x="1909179" y="4977606"/>
            <a:ext cx="47879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Joris</a:t>
            </a:r>
            <a:r>
              <a:rPr sz="450" spc="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van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Heijningen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506" name="object 506"/>
          <p:cNvGrpSpPr/>
          <p:nvPr/>
        </p:nvGrpSpPr>
        <p:grpSpPr>
          <a:xfrm>
            <a:off x="1639207" y="4630519"/>
            <a:ext cx="1024255" cy="519430"/>
            <a:chOff x="1674041" y="4318042"/>
            <a:chExt cx="1024255" cy="519430"/>
          </a:xfrm>
        </p:grpSpPr>
        <p:pic>
          <p:nvPicPr>
            <p:cNvPr id="507" name="object 50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22742" y="4339805"/>
              <a:ext cx="288340" cy="288366"/>
            </a:xfrm>
            <a:prstGeom prst="rect">
              <a:avLst/>
            </a:prstGeom>
          </p:spPr>
        </p:pic>
        <p:pic>
          <p:nvPicPr>
            <p:cNvPr id="508" name="object 50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74041" y="4318042"/>
              <a:ext cx="1024022" cy="519425"/>
            </a:xfrm>
            <a:prstGeom prst="rect">
              <a:avLst/>
            </a:prstGeom>
          </p:spPr>
        </p:pic>
        <p:sp>
          <p:nvSpPr>
            <p:cNvPr id="509" name="object 509"/>
            <p:cNvSpPr/>
            <p:nvPr/>
          </p:nvSpPr>
          <p:spPr>
            <a:xfrm>
              <a:off x="1698712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4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4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698179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80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80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750872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5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DD7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750881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5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698712" y="46390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1698179" y="46390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80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5" name="object 515"/>
          <p:cNvSpPr txBox="1"/>
          <p:nvPr/>
        </p:nvSpPr>
        <p:spPr>
          <a:xfrm>
            <a:off x="1716846" y="495237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Joris</a:t>
            </a:r>
            <a:r>
              <a:rPr sz="450" spc="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van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Heijningen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516" name="object 51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787908" y="4652283"/>
            <a:ext cx="288340" cy="288366"/>
          </a:xfrm>
          <a:prstGeom prst="rect">
            <a:avLst/>
          </a:prstGeom>
        </p:spPr>
      </p:pic>
      <p:sp>
        <p:nvSpPr>
          <p:cNvPr id="517" name="object 517"/>
          <p:cNvSpPr txBox="1"/>
          <p:nvPr/>
        </p:nvSpPr>
        <p:spPr>
          <a:xfrm>
            <a:off x="1716846" y="4862227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518" name="object 518"/>
          <p:cNvGrpSpPr/>
          <p:nvPr/>
        </p:nvGrpSpPr>
        <p:grpSpPr>
          <a:xfrm>
            <a:off x="2831688" y="1874608"/>
            <a:ext cx="972185" cy="467995"/>
            <a:chOff x="2866522" y="1562131"/>
            <a:chExt cx="972185" cy="467995"/>
          </a:xfrm>
        </p:grpSpPr>
        <p:sp>
          <p:nvSpPr>
            <p:cNvPr id="519" name="object 519"/>
            <p:cNvSpPr/>
            <p:nvPr/>
          </p:nvSpPr>
          <p:spPr>
            <a:xfrm>
              <a:off x="2867687" y="187169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2867475" y="187169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2919908" y="156309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2919910" y="156308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2867741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2867741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2867687" y="187169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2867475" y="187169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2919908" y="156309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2919910" y="156308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2867741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2867741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2867687" y="187169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2867475" y="187169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2919908" y="156309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2919910" y="156308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2867741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2867741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7" name="object 537"/>
          <p:cNvSpPr txBox="1"/>
          <p:nvPr/>
        </p:nvSpPr>
        <p:spPr>
          <a:xfrm>
            <a:off x="3179102" y="2209939"/>
            <a:ext cx="27749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Alex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Amato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538" name="object 538"/>
          <p:cNvGrpSpPr/>
          <p:nvPr/>
        </p:nvGrpSpPr>
        <p:grpSpPr>
          <a:xfrm>
            <a:off x="2809256" y="1863324"/>
            <a:ext cx="1022350" cy="519430"/>
            <a:chOff x="2844090" y="1550847"/>
            <a:chExt cx="1022350" cy="519430"/>
          </a:xfrm>
        </p:grpSpPr>
        <p:pic>
          <p:nvPicPr>
            <p:cNvPr id="539" name="object 5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992009" y="1582394"/>
              <a:ext cx="288349" cy="288366"/>
            </a:xfrm>
            <a:prstGeom prst="rect">
              <a:avLst/>
            </a:prstGeom>
          </p:spPr>
        </p:pic>
        <p:pic>
          <p:nvPicPr>
            <p:cNvPr id="540" name="object 5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844090" y="1550847"/>
              <a:ext cx="1022170" cy="519425"/>
            </a:xfrm>
            <a:prstGeom prst="rect">
              <a:avLst/>
            </a:prstGeom>
          </p:spPr>
        </p:pic>
        <p:sp>
          <p:nvSpPr>
            <p:cNvPr id="541" name="object 541"/>
            <p:cNvSpPr/>
            <p:nvPr/>
          </p:nvSpPr>
          <p:spPr>
            <a:xfrm>
              <a:off x="2867687" y="187169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2867474" y="187169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2919907" y="156309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2919910" y="156308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2867741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2867741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7" name="object 547"/>
          <p:cNvSpPr txBox="1"/>
          <p:nvPr/>
        </p:nvSpPr>
        <p:spPr>
          <a:xfrm>
            <a:off x="2885875" y="218513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Alex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Amato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548" name="object 54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957175" y="1894871"/>
            <a:ext cx="288349" cy="288366"/>
          </a:xfrm>
          <a:prstGeom prst="rect">
            <a:avLst/>
          </a:prstGeom>
        </p:spPr>
      </p:pic>
      <p:sp>
        <p:nvSpPr>
          <p:cNvPr id="549" name="object 549"/>
          <p:cNvSpPr txBox="1"/>
          <p:nvPr/>
        </p:nvSpPr>
        <p:spPr>
          <a:xfrm>
            <a:off x="2885875" y="2094561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550" name="object 550"/>
          <p:cNvGrpSpPr/>
          <p:nvPr/>
        </p:nvGrpSpPr>
        <p:grpSpPr>
          <a:xfrm>
            <a:off x="2757736" y="1051990"/>
            <a:ext cx="2190750" cy="5562600"/>
            <a:chOff x="2792570" y="739513"/>
            <a:chExt cx="2190750" cy="5562600"/>
          </a:xfrm>
        </p:grpSpPr>
        <p:sp>
          <p:nvSpPr>
            <p:cNvPr id="551" name="object 551"/>
            <p:cNvSpPr/>
            <p:nvPr/>
          </p:nvSpPr>
          <p:spPr>
            <a:xfrm>
              <a:off x="2795428" y="763472"/>
              <a:ext cx="2185035" cy="5535930"/>
            </a:xfrm>
            <a:custGeom>
              <a:avLst/>
              <a:gdLst/>
              <a:ahLst/>
              <a:cxnLst/>
              <a:rect l="l" t="t" r="r" b="b"/>
              <a:pathLst>
                <a:path w="2185035" h="5535930">
                  <a:moveTo>
                    <a:pt x="685854" y="0"/>
                  </a:moveTo>
                  <a:lnTo>
                    <a:pt x="125750" y="0"/>
                  </a:lnTo>
                  <a:lnTo>
                    <a:pt x="76802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5"/>
                  </a:lnTo>
                  <a:lnTo>
                    <a:pt x="0" y="5409573"/>
                  </a:lnTo>
                  <a:lnTo>
                    <a:pt x="9882" y="5458523"/>
                  </a:lnTo>
                  <a:lnTo>
                    <a:pt x="36831" y="5498496"/>
                  </a:lnTo>
                  <a:lnTo>
                    <a:pt x="76802" y="5525446"/>
                  </a:lnTo>
                  <a:lnTo>
                    <a:pt x="125750" y="5535329"/>
                  </a:lnTo>
                  <a:lnTo>
                    <a:pt x="2058744" y="5535329"/>
                  </a:lnTo>
                  <a:lnTo>
                    <a:pt x="2107692" y="5525446"/>
                  </a:lnTo>
                  <a:lnTo>
                    <a:pt x="2147663" y="5498496"/>
                  </a:lnTo>
                  <a:lnTo>
                    <a:pt x="2174613" y="5458523"/>
                  </a:lnTo>
                  <a:lnTo>
                    <a:pt x="2184495" y="5409573"/>
                  </a:lnTo>
                  <a:lnTo>
                    <a:pt x="2184495" y="125755"/>
                  </a:lnTo>
                  <a:lnTo>
                    <a:pt x="2174613" y="76806"/>
                  </a:lnTo>
                  <a:lnTo>
                    <a:pt x="2147663" y="36833"/>
                  </a:lnTo>
                  <a:lnTo>
                    <a:pt x="2107692" y="9882"/>
                  </a:lnTo>
                  <a:lnTo>
                    <a:pt x="2058744" y="0"/>
                  </a:lnTo>
                  <a:lnTo>
                    <a:pt x="1498640" y="0"/>
                  </a:lnTo>
                </a:path>
              </a:pathLst>
            </a:custGeom>
            <a:ln w="5545">
              <a:solidFill>
                <a:srgbClr val="6F2F9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3475456" y="739520"/>
              <a:ext cx="824865" cy="48260"/>
            </a:xfrm>
            <a:custGeom>
              <a:avLst/>
              <a:gdLst/>
              <a:ahLst/>
              <a:cxnLst/>
              <a:rect l="l" t="t" r="r" b="b"/>
              <a:pathLst>
                <a:path w="824864" h="48259">
                  <a:moveTo>
                    <a:pt x="47917" y="23952"/>
                  </a:moveTo>
                  <a:lnTo>
                    <a:pt x="0" y="0"/>
                  </a:lnTo>
                  <a:lnTo>
                    <a:pt x="0" y="47917"/>
                  </a:lnTo>
                  <a:lnTo>
                    <a:pt x="47917" y="23952"/>
                  </a:lnTo>
                  <a:close/>
                </a:path>
                <a:path w="824864" h="48259">
                  <a:moveTo>
                    <a:pt x="824611" y="0"/>
                  </a:moveTo>
                  <a:lnTo>
                    <a:pt x="776160" y="23952"/>
                  </a:lnTo>
                  <a:lnTo>
                    <a:pt x="824611" y="47917"/>
                  </a:lnTo>
                  <a:lnTo>
                    <a:pt x="824611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3" name="object 553"/>
          <p:cNvSpPr txBox="1"/>
          <p:nvPr/>
        </p:nvSpPr>
        <p:spPr>
          <a:xfrm>
            <a:off x="3669394" y="6585282"/>
            <a:ext cx="36766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spc="-10" dirty="0">
                <a:latin typeface="Calibri"/>
                <a:cs typeface="Calibri"/>
              </a:rPr>
              <a:t>Optics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554" name="object 554"/>
          <p:cNvGrpSpPr/>
          <p:nvPr/>
        </p:nvGrpSpPr>
        <p:grpSpPr>
          <a:xfrm>
            <a:off x="3889457" y="1874608"/>
            <a:ext cx="972185" cy="467995"/>
            <a:chOff x="3924291" y="1562131"/>
            <a:chExt cx="972185" cy="467995"/>
          </a:xfrm>
        </p:grpSpPr>
        <p:sp>
          <p:nvSpPr>
            <p:cNvPr id="555" name="object 555"/>
            <p:cNvSpPr/>
            <p:nvPr/>
          </p:nvSpPr>
          <p:spPr>
            <a:xfrm>
              <a:off x="3925616" y="187169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3925243" y="187169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3977678" y="156309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3977679" y="156308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3925510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3925510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3925616" y="187169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3925243" y="187169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3977678" y="156309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3977679" y="156308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3925510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3925510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3925616" y="187169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3925243" y="187169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3977678" y="156309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3977679" y="156308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3925510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3925510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3" name="object 573"/>
          <p:cNvSpPr txBox="1"/>
          <p:nvPr/>
        </p:nvSpPr>
        <p:spPr>
          <a:xfrm>
            <a:off x="4242782" y="2209939"/>
            <a:ext cx="26606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Iain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Martin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574" name="object 574"/>
          <p:cNvGrpSpPr/>
          <p:nvPr/>
        </p:nvGrpSpPr>
        <p:grpSpPr>
          <a:xfrm>
            <a:off x="3866555" y="1863324"/>
            <a:ext cx="1024255" cy="519430"/>
            <a:chOff x="3901389" y="1550847"/>
            <a:chExt cx="1024255" cy="519430"/>
          </a:xfrm>
        </p:grpSpPr>
        <p:pic>
          <p:nvPicPr>
            <p:cNvPr id="575" name="object 57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049801" y="1582394"/>
              <a:ext cx="288350" cy="288362"/>
            </a:xfrm>
            <a:prstGeom prst="rect">
              <a:avLst/>
            </a:prstGeom>
          </p:spPr>
        </p:pic>
        <p:pic>
          <p:nvPicPr>
            <p:cNvPr id="576" name="object 57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901389" y="1550847"/>
              <a:ext cx="1024021" cy="519425"/>
            </a:xfrm>
            <a:prstGeom prst="rect">
              <a:avLst/>
            </a:prstGeom>
          </p:spPr>
        </p:pic>
        <p:sp>
          <p:nvSpPr>
            <p:cNvPr id="577" name="object 577"/>
            <p:cNvSpPr/>
            <p:nvPr/>
          </p:nvSpPr>
          <p:spPr>
            <a:xfrm>
              <a:off x="3925616" y="187169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3925244" y="187169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3977678" y="156309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3977680" y="156308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3925510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3925510" y="187185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3" name="object 583"/>
          <p:cNvSpPr txBox="1"/>
          <p:nvPr/>
        </p:nvSpPr>
        <p:spPr>
          <a:xfrm>
            <a:off x="3943644" y="218513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Iain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Martin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584" name="object 584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014967" y="1894871"/>
            <a:ext cx="288350" cy="288362"/>
          </a:xfrm>
          <a:prstGeom prst="rect">
            <a:avLst/>
          </a:prstGeom>
        </p:spPr>
      </p:pic>
      <p:sp>
        <p:nvSpPr>
          <p:cNvPr id="585" name="object 585"/>
          <p:cNvSpPr txBox="1"/>
          <p:nvPr/>
        </p:nvSpPr>
        <p:spPr>
          <a:xfrm>
            <a:off x="3943644" y="2094560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586" name="object 586"/>
          <p:cNvGrpSpPr/>
          <p:nvPr/>
        </p:nvGrpSpPr>
        <p:grpSpPr>
          <a:xfrm>
            <a:off x="2829825" y="2615662"/>
            <a:ext cx="972185" cy="467995"/>
            <a:chOff x="2864659" y="2303185"/>
            <a:chExt cx="972185" cy="467995"/>
          </a:xfrm>
        </p:grpSpPr>
        <p:sp>
          <p:nvSpPr>
            <p:cNvPr id="587" name="object 587"/>
            <p:cNvSpPr/>
            <p:nvPr/>
          </p:nvSpPr>
          <p:spPr>
            <a:xfrm>
              <a:off x="2865771" y="26124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2865718" y="261264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2918307" y="230361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2918313" y="2304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2865611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2865611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2865771" y="26124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2865718" y="261264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2918307" y="230361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2918313" y="2304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2865611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2865611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2865771" y="26124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2865718" y="261264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2918307" y="230361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2918313" y="2304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2865611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2865611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5" name="object 605"/>
          <p:cNvSpPr txBox="1"/>
          <p:nvPr/>
        </p:nvSpPr>
        <p:spPr>
          <a:xfrm>
            <a:off x="3077802" y="2950896"/>
            <a:ext cx="47561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Jessica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Steinlechner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606" name="object 606"/>
          <p:cNvGrpSpPr/>
          <p:nvPr/>
        </p:nvGrpSpPr>
        <p:grpSpPr>
          <a:xfrm>
            <a:off x="2807413" y="2604572"/>
            <a:ext cx="1022350" cy="519430"/>
            <a:chOff x="2842247" y="2292095"/>
            <a:chExt cx="1022350" cy="519430"/>
          </a:xfrm>
        </p:grpSpPr>
        <p:pic>
          <p:nvPicPr>
            <p:cNvPr id="607" name="object 60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90265" y="2323350"/>
              <a:ext cx="288353" cy="288353"/>
            </a:xfrm>
            <a:prstGeom prst="rect">
              <a:avLst/>
            </a:prstGeom>
          </p:spPr>
        </p:pic>
        <p:pic>
          <p:nvPicPr>
            <p:cNvPr id="608" name="object 60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842247" y="2292095"/>
              <a:ext cx="1022171" cy="519423"/>
            </a:xfrm>
            <a:prstGeom prst="rect">
              <a:avLst/>
            </a:prstGeom>
          </p:spPr>
        </p:pic>
        <p:sp>
          <p:nvSpPr>
            <p:cNvPr id="609" name="object 609"/>
            <p:cNvSpPr/>
            <p:nvPr/>
          </p:nvSpPr>
          <p:spPr>
            <a:xfrm>
              <a:off x="2865771" y="26124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2865718" y="261264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2918307" y="230361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2918314" y="2304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2865613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2865613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5" name="object 615"/>
          <p:cNvSpPr txBox="1"/>
          <p:nvPr/>
        </p:nvSpPr>
        <p:spPr>
          <a:xfrm>
            <a:off x="2884279" y="2925653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19304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Jessica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Steinlechner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616" name="object 616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955419" y="2635827"/>
            <a:ext cx="288353" cy="288353"/>
          </a:xfrm>
          <a:prstGeom prst="rect">
            <a:avLst/>
          </a:prstGeom>
        </p:spPr>
      </p:pic>
      <p:sp>
        <p:nvSpPr>
          <p:cNvPr id="617" name="object 617"/>
          <p:cNvSpPr txBox="1"/>
          <p:nvPr/>
        </p:nvSpPr>
        <p:spPr>
          <a:xfrm>
            <a:off x="2884279" y="283551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618" name="object 618"/>
          <p:cNvGrpSpPr/>
          <p:nvPr/>
        </p:nvGrpSpPr>
        <p:grpSpPr>
          <a:xfrm>
            <a:off x="3887594" y="2615662"/>
            <a:ext cx="972185" cy="467995"/>
            <a:chOff x="3922428" y="2303185"/>
            <a:chExt cx="972185" cy="467995"/>
          </a:xfrm>
        </p:grpSpPr>
        <p:sp>
          <p:nvSpPr>
            <p:cNvPr id="619" name="object 619"/>
            <p:cNvSpPr/>
            <p:nvPr/>
          </p:nvSpPr>
          <p:spPr>
            <a:xfrm>
              <a:off x="3923646" y="26124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3923486" y="261264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3976077" y="230361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3976082" y="2304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3923380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3923380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3923646" y="26124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3923486" y="261264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3976077" y="230361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3976082" y="2304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3923380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3923380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3923646" y="26124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3923486" y="261264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3976077" y="230361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3976082" y="2304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3923380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3923380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7" name="object 637"/>
          <p:cNvSpPr txBox="1"/>
          <p:nvPr/>
        </p:nvSpPr>
        <p:spPr>
          <a:xfrm>
            <a:off x="4189338" y="2950896"/>
            <a:ext cx="36830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Benoît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Sassolas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638" name="object 638"/>
          <p:cNvGrpSpPr/>
          <p:nvPr/>
        </p:nvGrpSpPr>
        <p:grpSpPr>
          <a:xfrm>
            <a:off x="3864704" y="2604572"/>
            <a:ext cx="1024255" cy="519430"/>
            <a:chOff x="3899538" y="2292095"/>
            <a:chExt cx="1024255" cy="519430"/>
          </a:xfrm>
        </p:grpSpPr>
        <p:pic>
          <p:nvPicPr>
            <p:cNvPr id="639" name="object 63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048048" y="2323350"/>
              <a:ext cx="288353" cy="288353"/>
            </a:xfrm>
            <a:prstGeom prst="rect">
              <a:avLst/>
            </a:prstGeom>
          </p:spPr>
        </p:pic>
        <p:pic>
          <p:nvPicPr>
            <p:cNvPr id="640" name="object 64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899538" y="2292095"/>
              <a:ext cx="1024023" cy="519423"/>
            </a:xfrm>
            <a:prstGeom prst="rect">
              <a:avLst/>
            </a:prstGeom>
          </p:spPr>
        </p:pic>
        <p:sp>
          <p:nvSpPr>
            <p:cNvPr id="641" name="object 641"/>
            <p:cNvSpPr/>
            <p:nvPr/>
          </p:nvSpPr>
          <p:spPr>
            <a:xfrm>
              <a:off x="3923646" y="26124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3923487" y="261264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3976078" y="230361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3976082" y="2304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3923380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3923380" y="261237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7" name="object 647"/>
          <p:cNvSpPr txBox="1"/>
          <p:nvPr/>
        </p:nvSpPr>
        <p:spPr>
          <a:xfrm>
            <a:off x="3942047" y="2925653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4701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Benoît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Sassolas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648" name="object 64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013214" y="2635827"/>
            <a:ext cx="288353" cy="288353"/>
          </a:xfrm>
          <a:prstGeom prst="rect">
            <a:avLst/>
          </a:prstGeom>
        </p:spPr>
      </p:pic>
      <p:sp>
        <p:nvSpPr>
          <p:cNvPr id="649" name="object 649"/>
          <p:cNvSpPr txBox="1"/>
          <p:nvPr/>
        </p:nvSpPr>
        <p:spPr>
          <a:xfrm>
            <a:off x="3942047" y="283551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650" name="object 650"/>
          <p:cNvGrpSpPr/>
          <p:nvPr/>
        </p:nvGrpSpPr>
        <p:grpSpPr>
          <a:xfrm>
            <a:off x="2829825" y="3288573"/>
            <a:ext cx="972185" cy="467995"/>
            <a:chOff x="2864659" y="2976096"/>
            <a:chExt cx="972185" cy="467995"/>
          </a:xfrm>
        </p:grpSpPr>
        <p:sp>
          <p:nvSpPr>
            <p:cNvPr id="651" name="object 651"/>
            <p:cNvSpPr/>
            <p:nvPr/>
          </p:nvSpPr>
          <p:spPr>
            <a:xfrm>
              <a:off x="2865771" y="3285608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2865718" y="328571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2918307" y="297705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2918313" y="297704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2865611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2865611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2865771" y="3285608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2865718" y="328571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2918307" y="297705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2918313" y="297704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2865611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2865611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2865771" y="3285608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2865718" y="328571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2918307" y="297705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2918313" y="297704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2865611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2865611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9" name="object 669"/>
          <p:cNvSpPr txBox="1"/>
          <p:nvPr/>
        </p:nvSpPr>
        <p:spPr>
          <a:xfrm>
            <a:off x="3083389" y="3623952"/>
            <a:ext cx="46482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Margherita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Turconi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670" name="object 670"/>
          <p:cNvGrpSpPr/>
          <p:nvPr/>
        </p:nvGrpSpPr>
        <p:grpSpPr>
          <a:xfrm>
            <a:off x="2807413" y="3277421"/>
            <a:ext cx="1022350" cy="519430"/>
            <a:chOff x="2842247" y="2964944"/>
            <a:chExt cx="1022350" cy="519430"/>
          </a:xfrm>
        </p:grpSpPr>
        <p:pic>
          <p:nvPicPr>
            <p:cNvPr id="671" name="object 67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990265" y="2996412"/>
              <a:ext cx="288349" cy="288353"/>
            </a:xfrm>
            <a:prstGeom prst="rect">
              <a:avLst/>
            </a:prstGeom>
          </p:spPr>
        </p:pic>
        <p:pic>
          <p:nvPicPr>
            <p:cNvPr id="672" name="object 67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842247" y="2964944"/>
              <a:ext cx="1022171" cy="519426"/>
            </a:xfrm>
            <a:prstGeom prst="rect">
              <a:avLst/>
            </a:prstGeom>
          </p:spPr>
        </p:pic>
        <p:sp>
          <p:nvSpPr>
            <p:cNvPr id="673" name="object 673"/>
            <p:cNvSpPr/>
            <p:nvPr/>
          </p:nvSpPr>
          <p:spPr>
            <a:xfrm>
              <a:off x="2865771" y="3285608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2865718" y="328571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2918307" y="297705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2918314" y="297704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2865613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2865613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9" name="object 679"/>
          <p:cNvSpPr txBox="1"/>
          <p:nvPr/>
        </p:nvSpPr>
        <p:spPr>
          <a:xfrm>
            <a:off x="2884279" y="3599097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19875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Margherita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Turconi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680" name="object 680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955431" y="3308882"/>
            <a:ext cx="288349" cy="288360"/>
          </a:xfrm>
          <a:prstGeom prst="rect">
            <a:avLst/>
          </a:prstGeom>
        </p:spPr>
      </p:pic>
      <p:sp>
        <p:nvSpPr>
          <p:cNvPr id="681" name="object 681"/>
          <p:cNvSpPr txBox="1"/>
          <p:nvPr/>
        </p:nvSpPr>
        <p:spPr>
          <a:xfrm>
            <a:off x="2884279" y="3508574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682" name="object 682"/>
          <p:cNvGrpSpPr/>
          <p:nvPr/>
        </p:nvGrpSpPr>
        <p:grpSpPr>
          <a:xfrm>
            <a:off x="3887594" y="3288573"/>
            <a:ext cx="972185" cy="467995"/>
            <a:chOff x="3922428" y="2976096"/>
            <a:chExt cx="972185" cy="467995"/>
          </a:xfrm>
        </p:grpSpPr>
        <p:sp>
          <p:nvSpPr>
            <p:cNvPr id="683" name="object 683"/>
            <p:cNvSpPr/>
            <p:nvPr/>
          </p:nvSpPr>
          <p:spPr>
            <a:xfrm>
              <a:off x="3923646" y="3285608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3923486" y="328571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3976077" y="297705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3976082" y="297704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3923380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3923380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3923646" y="3285608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3923486" y="328571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3976077" y="297705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3976082" y="297704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3923380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3923380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3923646" y="3285608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3923486" y="328571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3976077" y="297705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3976082" y="297704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3923380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3923380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1" name="object 701"/>
          <p:cNvSpPr txBox="1"/>
          <p:nvPr/>
        </p:nvSpPr>
        <p:spPr>
          <a:xfrm>
            <a:off x="4214667" y="3623952"/>
            <a:ext cx="31813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Benno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Willke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702" name="object 702"/>
          <p:cNvGrpSpPr/>
          <p:nvPr/>
        </p:nvGrpSpPr>
        <p:grpSpPr>
          <a:xfrm>
            <a:off x="3864704" y="3277421"/>
            <a:ext cx="1024255" cy="519430"/>
            <a:chOff x="3899538" y="2964944"/>
            <a:chExt cx="1024255" cy="519430"/>
          </a:xfrm>
        </p:grpSpPr>
        <p:pic>
          <p:nvPicPr>
            <p:cNvPr id="703" name="object 70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048050" y="2996412"/>
              <a:ext cx="288351" cy="288353"/>
            </a:xfrm>
            <a:prstGeom prst="rect">
              <a:avLst/>
            </a:prstGeom>
          </p:spPr>
        </p:pic>
        <p:pic>
          <p:nvPicPr>
            <p:cNvPr id="704" name="object 70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899538" y="2964944"/>
              <a:ext cx="1024023" cy="519426"/>
            </a:xfrm>
            <a:prstGeom prst="rect">
              <a:avLst/>
            </a:prstGeom>
          </p:spPr>
        </p:pic>
        <p:sp>
          <p:nvSpPr>
            <p:cNvPr id="705" name="object 705"/>
            <p:cNvSpPr/>
            <p:nvPr/>
          </p:nvSpPr>
          <p:spPr>
            <a:xfrm>
              <a:off x="3923646" y="3285608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3923487" y="328571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3976078" y="2977057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3976082" y="297704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3923380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3923380" y="3285821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1" name="object 711"/>
          <p:cNvSpPr txBox="1"/>
          <p:nvPr/>
        </p:nvSpPr>
        <p:spPr>
          <a:xfrm>
            <a:off x="3942047" y="3599097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Benno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Willke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712" name="object 712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013216" y="3308889"/>
            <a:ext cx="288351" cy="288366"/>
          </a:xfrm>
          <a:prstGeom prst="rect">
            <a:avLst/>
          </a:prstGeom>
        </p:spPr>
      </p:pic>
      <p:sp>
        <p:nvSpPr>
          <p:cNvPr id="713" name="object 713"/>
          <p:cNvSpPr txBox="1"/>
          <p:nvPr/>
        </p:nvSpPr>
        <p:spPr>
          <a:xfrm>
            <a:off x="3942047" y="3508574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714" name="object 714"/>
          <p:cNvGrpSpPr/>
          <p:nvPr/>
        </p:nvGrpSpPr>
        <p:grpSpPr>
          <a:xfrm>
            <a:off x="2829825" y="3980117"/>
            <a:ext cx="972185" cy="467995"/>
            <a:chOff x="2864659" y="3667640"/>
            <a:chExt cx="972185" cy="467995"/>
          </a:xfrm>
        </p:grpSpPr>
        <p:sp>
          <p:nvSpPr>
            <p:cNvPr id="715" name="object 715"/>
            <p:cNvSpPr/>
            <p:nvPr/>
          </p:nvSpPr>
          <p:spPr>
            <a:xfrm>
              <a:off x="2865771" y="3977472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2865718" y="39773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2918307" y="3669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2584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2918313" y="36685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2865611" y="397736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2865611" y="39773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2865771" y="3977472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2865718" y="39773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2918307" y="3669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2584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2918313" y="36685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2865611" y="397736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2865611" y="39773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2865771" y="3977472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2865718" y="39773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2918307" y="3669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2584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2918313" y="36685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2865611" y="397736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2865611" y="39773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3" name="object 733"/>
          <p:cNvSpPr txBox="1"/>
          <p:nvPr/>
        </p:nvSpPr>
        <p:spPr>
          <a:xfrm>
            <a:off x="3118813" y="4315609"/>
            <a:ext cx="39497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Keiko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Kokeyama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734" name="object 734"/>
          <p:cNvGrpSpPr/>
          <p:nvPr/>
        </p:nvGrpSpPr>
        <p:grpSpPr>
          <a:xfrm>
            <a:off x="2807413" y="3968758"/>
            <a:ext cx="1022350" cy="519430"/>
            <a:chOff x="2842247" y="3656281"/>
            <a:chExt cx="1022350" cy="519430"/>
          </a:xfrm>
        </p:grpSpPr>
        <p:pic>
          <p:nvPicPr>
            <p:cNvPr id="735" name="object 73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990265" y="3688067"/>
              <a:ext cx="288349" cy="288366"/>
            </a:xfrm>
            <a:prstGeom prst="rect">
              <a:avLst/>
            </a:prstGeom>
          </p:spPr>
        </p:pic>
        <p:pic>
          <p:nvPicPr>
            <p:cNvPr id="736" name="object 73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842247" y="3656281"/>
              <a:ext cx="1022171" cy="519426"/>
            </a:xfrm>
            <a:prstGeom prst="rect">
              <a:avLst/>
            </a:prstGeom>
          </p:spPr>
        </p:pic>
        <p:sp>
          <p:nvSpPr>
            <p:cNvPr id="737" name="object 737"/>
            <p:cNvSpPr/>
            <p:nvPr/>
          </p:nvSpPr>
          <p:spPr>
            <a:xfrm>
              <a:off x="2865771" y="3977471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2865718" y="39773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2918307" y="3669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2584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2918314" y="36685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2865613" y="397736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2865613" y="39773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3" name="object 743"/>
          <p:cNvSpPr txBox="1"/>
          <p:nvPr/>
        </p:nvSpPr>
        <p:spPr>
          <a:xfrm>
            <a:off x="2884279" y="4290641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3431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Keiko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Kokeyama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744" name="object 74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955431" y="4000544"/>
            <a:ext cx="288349" cy="288366"/>
          </a:xfrm>
          <a:prstGeom prst="rect">
            <a:avLst/>
          </a:prstGeom>
        </p:spPr>
      </p:pic>
      <p:sp>
        <p:nvSpPr>
          <p:cNvPr id="745" name="object 745"/>
          <p:cNvSpPr txBox="1"/>
          <p:nvPr/>
        </p:nvSpPr>
        <p:spPr>
          <a:xfrm>
            <a:off x="2884279" y="4200231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746" name="object 746"/>
          <p:cNvGrpSpPr/>
          <p:nvPr/>
        </p:nvGrpSpPr>
        <p:grpSpPr>
          <a:xfrm>
            <a:off x="3887594" y="3980117"/>
            <a:ext cx="972185" cy="467995"/>
            <a:chOff x="3922428" y="3667640"/>
            <a:chExt cx="972185" cy="467995"/>
          </a:xfrm>
        </p:grpSpPr>
        <p:sp>
          <p:nvSpPr>
            <p:cNvPr id="747" name="object 747"/>
            <p:cNvSpPr/>
            <p:nvPr/>
          </p:nvSpPr>
          <p:spPr>
            <a:xfrm>
              <a:off x="3923646" y="3977472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3923486" y="39773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3976077" y="3669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2584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3976082" y="36685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3923380" y="397736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3923380" y="39773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3923646" y="3977472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3923486" y="39773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3976077" y="3669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2584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3976082" y="36685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3923380" y="397736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3923380" y="39773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3923646" y="3977472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3923486" y="39773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3976077" y="3669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2584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3976082" y="36685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3923380" y="397736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3923380" y="39773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5" name="object 765"/>
          <p:cNvSpPr txBox="1"/>
          <p:nvPr/>
        </p:nvSpPr>
        <p:spPr>
          <a:xfrm>
            <a:off x="4233858" y="4315609"/>
            <a:ext cx="28130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Michal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25" dirty="0">
                <a:solidFill>
                  <a:srgbClr val="5B9BD4"/>
                </a:solidFill>
                <a:latin typeface="Calibri"/>
                <a:cs typeface="Calibri"/>
              </a:rPr>
              <a:t>Was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766" name="object 766"/>
          <p:cNvGrpSpPr/>
          <p:nvPr/>
        </p:nvGrpSpPr>
        <p:grpSpPr>
          <a:xfrm>
            <a:off x="3864704" y="3968758"/>
            <a:ext cx="1024255" cy="519430"/>
            <a:chOff x="3899538" y="3656281"/>
            <a:chExt cx="1024255" cy="519430"/>
          </a:xfrm>
        </p:grpSpPr>
        <p:pic>
          <p:nvPicPr>
            <p:cNvPr id="767" name="object 76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048050" y="3688067"/>
              <a:ext cx="288352" cy="288366"/>
            </a:xfrm>
            <a:prstGeom prst="rect">
              <a:avLst/>
            </a:prstGeom>
          </p:spPr>
        </p:pic>
        <p:pic>
          <p:nvPicPr>
            <p:cNvPr id="768" name="object 76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899538" y="3656281"/>
              <a:ext cx="1024023" cy="519426"/>
            </a:xfrm>
            <a:prstGeom prst="rect">
              <a:avLst/>
            </a:prstGeom>
          </p:spPr>
        </p:pic>
        <p:sp>
          <p:nvSpPr>
            <p:cNvPr id="769" name="object 769"/>
            <p:cNvSpPr/>
            <p:nvPr/>
          </p:nvSpPr>
          <p:spPr>
            <a:xfrm>
              <a:off x="3923646" y="3977471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3923487" y="39773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3976078" y="3669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2584"/>
                  </a:moveTo>
                  <a:lnTo>
                    <a:pt x="0" y="412584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2584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3976082" y="36685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3923380" y="397736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3923380" y="39773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5" name="object 775"/>
          <p:cNvSpPr txBox="1"/>
          <p:nvPr/>
        </p:nvSpPr>
        <p:spPr>
          <a:xfrm>
            <a:off x="3942047" y="4290641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Michal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25" dirty="0">
                <a:solidFill>
                  <a:srgbClr val="5B9BD4"/>
                </a:solidFill>
                <a:latin typeface="Calibri"/>
                <a:cs typeface="Calibri"/>
              </a:rPr>
              <a:t>Was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776" name="object 776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4013216" y="4000544"/>
            <a:ext cx="288352" cy="288366"/>
          </a:xfrm>
          <a:prstGeom prst="rect">
            <a:avLst/>
          </a:prstGeom>
        </p:spPr>
      </p:pic>
      <p:sp>
        <p:nvSpPr>
          <p:cNvPr id="777" name="object 777"/>
          <p:cNvSpPr txBox="1"/>
          <p:nvPr/>
        </p:nvSpPr>
        <p:spPr>
          <a:xfrm>
            <a:off x="3942047" y="4200231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778" name="object 778"/>
          <p:cNvGrpSpPr/>
          <p:nvPr/>
        </p:nvGrpSpPr>
        <p:grpSpPr>
          <a:xfrm>
            <a:off x="2820562" y="4642381"/>
            <a:ext cx="972185" cy="467995"/>
            <a:chOff x="2855396" y="4329904"/>
            <a:chExt cx="972185" cy="467995"/>
          </a:xfrm>
        </p:grpSpPr>
        <p:sp>
          <p:nvSpPr>
            <p:cNvPr id="779" name="object 779"/>
            <p:cNvSpPr/>
            <p:nvPr/>
          </p:nvSpPr>
          <p:spPr>
            <a:xfrm>
              <a:off x="2856668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2856348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2908719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2908731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2856561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2856561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2856668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2856348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2908719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2908731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2856561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2856561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2856668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2856348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2908719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2908731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2856561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2856561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7" name="object 797"/>
          <p:cNvSpPr txBox="1"/>
          <p:nvPr/>
        </p:nvSpPr>
        <p:spPr>
          <a:xfrm>
            <a:off x="3133857" y="4977606"/>
            <a:ext cx="34480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Giacomo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Ciani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798" name="object 798"/>
          <p:cNvGrpSpPr/>
          <p:nvPr/>
        </p:nvGrpSpPr>
        <p:grpSpPr>
          <a:xfrm>
            <a:off x="2798167" y="4630519"/>
            <a:ext cx="1022350" cy="519430"/>
            <a:chOff x="2833001" y="4318042"/>
            <a:chExt cx="1022350" cy="519430"/>
          </a:xfrm>
        </p:grpSpPr>
        <p:pic>
          <p:nvPicPr>
            <p:cNvPr id="799" name="object 79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980918" y="4350067"/>
              <a:ext cx="288340" cy="288353"/>
            </a:xfrm>
            <a:prstGeom prst="rect">
              <a:avLst/>
            </a:prstGeom>
          </p:spPr>
        </p:pic>
        <p:pic>
          <p:nvPicPr>
            <p:cNvPr id="800" name="object 80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833001" y="4318042"/>
              <a:ext cx="1022172" cy="519425"/>
            </a:xfrm>
            <a:prstGeom prst="rect">
              <a:avLst/>
            </a:prstGeom>
          </p:spPr>
        </p:pic>
        <p:sp>
          <p:nvSpPr>
            <p:cNvPr id="801" name="object 801"/>
            <p:cNvSpPr/>
            <p:nvPr/>
          </p:nvSpPr>
          <p:spPr>
            <a:xfrm>
              <a:off x="2856668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2856348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2908719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2908731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2856561" y="46390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2856561" y="46390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7" name="object 807"/>
          <p:cNvSpPr txBox="1"/>
          <p:nvPr/>
        </p:nvSpPr>
        <p:spPr>
          <a:xfrm>
            <a:off x="2874696" y="495237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Giacomo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Ciani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808" name="object 808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2946084" y="4662544"/>
            <a:ext cx="288340" cy="288353"/>
          </a:xfrm>
          <a:prstGeom prst="rect">
            <a:avLst/>
          </a:prstGeom>
        </p:spPr>
      </p:pic>
      <p:sp>
        <p:nvSpPr>
          <p:cNvPr id="809" name="object 809"/>
          <p:cNvSpPr txBox="1"/>
          <p:nvPr/>
        </p:nvSpPr>
        <p:spPr>
          <a:xfrm>
            <a:off x="2874696" y="4862227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810" name="object 810"/>
          <p:cNvGrpSpPr/>
          <p:nvPr/>
        </p:nvGrpSpPr>
        <p:grpSpPr>
          <a:xfrm>
            <a:off x="3881738" y="4642381"/>
            <a:ext cx="972185" cy="467995"/>
            <a:chOff x="3916572" y="4329904"/>
            <a:chExt cx="972185" cy="467995"/>
          </a:xfrm>
        </p:grpSpPr>
        <p:sp>
          <p:nvSpPr>
            <p:cNvPr id="811" name="object 811"/>
            <p:cNvSpPr/>
            <p:nvPr/>
          </p:nvSpPr>
          <p:spPr>
            <a:xfrm>
              <a:off x="3917897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3917631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3969690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3970227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3917525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3917525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3917897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3917631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3969690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3970227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3917525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3917525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3917897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3917631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3969690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3970227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3917525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3917525" y="463909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9" name="object 829"/>
          <p:cNvSpPr txBox="1"/>
          <p:nvPr/>
        </p:nvSpPr>
        <p:spPr>
          <a:xfrm>
            <a:off x="4153494" y="4977606"/>
            <a:ext cx="42862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Henning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Valbruch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830" name="object 830"/>
          <p:cNvGrpSpPr/>
          <p:nvPr/>
        </p:nvGrpSpPr>
        <p:grpSpPr>
          <a:xfrm>
            <a:off x="3859163" y="4630519"/>
            <a:ext cx="1022350" cy="519430"/>
            <a:chOff x="3893997" y="4318042"/>
            <a:chExt cx="1022350" cy="519430"/>
          </a:xfrm>
        </p:grpSpPr>
        <p:pic>
          <p:nvPicPr>
            <p:cNvPr id="831" name="object 83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042194" y="4350067"/>
              <a:ext cx="288353" cy="288353"/>
            </a:xfrm>
            <a:prstGeom prst="rect">
              <a:avLst/>
            </a:prstGeom>
          </p:spPr>
        </p:pic>
        <p:pic>
          <p:nvPicPr>
            <p:cNvPr id="832" name="object 83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893997" y="4318042"/>
              <a:ext cx="1022170" cy="519425"/>
            </a:xfrm>
            <a:prstGeom prst="rect">
              <a:avLst/>
            </a:prstGeom>
          </p:spPr>
        </p:pic>
        <p:sp>
          <p:nvSpPr>
            <p:cNvPr id="833" name="object 833"/>
            <p:cNvSpPr/>
            <p:nvPr/>
          </p:nvSpPr>
          <p:spPr>
            <a:xfrm>
              <a:off x="3917897" y="463915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3917631" y="46393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3969690" y="433086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3970227" y="43308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3917525" y="46390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3917525" y="46390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9" name="object 839"/>
          <p:cNvSpPr txBox="1"/>
          <p:nvPr/>
        </p:nvSpPr>
        <p:spPr>
          <a:xfrm>
            <a:off x="3936191" y="495237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Henning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Valbruch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840" name="object 840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007359" y="4662544"/>
            <a:ext cx="288353" cy="288353"/>
          </a:xfrm>
          <a:prstGeom prst="rect">
            <a:avLst/>
          </a:prstGeom>
        </p:spPr>
      </p:pic>
      <p:sp>
        <p:nvSpPr>
          <p:cNvPr id="841" name="object 841"/>
          <p:cNvSpPr txBox="1"/>
          <p:nvPr/>
        </p:nvSpPr>
        <p:spPr>
          <a:xfrm>
            <a:off x="3936191" y="4862227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842" name="object 842"/>
          <p:cNvGrpSpPr/>
          <p:nvPr/>
        </p:nvGrpSpPr>
        <p:grpSpPr>
          <a:xfrm>
            <a:off x="2833019" y="5962649"/>
            <a:ext cx="972185" cy="467995"/>
            <a:chOff x="2867853" y="5650172"/>
            <a:chExt cx="972185" cy="467995"/>
          </a:xfrm>
        </p:grpSpPr>
        <p:sp>
          <p:nvSpPr>
            <p:cNvPr id="843" name="object 843"/>
            <p:cNvSpPr/>
            <p:nvPr/>
          </p:nvSpPr>
          <p:spPr>
            <a:xfrm>
              <a:off x="2869125" y="59596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2868965" y="595979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2921495" y="5651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39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39" y="465823"/>
                  </a:lnTo>
                  <a:lnTo>
                    <a:pt x="864539" y="413651"/>
                  </a:lnTo>
                  <a:close/>
                </a:path>
                <a:path w="864870" h="466089">
                  <a:moveTo>
                    <a:pt x="864539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39" y="308775"/>
                  </a:lnTo>
                  <a:lnTo>
                    <a:pt x="864539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2921507" y="56511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2868805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2868805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2869125" y="59596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2868965" y="595979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2921495" y="5651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39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39" y="465823"/>
                  </a:lnTo>
                  <a:lnTo>
                    <a:pt x="864539" y="413651"/>
                  </a:lnTo>
                  <a:close/>
                </a:path>
                <a:path w="864870" h="466089">
                  <a:moveTo>
                    <a:pt x="864539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39" y="308775"/>
                  </a:lnTo>
                  <a:lnTo>
                    <a:pt x="864539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2921507" y="56511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2868805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2868805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2869125" y="59596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2868965" y="595979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2921495" y="5651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39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39" y="465823"/>
                  </a:lnTo>
                  <a:lnTo>
                    <a:pt x="864539" y="413651"/>
                  </a:lnTo>
                  <a:close/>
                </a:path>
                <a:path w="864870" h="466089">
                  <a:moveTo>
                    <a:pt x="864539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39" y="308775"/>
                  </a:lnTo>
                  <a:lnTo>
                    <a:pt x="864539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2921507" y="56511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2868805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2868805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1" name="object 861"/>
          <p:cNvSpPr txBox="1"/>
          <p:nvPr/>
        </p:nvSpPr>
        <p:spPr>
          <a:xfrm>
            <a:off x="3195323" y="6298041"/>
            <a:ext cx="24892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Livia</a:t>
            </a:r>
            <a:r>
              <a:rPr sz="450" spc="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Conti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862" name="object 862"/>
          <p:cNvGrpSpPr/>
          <p:nvPr/>
        </p:nvGrpSpPr>
        <p:grpSpPr>
          <a:xfrm>
            <a:off x="2809256" y="5952192"/>
            <a:ext cx="1024255" cy="519430"/>
            <a:chOff x="2844090" y="5639715"/>
            <a:chExt cx="1024255" cy="519430"/>
          </a:xfrm>
        </p:grpSpPr>
        <p:pic>
          <p:nvPicPr>
            <p:cNvPr id="863" name="object 86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993529" y="5670499"/>
              <a:ext cx="288353" cy="288366"/>
            </a:xfrm>
            <a:prstGeom prst="rect">
              <a:avLst/>
            </a:prstGeom>
          </p:spPr>
        </p:pic>
        <p:pic>
          <p:nvPicPr>
            <p:cNvPr id="864" name="object 86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844090" y="5639715"/>
              <a:ext cx="1024024" cy="519426"/>
            </a:xfrm>
            <a:prstGeom prst="rect">
              <a:avLst/>
            </a:prstGeom>
          </p:spPr>
        </p:pic>
        <p:sp>
          <p:nvSpPr>
            <p:cNvPr id="865" name="object 865"/>
            <p:cNvSpPr/>
            <p:nvPr/>
          </p:nvSpPr>
          <p:spPr>
            <a:xfrm>
              <a:off x="2869125" y="59596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2868965" y="595979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2921495" y="5651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39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39" y="465823"/>
                  </a:lnTo>
                  <a:lnTo>
                    <a:pt x="864539" y="413651"/>
                  </a:lnTo>
                  <a:close/>
                </a:path>
                <a:path w="864870" h="466089">
                  <a:moveTo>
                    <a:pt x="864539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39" y="308775"/>
                  </a:lnTo>
                  <a:lnTo>
                    <a:pt x="864539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2921507" y="56511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2868805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2868805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1" name="object 871"/>
          <p:cNvSpPr txBox="1"/>
          <p:nvPr/>
        </p:nvSpPr>
        <p:spPr>
          <a:xfrm>
            <a:off x="2887472" y="6273173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Livia</a:t>
            </a:r>
            <a:r>
              <a:rPr sz="450" spc="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Conti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872" name="object 872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2958695" y="5982976"/>
            <a:ext cx="288353" cy="288366"/>
          </a:xfrm>
          <a:prstGeom prst="rect">
            <a:avLst/>
          </a:prstGeom>
        </p:spPr>
      </p:pic>
      <p:sp>
        <p:nvSpPr>
          <p:cNvPr id="873" name="object 873"/>
          <p:cNvSpPr txBox="1"/>
          <p:nvPr/>
        </p:nvSpPr>
        <p:spPr>
          <a:xfrm>
            <a:off x="2887472" y="6182663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874" name="object 874"/>
          <p:cNvGrpSpPr/>
          <p:nvPr/>
        </p:nvGrpSpPr>
        <p:grpSpPr>
          <a:xfrm>
            <a:off x="3901967" y="5962649"/>
            <a:ext cx="972185" cy="467995"/>
            <a:chOff x="3936801" y="5650172"/>
            <a:chExt cx="972185" cy="467995"/>
          </a:xfrm>
        </p:grpSpPr>
        <p:sp>
          <p:nvSpPr>
            <p:cNvPr id="875" name="object 875"/>
            <p:cNvSpPr/>
            <p:nvPr/>
          </p:nvSpPr>
          <p:spPr>
            <a:xfrm>
              <a:off x="3938020" y="59596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3937860" y="595979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3990454" y="5651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3990456" y="56511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3937754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3937754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3938020" y="59596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3937860" y="595979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3990454" y="5651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3990456" y="56511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3937754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3937754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3938020" y="59596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3937860" y="595979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3990454" y="5651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3990456" y="56511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3937754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3937754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3" name="object 893"/>
          <p:cNvSpPr txBox="1"/>
          <p:nvPr/>
        </p:nvSpPr>
        <p:spPr>
          <a:xfrm>
            <a:off x="4200793" y="6298043"/>
            <a:ext cx="37465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Mario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Martinez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894" name="object 894"/>
          <p:cNvGrpSpPr/>
          <p:nvPr/>
        </p:nvGrpSpPr>
        <p:grpSpPr>
          <a:xfrm>
            <a:off x="3879496" y="5952192"/>
            <a:ext cx="1022350" cy="519430"/>
            <a:chOff x="3914330" y="5639715"/>
            <a:chExt cx="1022350" cy="519430"/>
          </a:xfrm>
        </p:grpSpPr>
        <p:pic>
          <p:nvPicPr>
            <p:cNvPr id="895" name="object 89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062399" y="5670495"/>
              <a:ext cx="288353" cy="288357"/>
            </a:xfrm>
            <a:prstGeom prst="rect">
              <a:avLst/>
            </a:prstGeom>
          </p:spPr>
        </p:pic>
        <p:pic>
          <p:nvPicPr>
            <p:cNvPr id="896" name="object 89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914330" y="5639715"/>
              <a:ext cx="1022170" cy="519426"/>
            </a:xfrm>
            <a:prstGeom prst="rect">
              <a:avLst/>
            </a:prstGeom>
          </p:spPr>
        </p:pic>
        <p:sp>
          <p:nvSpPr>
            <p:cNvPr id="897" name="object 897"/>
            <p:cNvSpPr/>
            <p:nvPr/>
          </p:nvSpPr>
          <p:spPr>
            <a:xfrm>
              <a:off x="3938020" y="595963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3937860" y="595979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3990454" y="5651131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3990456" y="56511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3937753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3937753" y="59598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3" name="object 903"/>
          <p:cNvSpPr txBox="1"/>
          <p:nvPr/>
        </p:nvSpPr>
        <p:spPr>
          <a:xfrm>
            <a:off x="3956420" y="6273173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Mario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Martinez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904" name="object 904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027565" y="5982972"/>
            <a:ext cx="288353" cy="288357"/>
          </a:xfrm>
          <a:prstGeom prst="rect">
            <a:avLst/>
          </a:prstGeom>
        </p:spPr>
      </p:pic>
      <p:sp>
        <p:nvSpPr>
          <p:cNvPr id="905" name="object 905"/>
          <p:cNvSpPr txBox="1"/>
          <p:nvPr/>
        </p:nvSpPr>
        <p:spPr>
          <a:xfrm>
            <a:off x="3956420" y="6182663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906" name="object 906"/>
          <p:cNvGrpSpPr/>
          <p:nvPr/>
        </p:nvGrpSpPr>
        <p:grpSpPr>
          <a:xfrm>
            <a:off x="2833019" y="5289739"/>
            <a:ext cx="972185" cy="467995"/>
            <a:chOff x="2867853" y="4977262"/>
            <a:chExt cx="972185" cy="467995"/>
          </a:xfrm>
        </p:grpSpPr>
        <p:sp>
          <p:nvSpPr>
            <p:cNvPr id="907" name="object 907"/>
            <p:cNvSpPr/>
            <p:nvPr/>
          </p:nvSpPr>
          <p:spPr>
            <a:xfrm>
              <a:off x="2869125" y="5286933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2868965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2921495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39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39" y="466356"/>
                  </a:lnTo>
                  <a:lnTo>
                    <a:pt x="864539" y="413651"/>
                  </a:lnTo>
                  <a:close/>
                </a:path>
                <a:path w="864870" h="466725">
                  <a:moveTo>
                    <a:pt x="864539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39" y="309308"/>
                  </a:lnTo>
                  <a:lnTo>
                    <a:pt x="864539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2921507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2868805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2868805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2869125" y="5286933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2868965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2921495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39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39" y="466356"/>
                  </a:lnTo>
                  <a:lnTo>
                    <a:pt x="864539" y="413651"/>
                  </a:lnTo>
                  <a:close/>
                </a:path>
                <a:path w="864870" h="466725">
                  <a:moveTo>
                    <a:pt x="864539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39" y="309308"/>
                  </a:lnTo>
                  <a:lnTo>
                    <a:pt x="864539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2921507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2868805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2868805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2869125" y="5286933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2868965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2921495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39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39" y="466356"/>
                  </a:lnTo>
                  <a:lnTo>
                    <a:pt x="864539" y="413651"/>
                  </a:lnTo>
                  <a:close/>
                </a:path>
                <a:path w="864870" h="466725">
                  <a:moveTo>
                    <a:pt x="864539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39" y="309308"/>
                  </a:lnTo>
                  <a:lnTo>
                    <a:pt x="864539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2921507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2868805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2868805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5" name="object 925"/>
          <p:cNvSpPr txBox="1"/>
          <p:nvPr/>
        </p:nvSpPr>
        <p:spPr>
          <a:xfrm>
            <a:off x="3149331" y="5624986"/>
            <a:ext cx="33909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Alessio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Rocchi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926" name="object 926"/>
          <p:cNvGrpSpPr/>
          <p:nvPr/>
        </p:nvGrpSpPr>
        <p:grpSpPr>
          <a:xfrm>
            <a:off x="2809256" y="5277492"/>
            <a:ext cx="1024255" cy="519430"/>
            <a:chOff x="2844090" y="4965015"/>
            <a:chExt cx="1024255" cy="519430"/>
          </a:xfrm>
        </p:grpSpPr>
        <p:pic>
          <p:nvPicPr>
            <p:cNvPr id="927" name="object 92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993529" y="4997439"/>
              <a:ext cx="288352" cy="288364"/>
            </a:xfrm>
            <a:prstGeom prst="rect">
              <a:avLst/>
            </a:prstGeom>
          </p:spPr>
        </p:pic>
        <p:pic>
          <p:nvPicPr>
            <p:cNvPr id="928" name="object 92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844090" y="4965015"/>
              <a:ext cx="1024024" cy="519426"/>
            </a:xfrm>
            <a:prstGeom prst="rect">
              <a:avLst/>
            </a:prstGeom>
          </p:spPr>
        </p:pic>
        <p:sp>
          <p:nvSpPr>
            <p:cNvPr id="929" name="object 929"/>
            <p:cNvSpPr/>
            <p:nvPr/>
          </p:nvSpPr>
          <p:spPr>
            <a:xfrm>
              <a:off x="2869125" y="5286933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2868965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2921495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39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39" y="466356"/>
                  </a:lnTo>
                  <a:lnTo>
                    <a:pt x="864539" y="413651"/>
                  </a:lnTo>
                  <a:close/>
                </a:path>
                <a:path w="864870" h="466725">
                  <a:moveTo>
                    <a:pt x="864539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39" y="309308"/>
                  </a:lnTo>
                  <a:lnTo>
                    <a:pt x="864539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2921507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2868805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2868805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5" name="object 935"/>
          <p:cNvSpPr txBox="1"/>
          <p:nvPr/>
        </p:nvSpPr>
        <p:spPr>
          <a:xfrm>
            <a:off x="2887472" y="559973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6162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Alessio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Rocchi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936" name="object 936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2958695" y="5309916"/>
            <a:ext cx="288352" cy="288363"/>
          </a:xfrm>
          <a:prstGeom prst="rect">
            <a:avLst/>
          </a:prstGeom>
        </p:spPr>
      </p:pic>
      <p:sp>
        <p:nvSpPr>
          <p:cNvPr id="937" name="object 937"/>
          <p:cNvSpPr txBox="1"/>
          <p:nvPr/>
        </p:nvSpPr>
        <p:spPr>
          <a:xfrm>
            <a:off x="2887472" y="550960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938" name="object 938"/>
          <p:cNvGrpSpPr/>
          <p:nvPr/>
        </p:nvGrpSpPr>
        <p:grpSpPr>
          <a:xfrm>
            <a:off x="3901967" y="5289739"/>
            <a:ext cx="972185" cy="467995"/>
            <a:chOff x="3936801" y="4977262"/>
            <a:chExt cx="972185" cy="467995"/>
          </a:xfrm>
        </p:grpSpPr>
        <p:sp>
          <p:nvSpPr>
            <p:cNvPr id="939" name="object 939"/>
            <p:cNvSpPr/>
            <p:nvPr/>
          </p:nvSpPr>
          <p:spPr>
            <a:xfrm>
              <a:off x="3938020" y="5286933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3937860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3990454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3990456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3937754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3937754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3938020" y="5286933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3937860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3990454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3990456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3937754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3937754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3938020" y="5286933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3937860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3990454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3990456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3937754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3937754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57" name="object 957"/>
          <p:cNvSpPr txBox="1"/>
          <p:nvPr/>
        </p:nvSpPr>
        <p:spPr>
          <a:xfrm>
            <a:off x="4124186" y="5624986"/>
            <a:ext cx="52832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Martin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van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Beuzekom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958" name="object 958"/>
          <p:cNvGrpSpPr/>
          <p:nvPr/>
        </p:nvGrpSpPr>
        <p:grpSpPr>
          <a:xfrm>
            <a:off x="3879496" y="5277492"/>
            <a:ext cx="1022350" cy="519430"/>
            <a:chOff x="3914330" y="4965015"/>
            <a:chExt cx="1022350" cy="519430"/>
          </a:xfrm>
        </p:grpSpPr>
        <p:pic>
          <p:nvPicPr>
            <p:cNvPr id="959" name="object 95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062412" y="4997439"/>
              <a:ext cx="288350" cy="288364"/>
            </a:xfrm>
            <a:prstGeom prst="rect">
              <a:avLst/>
            </a:prstGeom>
          </p:spPr>
        </p:pic>
        <p:pic>
          <p:nvPicPr>
            <p:cNvPr id="960" name="object 96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914330" y="4965015"/>
              <a:ext cx="1022170" cy="519426"/>
            </a:xfrm>
            <a:prstGeom prst="rect">
              <a:avLst/>
            </a:prstGeom>
          </p:spPr>
        </p:pic>
        <p:sp>
          <p:nvSpPr>
            <p:cNvPr id="961" name="object 961"/>
            <p:cNvSpPr/>
            <p:nvPr/>
          </p:nvSpPr>
          <p:spPr>
            <a:xfrm>
              <a:off x="3938020" y="5286933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3937860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3990454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3990456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3937753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3937753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7" name="object 967"/>
          <p:cNvSpPr txBox="1"/>
          <p:nvPr/>
        </p:nvSpPr>
        <p:spPr>
          <a:xfrm>
            <a:off x="3956420" y="559973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Martin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van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Beuzekom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968" name="object 968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4027578" y="5309916"/>
            <a:ext cx="288350" cy="288363"/>
          </a:xfrm>
          <a:prstGeom prst="rect">
            <a:avLst/>
          </a:prstGeom>
        </p:spPr>
      </p:pic>
      <p:sp>
        <p:nvSpPr>
          <p:cNvPr id="969" name="object 969"/>
          <p:cNvSpPr txBox="1"/>
          <p:nvPr/>
        </p:nvSpPr>
        <p:spPr>
          <a:xfrm>
            <a:off x="3956420" y="550960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970" name="object 970"/>
          <p:cNvGrpSpPr/>
          <p:nvPr/>
        </p:nvGrpSpPr>
        <p:grpSpPr>
          <a:xfrm>
            <a:off x="5060243" y="1145799"/>
            <a:ext cx="972185" cy="467995"/>
            <a:chOff x="5095077" y="833322"/>
            <a:chExt cx="972185" cy="467995"/>
          </a:xfrm>
        </p:grpSpPr>
        <p:sp>
          <p:nvSpPr>
            <p:cNvPr id="971" name="object 971"/>
            <p:cNvSpPr/>
            <p:nvPr/>
          </p:nvSpPr>
          <p:spPr>
            <a:xfrm>
              <a:off x="5096562" y="114294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5096029" y="11428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5148301" y="83427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5148306" y="83427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5096136" y="114304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5096136" y="11425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5096562" y="114294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5096029" y="11428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5148301" y="83427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5148306" y="83427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5096136" y="114304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5096136" y="11425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5096562" y="114294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5096029" y="11428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5148301" y="83427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5148306" y="83427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5096136" y="114304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5096136" y="11425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9" name="object 989"/>
          <p:cNvSpPr txBox="1"/>
          <p:nvPr/>
        </p:nvSpPr>
        <p:spPr>
          <a:xfrm>
            <a:off x="5342786" y="1481078"/>
            <a:ext cx="40640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Jérôme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Degallaix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990" name="object 990"/>
          <p:cNvGrpSpPr/>
          <p:nvPr/>
        </p:nvGrpSpPr>
        <p:grpSpPr>
          <a:xfrm>
            <a:off x="5036606" y="1135017"/>
            <a:ext cx="1024255" cy="519430"/>
            <a:chOff x="5071440" y="822540"/>
            <a:chExt cx="1024255" cy="519430"/>
          </a:xfrm>
        </p:grpSpPr>
        <p:pic>
          <p:nvPicPr>
            <p:cNvPr id="991" name="object 99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220588" y="853531"/>
              <a:ext cx="288340" cy="288363"/>
            </a:xfrm>
            <a:prstGeom prst="rect">
              <a:avLst/>
            </a:prstGeom>
          </p:spPr>
        </p:pic>
        <p:pic>
          <p:nvPicPr>
            <p:cNvPr id="992" name="object 99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071440" y="822540"/>
              <a:ext cx="1024020" cy="519426"/>
            </a:xfrm>
            <a:prstGeom prst="rect">
              <a:avLst/>
            </a:prstGeom>
          </p:spPr>
        </p:pic>
        <p:sp>
          <p:nvSpPr>
            <p:cNvPr id="993" name="object 993"/>
            <p:cNvSpPr/>
            <p:nvPr/>
          </p:nvSpPr>
          <p:spPr>
            <a:xfrm>
              <a:off x="5096561" y="114294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5096029" y="114283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5148300" y="83427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5148305" y="83427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5096136" y="114304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5096136" y="114251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9" name="object 999"/>
          <p:cNvSpPr txBox="1"/>
          <p:nvPr/>
        </p:nvSpPr>
        <p:spPr>
          <a:xfrm>
            <a:off x="5114270" y="1455788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2796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Jérôme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Degallaix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000" name="object 1000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185755" y="1166008"/>
            <a:ext cx="288340" cy="288363"/>
          </a:xfrm>
          <a:prstGeom prst="rect">
            <a:avLst/>
          </a:prstGeom>
        </p:spPr>
      </p:pic>
      <p:sp>
        <p:nvSpPr>
          <p:cNvPr id="1001" name="object 1001"/>
          <p:cNvSpPr txBox="1"/>
          <p:nvPr/>
        </p:nvSpPr>
        <p:spPr>
          <a:xfrm>
            <a:off x="5114270" y="1365700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Division</a:t>
            </a:r>
            <a:r>
              <a:rPr sz="450" spc="2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002" name="object 1002"/>
          <p:cNvGrpSpPr/>
          <p:nvPr/>
        </p:nvGrpSpPr>
        <p:grpSpPr>
          <a:xfrm>
            <a:off x="6121525" y="1145799"/>
            <a:ext cx="972185" cy="467995"/>
            <a:chOff x="6156359" y="833322"/>
            <a:chExt cx="972185" cy="467995"/>
          </a:xfrm>
        </p:grpSpPr>
        <p:sp>
          <p:nvSpPr>
            <p:cNvPr id="1003" name="object 1003"/>
            <p:cNvSpPr/>
            <p:nvPr/>
          </p:nvSpPr>
          <p:spPr>
            <a:xfrm>
              <a:off x="6157791" y="114294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6157311" y="11428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6209792" y="83427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6209801" y="83427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6157631" y="114304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6157631" y="11425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6157791" y="114294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6157311" y="11428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6209792" y="83427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6209801" y="83427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6157631" y="114304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6157631" y="11425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6157791" y="114294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6157311" y="11428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6209792" y="83427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6209801" y="83427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6157631" y="114304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6157631" y="11425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1" name="object 1021"/>
          <p:cNvSpPr txBox="1"/>
          <p:nvPr/>
        </p:nvSpPr>
        <p:spPr>
          <a:xfrm>
            <a:off x="6406165" y="1481078"/>
            <a:ext cx="40322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Stefan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Danilishin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022" name="object 1022"/>
          <p:cNvGrpSpPr/>
          <p:nvPr/>
        </p:nvGrpSpPr>
        <p:grpSpPr>
          <a:xfrm>
            <a:off x="6097594" y="1135017"/>
            <a:ext cx="1024255" cy="519430"/>
            <a:chOff x="6132428" y="822540"/>
            <a:chExt cx="1024255" cy="519430"/>
          </a:xfrm>
        </p:grpSpPr>
        <p:pic>
          <p:nvPicPr>
            <p:cNvPr id="1023" name="object 102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281877" y="853541"/>
              <a:ext cx="288349" cy="288366"/>
            </a:xfrm>
            <a:prstGeom prst="rect">
              <a:avLst/>
            </a:prstGeom>
          </p:spPr>
        </p:pic>
        <p:pic>
          <p:nvPicPr>
            <p:cNvPr id="1024" name="object 102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132428" y="822540"/>
              <a:ext cx="1024021" cy="519426"/>
            </a:xfrm>
            <a:prstGeom prst="rect">
              <a:avLst/>
            </a:prstGeom>
          </p:spPr>
        </p:pic>
        <p:sp>
          <p:nvSpPr>
            <p:cNvPr id="1025" name="object 1025"/>
            <p:cNvSpPr/>
            <p:nvPr/>
          </p:nvSpPr>
          <p:spPr>
            <a:xfrm>
              <a:off x="6157791" y="1142940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4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4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6157312" y="114283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6209792" y="83427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6209802" y="83427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6157633" y="114304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6157634" y="114251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1" name="object 1031"/>
          <p:cNvSpPr txBox="1"/>
          <p:nvPr/>
        </p:nvSpPr>
        <p:spPr>
          <a:xfrm>
            <a:off x="6175767" y="1455788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2987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Stefan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Danilishin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032" name="object 1032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247043" y="1166018"/>
            <a:ext cx="288349" cy="288366"/>
          </a:xfrm>
          <a:prstGeom prst="rect">
            <a:avLst/>
          </a:prstGeom>
        </p:spPr>
      </p:pic>
      <p:sp>
        <p:nvSpPr>
          <p:cNvPr id="1033" name="object 1033"/>
          <p:cNvSpPr txBox="1"/>
          <p:nvPr/>
        </p:nvSpPr>
        <p:spPr>
          <a:xfrm>
            <a:off x="6175767" y="1365699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Division</a:t>
            </a:r>
            <a:r>
              <a:rPr sz="450" spc="2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034" name="object 1034"/>
          <p:cNvGrpSpPr/>
          <p:nvPr/>
        </p:nvGrpSpPr>
        <p:grpSpPr>
          <a:xfrm>
            <a:off x="5063756" y="1865558"/>
            <a:ext cx="972185" cy="467995"/>
            <a:chOff x="5098590" y="1553081"/>
            <a:chExt cx="972185" cy="467995"/>
          </a:xfrm>
        </p:grpSpPr>
        <p:sp>
          <p:nvSpPr>
            <p:cNvPr id="1035" name="object 1035"/>
            <p:cNvSpPr/>
            <p:nvPr/>
          </p:nvSpPr>
          <p:spPr>
            <a:xfrm>
              <a:off x="5099915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5099543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5152021" y="155403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5152032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5099862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5099862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5099915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5099543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5152021" y="155403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5152032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5099862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5099862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5099915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5099543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5152021" y="155403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5152032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5099862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5099862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3" name="object 1053"/>
          <p:cNvSpPr txBox="1"/>
          <p:nvPr/>
        </p:nvSpPr>
        <p:spPr>
          <a:xfrm>
            <a:off x="5348375" y="2201030"/>
            <a:ext cx="40322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Stefan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Danilishin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054" name="object 1054"/>
          <p:cNvGrpSpPr/>
          <p:nvPr/>
        </p:nvGrpSpPr>
        <p:grpSpPr>
          <a:xfrm>
            <a:off x="5040301" y="1854081"/>
            <a:ext cx="1024255" cy="519430"/>
            <a:chOff x="5075135" y="1541604"/>
            <a:chExt cx="1024255" cy="519430"/>
          </a:xfrm>
        </p:grpSpPr>
        <p:pic>
          <p:nvPicPr>
            <p:cNvPr id="1055" name="object 105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224085" y="1573491"/>
              <a:ext cx="288349" cy="288353"/>
            </a:xfrm>
            <a:prstGeom prst="rect">
              <a:avLst/>
            </a:prstGeom>
          </p:spPr>
        </p:pic>
        <p:pic>
          <p:nvPicPr>
            <p:cNvPr id="1056" name="object 105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075135" y="1541604"/>
              <a:ext cx="1024020" cy="519426"/>
            </a:xfrm>
            <a:prstGeom prst="rect">
              <a:avLst/>
            </a:prstGeom>
          </p:spPr>
        </p:pic>
        <p:sp>
          <p:nvSpPr>
            <p:cNvPr id="1057" name="object 1057"/>
            <p:cNvSpPr/>
            <p:nvPr/>
          </p:nvSpPr>
          <p:spPr>
            <a:xfrm>
              <a:off x="5099915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5099543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5152022" y="155403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5152033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5099864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5099864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3" name="object 1063"/>
          <p:cNvSpPr txBox="1"/>
          <p:nvPr/>
        </p:nvSpPr>
        <p:spPr>
          <a:xfrm>
            <a:off x="5117997" y="217608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2987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Stefan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Danilishin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064" name="object 1064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5189251" y="1885968"/>
            <a:ext cx="288349" cy="288353"/>
          </a:xfrm>
          <a:prstGeom prst="rect">
            <a:avLst/>
          </a:prstGeom>
        </p:spPr>
      </p:pic>
      <p:sp>
        <p:nvSpPr>
          <p:cNvPr id="1065" name="object 1065"/>
          <p:cNvSpPr txBox="1"/>
          <p:nvPr/>
        </p:nvSpPr>
        <p:spPr>
          <a:xfrm>
            <a:off x="5117997" y="2085653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066" name="object 1066"/>
          <p:cNvGrpSpPr/>
          <p:nvPr/>
        </p:nvGrpSpPr>
        <p:grpSpPr>
          <a:xfrm>
            <a:off x="4989812" y="1042887"/>
            <a:ext cx="2190750" cy="5562600"/>
            <a:chOff x="5024646" y="730410"/>
            <a:chExt cx="2190750" cy="5562600"/>
          </a:xfrm>
        </p:grpSpPr>
        <p:sp>
          <p:nvSpPr>
            <p:cNvPr id="1067" name="object 1067"/>
            <p:cNvSpPr/>
            <p:nvPr/>
          </p:nvSpPr>
          <p:spPr>
            <a:xfrm>
              <a:off x="5027503" y="754564"/>
              <a:ext cx="2185035" cy="5535930"/>
            </a:xfrm>
            <a:custGeom>
              <a:avLst/>
              <a:gdLst/>
              <a:ahLst/>
              <a:cxnLst/>
              <a:rect l="l" t="t" r="r" b="b"/>
              <a:pathLst>
                <a:path w="2185034" h="5535930">
                  <a:moveTo>
                    <a:pt x="685854" y="0"/>
                  </a:moveTo>
                  <a:lnTo>
                    <a:pt x="125750" y="0"/>
                  </a:lnTo>
                  <a:lnTo>
                    <a:pt x="76802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5"/>
                  </a:lnTo>
                  <a:lnTo>
                    <a:pt x="0" y="5409573"/>
                  </a:lnTo>
                  <a:lnTo>
                    <a:pt x="9882" y="5458523"/>
                  </a:lnTo>
                  <a:lnTo>
                    <a:pt x="36831" y="5498496"/>
                  </a:lnTo>
                  <a:lnTo>
                    <a:pt x="76802" y="5525446"/>
                  </a:lnTo>
                  <a:lnTo>
                    <a:pt x="125750" y="5535329"/>
                  </a:lnTo>
                  <a:lnTo>
                    <a:pt x="2058744" y="5535329"/>
                  </a:lnTo>
                  <a:lnTo>
                    <a:pt x="2107692" y="5525446"/>
                  </a:lnTo>
                  <a:lnTo>
                    <a:pt x="2147663" y="5498496"/>
                  </a:lnTo>
                  <a:lnTo>
                    <a:pt x="2174613" y="5458523"/>
                  </a:lnTo>
                  <a:lnTo>
                    <a:pt x="2184495" y="5409573"/>
                  </a:lnTo>
                  <a:lnTo>
                    <a:pt x="2184495" y="125755"/>
                  </a:lnTo>
                  <a:lnTo>
                    <a:pt x="2174613" y="76806"/>
                  </a:lnTo>
                  <a:lnTo>
                    <a:pt x="2147663" y="36833"/>
                  </a:lnTo>
                  <a:lnTo>
                    <a:pt x="2107692" y="9882"/>
                  </a:lnTo>
                  <a:lnTo>
                    <a:pt x="2058744" y="0"/>
                  </a:lnTo>
                  <a:lnTo>
                    <a:pt x="1498640" y="0"/>
                  </a:lnTo>
                </a:path>
              </a:pathLst>
            </a:custGeom>
            <a:ln w="5545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5707151" y="730414"/>
              <a:ext cx="825500" cy="48895"/>
            </a:xfrm>
            <a:custGeom>
              <a:avLst/>
              <a:gdLst/>
              <a:ahLst/>
              <a:cxnLst/>
              <a:rect l="l" t="t" r="r" b="b"/>
              <a:pathLst>
                <a:path w="825500" h="48895">
                  <a:moveTo>
                    <a:pt x="48450" y="23952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48450" y="23952"/>
                  </a:lnTo>
                  <a:close/>
                </a:path>
                <a:path w="825500" h="48895">
                  <a:moveTo>
                    <a:pt x="825080" y="0"/>
                  </a:moveTo>
                  <a:lnTo>
                    <a:pt x="776643" y="23952"/>
                  </a:lnTo>
                  <a:lnTo>
                    <a:pt x="825080" y="48450"/>
                  </a:lnTo>
                  <a:lnTo>
                    <a:pt x="8250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9" name="object 1069"/>
          <p:cNvSpPr txBox="1"/>
          <p:nvPr/>
        </p:nvSpPr>
        <p:spPr>
          <a:xfrm>
            <a:off x="5665319" y="6576374"/>
            <a:ext cx="839469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spc="-10" dirty="0">
                <a:latin typeface="Calibri"/>
                <a:cs typeface="Calibri"/>
              </a:rPr>
              <a:t>Interferometer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070" name="object 1070"/>
          <p:cNvGrpSpPr/>
          <p:nvPr/>
        </p:nvGrpSpPr>
        <p:grpSpPr>
          <a:xfrm>
            <a:off x="6121525" y="1865558"/>
            <a:ext cx="972185" cy="467995"/>
            <a:chOff x="6156359" y="1553081"/>
            <a:chExt cx="972185" cy="467995"/>
          </a:xfrm>
        </p:grpSpPr>
        <p:sp>
          <p:nvSpPr>
            <p:cNvPr id="1071" name="object 1071"/>
            <p:cNvSpPr/>
            <p:nvPr/>
          </p:nvSpPr>
          <p:spPr>
            <a:xfrm>
              <a:off x="6157791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6157311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6209792" y="155403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6209801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6157631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6157631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6157791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6157311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6209792" y="155403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6209801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6157631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6157631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6157791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6157311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6209792" y="155403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6209801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6157631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6157631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89" name="object 1089"/>
          <p:cNvSpPr txBox="1"/>
          <p:nvPr/>
        </p:nvSpPr>
        <p:spPr>
          <a:xfrm>
            <a:off x="6469196" y="2201030"/>
            <a:ext cx="27749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Teng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Zhang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090" name="object 1090"/>
          <p:cNvGrpSpPr/>
          <p:nvPr/>
        </p:nvGrpSpPr>
        <p:grpSpPr>
          <a:xfrm>
            <a:off x="6097594" y="1854081"/>
            <a:ext cx="1024255" cy="519430"/>
            <a:chOff x="6132428" y="1541604"/>
            <a:chExt cx="1024255" cy="519430"/>
          </a:xfrm>
        </p:grpSpPr>
        <p:pic>
          <p:nvPicPr>
            <p:cNvPr id="1091" name="object 109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281877" y="1573491"/>
              <a:ext cx="288349" cy="288353"/>
            </a:xfrm>
            <a:prstGeom prst="rect">
              <a:avLst/>
            </a:prstGeom>
          </p:spPr>
        </p:pic>
        <p:pic>
          <p:nvPicPr>
            <p:cNvPr id="1092" name="object 109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132428" y="1541604"/>
              <a:ext cx="1024021" cy="519426"/>
            </a:xfrm>
            <a:prstGeom prst="rect">
              <a:avLst/>
            </a:prstGeom>
          </p:spPr>
        </p:pic>
        <p:sp>
          <p:nvSpPr>
            <p:cNvPr id="1093" name="object 1093"/>
            <p:cNvSpPr/>
            <p:nvPr/>
          </p:nvSpPr>
          <p:spPr>
            <a:xfrm>
              <a:off x="6157791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6157312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6209792" y="155403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6209802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6157633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6157634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9" name="object 1099"/>
          <p:cNvSpPr txBox="1"/>
          <p:nvPr/>
        </p:nvSpPr>
        <p:spPr>
          <a:xfrm>
            <a:off x="6175767" y="217608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Teng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Zhang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100" name="object 1100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6247043" y="1885968"/>
            <a:ext cx="288349" cy="288353"/>
          </a:xfrm>
          <a:prstGeom prst="rect">
            <a:avLst/>
          </a:prstGeom>
        </p:spPr>
      </p:pic>
      <p:sp>
        <p:nvSpPr>
          <p:cNvPr id="1101" name="object 1101"/>
          <p:cNvSpPr txBox="1"/>
          <p:nvPr/>
        </p:nvSpPr>
        <p:spPr>
          <a:xfrm>
            <a:off x="6175767" y="2085652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102" name="object 1102"/>
          <p:cNvGrpSpPr/>
          <p:nvPr/>
        </p:nvGrpSpPr>
        <p:grpSpPr>
          <a:xfrm>
            <a:off x="5061946" y="2632166"/>
            <a:ext cx="972185" cy="467995"/>
            <a:chOff x="5096780" y="2319689"/>
            <a:chExt cx="972185" cy="467995"/>
          </a:xfrm>
        </p:grpSpPr>
        <p:sp>
          <p:nvSpPr>
            <p:cNvPr id="1103" name="object 1103"/>
            <p:cNvSpPr/>
            <p:nvPr/>
          </p:nvSpPr>
          <p:spPr>
            <a:xfrm>
              <a:off x="5097946" y="262920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5097786" y="262925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5150434" y="232064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5150435" y="23206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5097733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5097733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5097946" y="262920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5097786" y="262925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5150434" y="232064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5150435" y="23206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5097733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5097733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5097946" y="262920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5097786" y="262925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5150434" y="232064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5150435" y="23206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5097733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5097733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1" name="object 1121"/>
          <p:cNvSpPr txBox="1"/>
          <p:nvPr/>
        </p:nvSpPr>
        <p:spPr>
          <a:xfrm>
            <a:off x="5359565" y="2967504"/>
            <a:ext cx="37592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Julia</a:t>
            </a:r>
            <a:r>
              <a:rPr sz="450" spc="1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Casanueva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122" name="object 1122"/>
          <p:cNvGrpSpPr/>
          <p:nvPr/>
        </p:nvGrpSpPr>
        <p:grpSpPr>
          <a:xfrm>
            <a:off x="5038450" y="2621209"/>
            <a:ext cx="1024255" cy="519430"/>
            <a:chOff x="5073284" y="2308732"/>
            <a:chExt cx="1024255" cy="519430"/>
          </a:xfrm>
        </p:grpSpPr>
        <p:pic>
          <p:nvPicPr>
            <p:cNvPr id="1123" name="object 112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222328" y="2339962"/>
              <a:ext cx="288353" cy="288360"/>
            </a:xfrm>
            <a:prstGeom prst="rect">
              <a:avLst/>
            </a:prstGeom>
          </p:spPr>
        </p:pic>
        <p:pic>
          <p:nvPicPr>
            <p:cNvPr id="1124" name="object 112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073284" y="2308732"/>
              <a:ext cx="1024023" cy="519422"/>
            </a:xfrm>
            <a:prstGeom prst="rect">
              <a:avLst/>
            </a:prstGeom>
          </p:spPr>
        </p:pic>
        <p:sp>
          <p:nvSpPr>
            <p:cNvPr id="1125" name="object 1125"/>
            <p:cNvSpPr/>
            <p:nvPr/>
          </p:nvSpPr>
          <p:spPr>
            <a:xfrm>
              <a:off x="5097946" y="2629201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5097786" y="262925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5150434" y="232064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5150435" y="23206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5097733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5097733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1" name="object 1131"/>
          <p:cNvSpPr txBox="1"/>
          <p:nvPr/>
        </p:nvSpPr>
        <p:spPr>
          <a:xfrm>
            <a:off x="5116400" y="2942689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Julia</a:t>
            </a:r>
            <a:r>
              <a:rPr sz="450" spc="1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Casanueva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132" name="object 1132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187494" y="2652439"/>
            <a:ext cx="288353" cy="288360"/>
          </a:xfrm>
          <a:prstGeom prst="rect">
            <a:avLst/>
          </a:prstGeom>
        </p:spPr>
      </p:pic>
      <p:sp>
        <p:nvSpPr>
          <p:cNvPr id="1133" name="object 1133"/>
          <p:cNvSpPr txBox="1"/>
          <p:nvPr/>
        </p:nvSpPr>
        <p:spPr>
          <a:xfrm>
            <a:off x="5116400" y="2852127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134" name="object 1134"/>
          <p:cNvGrpSpPr/>
          <p:nvPr/>
        </p:nvGrpSpPr>
        <p:grpSpPr>
          <a:xfrm>
            <a:off x="6119715" y="2632166"/>
            <a:ext cx="972185" cy="467995"/>
            <a:chOff x="6154549" y="2319689"/>
            <a:chExt cx="972185" cy="467995"/>
          </a:xfrm>
        </p:grpSpPr>
        <p:sp>
          <p:nvSpPr>
            <p:cNvPr id="1135" name="object 1135"/>
            <p:cNvSpPr/>
            <p:nvPr/>
          </p:nvSpPr>
          <p:spPr>
            <a:xfrm>
              <a:off x="6155821" y="2629201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6155555" y="262925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6207671" y="232064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6208204" y="23206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6155502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6155502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6155821" y="2629201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6155555" y="262925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6207671" y="232064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6208204" y="23206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6155502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6155502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6155821" y="2629201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6155555" y="262925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6207671" y="232064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6208204" y="23206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6155502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6155502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3" name="object 1153"/>
          <p:cNvSpPr txBox="1"/>
          <p:nvPr/>
        </p:nvSpPr>
        <p:spPr>
          <a:xfrm>
            <a:off x="6444186" y="2967504"/>
            <a:ext cx="32321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Daniel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Brown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154" name="object 1154"/>
          <p:cNvGrpSpPr/>
          <p:nvPr/>
        </p:nvGrpSpPr>
        <p:grpSpPr>
          <a:xfrm>
            <a:off x="6095747" y="2621209"/>
            <a:ext cx="1024255" cy="519430"/>
            <a:chOff x="6130581" y="2308732"/>
            <a:chExt cx="1024255" cy="519430"/>
          </a:xfrm>
        </p:grpSpPr>
        <p:pic>
          <p:nvPicPr>
            <p:cNvPr id="1155" name="object 115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280125" y="2339962"/>
              <a:ext cx="288352" cy="288366"/>
            </a:xfrm>
            <a:prstGeom prst="rect">
              <a:avLst/>
            </a:prstGeom>
          </p:spPr>
        </p:pic>
        <p:pic>
          <p:nvPicPr>
            <p:cNvPr id="1156" name="object 115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130581" y="2308732"/>
              <a:ext cx="1024022" cy="519422"/>
            </a:xfrm>
            <a:prstGeom prst="rect">
              <a:avLst/>
            </a:prstGeom>
          </p:spPr>
        </p:pic>
        <p:sp>
          <p:nvSpPr>
            <p:cNvPr id="1157" name="object 1157"/>
            <p:cNvSpPr/>
            <p:nvPr/>
          </p:nvSpPr>
          <p:spPr>
            <a:xfrm>
              <a:off x="6155821" y="2629201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6155555" y="262925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6207671" y="232064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6208204" y="23206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6155502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6155502" y="262941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63" name="object 1163"/>
          <p:cNvSpPr txBox="1"/>
          <p:nvPr/>
        </p:nvSpPr>
        <p:spPr>
          <a:xfrm>
            <a:off x="6174168" y="2942689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6987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Daniel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Brown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164" name="object 1164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245291" y="2652439"/>
            <a:ext cx="288352" cy="288366"/>
          </a:xfrm>
          <a:prstGeom prst="rect">
            <a:avLst/>
          </a:prstGeom>
        </p:spPr>
      </p:pic>
      <p:sp>
        <p:nvSpPr>
          <p:cNvPr id="1165" name="object 1165"/>
          <p:cNvSpPr txBox="1"/>
          <p:nvPr/>
        </p:nvSpPr>
        <p:spPr>
          <a:xfrm>
            <a:off x="6174168" y="2852126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166" name="object 1166"/>
          <p:cNvGrpSpPr/>
          <p:nvPr/>
        </p:nvGrpSpPr>
        <p:grpSpPr>
          <a:xfrm>
            <a:off x="5061946" y="3307206"/>
            <a:ext cx="972185" cy="467995"/>
            <a:chOff x="5096780" y="2994729"/>
            <a:chExt cx="972185" cy="467995"/>
          </a:xfrm>
        </p:grpSpPr>
        <p:sp>
          <p:nvSpPr>
            <p:cNvPr id="1167" name="object 1167"/>
            <p:cNvSpPr/>
            <p:nvPr/>
          </p:nvSpPr>
          <p:spPr>
            <a:xfrm>
              <a:off x="5097946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5097786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5150434" y="2995688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5150435" y="299568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5097733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5097733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5097946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5097786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5150434" y="2995688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5150435" y="299568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5097733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5097733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5097946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5097786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5150434" y="2995688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5150435" y="299568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5097733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5097733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5" name="object 1185"/>
          <p:cNvSpPr txBox="1"/>
          <p:nvPr/>
        </p:nvSpPr>
        <p:spPr>
          <a:xfrm>
            <a:off x="5370195" y="3642552"/>
            <a:ext cx="35496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Hartmut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Grote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186" name="object 1186"/>
          <p:cNvGrpSpPr/>
          <p:nvPr/>
        </p:nvGrpSpPr>
        <p:grpSpPr>
          <a:xfrm>
            <a:off x="5038450" y="3295910"/>
            <a:ext cx="1024255" cy="519430"/>
            <a:chOff x="5073284" y="2983433"/>
            <a:chExt cx="1024255" cy="519430"/>
          </a:xfrm>
        </p:grpSpPr>
        <p:pic>
          <p:nvPicPr>
            <p:cNvPr id="1187" name="object 118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222341" y="3015005"/>
              <a:ext cx="288349" cy="288365"/>
            </a:xfrm>
            <a:prstGeom prst="rect">
              <a:avLst/>
            </a:prstGeom>
          </p:spPr>
        </p:pic>
        <p:pic>
          <p:nvPicPr>
            <p:cNvPr id="1188" name="object 118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073284" y="2983433"/>
              <a:ext cx="1024023" cy="519423"/>
            </a:xfrm>
            <a:prstGeom prst="rect">
              <a:avLst/>
            </a:prstGeom>
          </p:spPr>
        </p:pic>
        <p:sp>
          <p:nvSpPr>
            <p:cNvPr id="1189" name="object 1189"/>
            <p:cNvSpPr/>
            <p:nvPr/>
          </p:nvSpPr>
          <p:spPr>
            <a:xfrm>
              <a:off x="5097946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5097786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5150434" y="2995688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5150435" y="299568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5097733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5097733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95" name="object 1195"/>
          <p:cNvSpPr txBox="1"/>
          <p:nvPr/>
        </p:nvSpPr>
        <p:spPr>
          <a:xfrm>
            <a:off x="5116400" y="361773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5336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Hartmut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Grote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196" name="object 1196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5187507" y="3327483"/>
            <a:ext cx="288349" cy="288364"/>
          </a:xfrm>
          <a:prstGeom prst="rect">
            <a:avLst/>
          </a:prstGeom>
        </p:spPr>
      </p:pic>
      <p:sp>
        <p:nvSpPr>
          <p:cNvPr id="1197" name="object 1197"/>
          <p:cNvSpPr txBox="1"/>
          <p:nvPr/>
        </p:nvSpPr>
        <p:spPr>
          <a:xfrm>
            <a:off x="5116400" y="3527176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198" name="object 1198"/>
          <p:cNvGrpSpPr/>
          <p:nvPr/>
        </p:nvGrpSpPr>
        <p:grpSpPr>
          <a:xfrm>
            <a:off x="6119715" y="3307206"/>
            <a:ext cx="972185" cy="467995"/>
            <a:chOff x="6154549" y="2994729"/>
            <a:chExt cx="972185" cy="467995"/>
          </a:xfrm>
        </p:grpSpPr>
        <p:sp>
          <p:nvSpPr>
            <p:cNvPr id="1199" name="object 1199"/>
            <p:cNvSpPr/>
            <p:nvPr/>
          </p:nvSpPr>
          <p:spPr>
            <a:xfrm>
              <a:off x="6155821" y="3304294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6155555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6207671" y="299568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6208204" y="299568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6155502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6155502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6155821" y="3304294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6155555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6207671" y="299568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6208204" y="299568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6155502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6155502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6155821" y="3304294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6155555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6207671" y="299568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6208204" y="299568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6155502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6155502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7" name="object 1217"/>
          <p:cNvSpPr txBox="1"/>
          <p:nvPr/>
        </p:nvSpPr>
        <p:spPr>
          <a:xfrm>
            <a:off x="6411927" y="3642552"/>
            <a:ext cx="38735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Annalisa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Allocca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218" name="object 1218"/>
          <p:cNvGrpSpPr/>
          <p:nvPr/>
        </p:nvGrpSpPr>
        <p:grpSpPr>
          <a:xfrm>
            <a:off x="6095747" y="3295910"/>
            <a:ext cx="1024255" cy="519430"/>
            <a:chOff x="6130581" y="2983433"/>
            <a:chExt cx="1024255" cy="519430"/>
          </a:xfrm>
        </p:grpSpPr>
        <p:pic>
          <p:nvPicPr>
            <p:cNvPr id="1219" name="object 121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280124" y="3015005"/>
              <a:ext cx="288353" cy="288365"/>
            </a:xfrm>
            <a:prstGeom prst="rect">
              <a:avLst/>
            </a:prstGeom>
          </p:spPr>
        </p:pic>
        <p:pic>
          <p:nvPicPr>
            <p:cNvPr id="1220" name="object 122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130581" y="2983433"/>
              <a:ext cx="1024022" cy="519423"/>
            </a:xfrm>
            <a:prstGeom prst="rect">
              <a:avLst/>
            </a:prstGeom>
          </p:spPr>
        </p:pic>
        <p:sp>
          <p:nvSpPr>
            <p:cNvPr id="1221" name="object 1221"/>
            <p:cNvSpPr/>
            <p:nvPr/>
          </p:nvSpPr>
          <p:spPr>
            <a:xfrm>
              <a:off x="6155821" y="3304294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6155555" y="330429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6207671" y="299568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6208204" y="299568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6155502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6155502" y="3304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7" name="object 1227"/>
          <p:cNvSpPr txBox="1"/>
          <p:nvPr/>
        </p:nvSpPr>
        <p:spPr>
          <a:xfrm>
            <a:off x="6174168" y="361773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3749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Annalisa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Allocca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228" name="object 1228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6245290" y="3327483"/>
            <a:ext cx="288353" cy="288365"/>
          </a:xfrm>
          <a:prstGeom prst="rect">
            <a:avLst/>
          </a:prstGeom>
        </p:spPr>
      </p:pic>
      <p:sp>
        <p:nvSpPr>
          <p:cNvPr id="1229" name="object 1229"/>
          <p:cNvSpPr txBox="1"/>
          <p:nvPr/>
        </p:nvSpPr>
        <p:spPr>
          <a:xfrm>
            <a:off x="6174168" y="3527174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230" name="object 1230"/>
          <p:cNvGrpSpPr/>
          <p:nvPr/>
        </p:nvGrpSpPr>
        <p:grpSpPr>
          <a:xfrm>
            <a:off x="5061946" y="3998750"/>
            <a:ext cx="972185" cy="467995"/>
            <a:chOff x="5096780" y="3686273"/>
            <a:chExt cx="972185" cy="467995"/>
          </a:xfrm>
        </p:grpSpPr>
        <p:sp>
          <p:nvSpPr>
            <p:cNvPr id="1231" name="object 1231"/>
            <p:cNvSpPr/>
            <p:nvPr/>
          </p:nvSpPr>
          <p:spPr>
            <a:xfrm>
              <a:off x="5097946" y="3996158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5097786" y="399594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5150434" y="368722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118"/>
                  </a:moveTo>
                  <a:lnTo>
                    <a:pt x="0" y="413118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118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5150435" y="36872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5097733" y="3995998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5097733" y="399599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5097946" y="3996158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5097786" y="399594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5150434" y="368722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118"/>
                  </a:moveTo>
                  <a:lnTo>
                    <a:pt x="0" y="413118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118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5150435" y="36872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5097733" y="3995998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5097733" y="399599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5097946" y="3996158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5097786" y="399594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5150434" y="368722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118"/>
                  </a:moveTo>
                  <a:lnTo>
                    <a:pt x="0" y="413118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118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5150435" y="36872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5097733" y="3995998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5097733" y="399599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9" name="object 1249"/>
          <p:cNvSpPr txBox="1"/>
          <p:nvPr/>
        </p:nvSpPr>
        <p:spPr>
          <a:xfrm>
            <a:off x="5395871" y="4334210"/>
            <a:ext cx="30416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Bas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Swinkels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250" name="object 1250"/>
          <p:cNvGrpSpPr/>
          <p:nvPr/>
        </p:nvGrpSpPr>
        <p:grpSpPr>
          <a:xfrm>
            <a:off x="5038450" y="3987247"/>
            <a:ext cx="1024255" cy="519430"/>
            <a:chOff x="5073284" y="3674770"/>
            <a:chExt cx="1024255" cy="519430"/>
          </a:xfrm>
        </p:grpSpPr>
        <p:pic>
          <p:nvPicPr>
            <p:cNvPr id="1251" name="object 125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222341" y="3706672"/>
              <a:ext cx="288348" cy="288353"/>
            </a:xfrm>
            <a:prstGeom prst="rect">
              <a:avLst/>
            </a:prstGeom>
          </p:spPr>
        </p:pic>
        <p:pic>
          <p:nvPicPr>
            <p:cNvPr id="1252" name="object 125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073284" y="3674770"/>
              <a:ext cx="1024023" cy="519423"/>
            </a:xfrm>
            <a:prstGeom prst="rect">
              <a:avLst/>
            </a:prstGeom>
          </p:spPr>
        </p:pic>
        <p:sp>
          <p:nvSpPr>
            <p:cNvPr id="1253" name="object 1253"/>
            <p:cNvSpPr/>
            <p:nvPr/>
          </p:nvSpPr>
          <p:spPr>
            <a:xfrm>
              <a:off x="5097946" y="3996158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5097786" y="399594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5150434" y="368722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118"/>
                  </a:moveTo>
                  <a:lnTo>
                    <a:pt x="0" y="413118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118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5150435" y="36872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5097733" y="3995998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5097733" y="399599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59" name="object 1259"/>
          <p:cNvSpPr txBox="1"/>
          <p:nvPr/>
        </p:nvSpPr>
        <p:spPr>
          <a:xfrm>
            <a:off x="5116400" y="4309274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7940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Bas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Swinkels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260" name="object 1260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5187507" y="4019149"/>
            <a:ext cx="288348" cy="288353"/>
          </a:xfrm>
          <a:prstGeom prst="rect">
            <a:avLst/>
          </a:prstGeom>
        </p:spPr>
      </p:pic>
      <p:sp>
        <p:nvSpPr>
          <p:cNvPr id="1261" name="object 1261"/>
          <p:cNvSpPr txBox="1"/>
          <p:nvPr/>
        </p:nvSpPr>
        <p:spPr>
          <a:xfrm>
            <a:off x="5116400" y="4218831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262" name="object 1262"/>
          <p:cNvGrpSpPr/>
          <p:nvPr/>
        </p:nvGrpSpPr>
        <p:grpSpPr>
          <a:xfrm>
            <a:off x="6119715" y="3998750"/>
            <a:ext cx="972185" cy="467995"/>
            <a:chOff x="6154549" y="3686273"/>
            <a:chExt cx="972185" cy="467995"/>
          </a:xfrm>
        </p:grpSpPr>
        <p:sp>
          <p:nvSpPr>
            <p:cNvPr id="1263" name="object 1263"/>
            <p:cNvSpPr/>
            <p:nvPr/>
          </p:nvSpPr>
          <p:spPr>
            <a:xfrm>
              <a:off x="6155821" y="3996158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5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6155555" y="399594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6207671" y="3687228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118"/>
                  </a:moveTo>
                  <a:lnTo>
                    <a:pt x="0" y="413118"/>
                  </a:lnTo>
                  <a:lnTo>
                    <a:pt x="0" y="466356"/>
                  </a:lnTo>
                  <a:lnTo>
                    <a:pt x="865060" y="466356"/>
                  </a:lnTo>
                  <a:lnTo>
                    <a:pt x="865060" y="413118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6208204" y="36872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6155502" y="3995998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6155502" y="399599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6155821" y="3996158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5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6155555" y="399594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6207671" y="3687228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118"/>
                  </a:moveTo>
                  <a:lnTo>
                    <a:pt x="0" y="413118"/>
                  </a:lnTo>
                  <a:lnTo>
                    <a:pt x="0" y="466356"/>
                  </a:lnTo>
                  <a:lnTo>
                    <a:pt x="865060" y="466356"/>
                  </a:lnTo>
                  <a:lnTo>
                    <a:pt x="865060" y="413118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6208204" y="36872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6155502" y="3995998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6155502" y="399599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6155821" y="3996158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5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6155555" y="399594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6207671" y="3687228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118"/>
                  </a:moveTo>
                  <a:lnTo>
                    <a:pt x="0" y="413118"/>
                  </a:lnTo>
                  <a:lnTo>
                    <a:pt x="0" y="466356"/>
                  </a:lnTo>
                  <a:lnTo>
                    <a:pt x="865060" y="466356"/>
                  </a:lnTo>
                  <a:lnTo>
                    <a:pt x="865060" y="413118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6208204" y="36872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6155502" y="3995998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6155502" y="399599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81" name="object 1281"/>
          <p:cNvSpPr txBox="1"/>
          <p:nvPr/>
        </p:nvSpPr>
        <p:spPr>
          <a:xfrm>
            <a:off x="6461255" y="4334210"/>
            <a:ext cx="29019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Loïc</a:t>
            </a:r>
            <a:r>
              <a:rPr sz="450" spc="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Rolland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282" name="object 1282"/>
          <p:cNvGrpSpPr/>
          <p:nvPr/>
        </p:nvGrpSpPr>
        <p:grpSpPr>
          <a:xfrm>
            <a:off x="6095747" y="3987247"/>
            <a:ext cx="1024255" cy="519430"/>
            <a:chOff x="6130581" y="3674770"/>
            <a:chExt cx="1024255" cy="519430"/>
          </a:xfrm>
        </p:grpSpPr>
        <p:pic>
          <p:nvPicPr>
            <p:cNvPr id="1283" name="object 128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280124" y="3706672"/>
              <a:ext cx="288353" cy="288353"/>
            </a:xfrm>
            <a:prstGeom prst="rect">
              <a:avLst/>
            </a:prstGeom>
          </p:spPr>
        </p:pic>
        <p:pic>
          <p:nvPicPr>
            <p:cNvPr id="1284" name="object 128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130581" y="3674770"/>
              <a:ext cx="1024022" cy="519423"/>
            </a:xfrm>
            <a:prstGeom prst="rect">
              <a:avLst/>
            </a:prstGeom>
          </p:spPr>
        </p:pic>
        <p:sp>
          <p:nvSpPr>
            <p:cNvPr id="1285" name="object 1285"/>
            <p:cNvSpPr/>
            <p:nvPr/>
          </p:nvSpPr>
          <p:spPr>
            <a:xfrm>
              <a:off x="6155821" y="3996158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5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6155555" y="399594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6207671" y="3687228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118"/>
                  </a:moveTo>
                  <a:lnTo>
                    <a:pt x="0" y="413118"/>
                  </a:lnTo>
                  <a:lnTo>
                    <a:pt x="0" y="466356"/>
                  </a:lnTo>
                  <a:lnTo>
                    <a:pt x="865060" y="466356"/>
                  </a:lnTo>
                  <a:lnTo>
                    <a:pt x="865060" y="413118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6208204" y="36872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6155502" y="3995998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6155502" y="399599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1" name="object 1291"/>
          <p:cNvSpPr txBox="1"/>
          <p:nvPr/>
        </p:nvSpPr>
        <p:spPr>
          <a:xfrm>
            <a:off x="6174168" y="4309274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Loïc</a:t>
            </a:r>
            <a:r>
              <a:rPr sz="450" spc="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Rolland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292" name="object 1292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6245290" y="4019149"/>
            <a:ext cx="288353" cy="288353"/>
          </a:xfrm>
          <a:prstGeom prst="rect">
            <a:avLst/>
          </a:prstGeom>
        </p:spPr>
      </p:pic>
      <p:sp>
        <p:nvSpPr>
          <p:cNvPr id="1293" name="object 1293"/>
          <p:cNvSpPr txBox="1"/>
          <p:nvPr/>
        </p:nvSpPr>
        <p:spPr>
          <a:xfrm>
            <a:off x="6174168" y="4218831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294" name="object 1294"/>
          <p:cNvGrpSpPr/>
          <p:nvPr/>
        </p:nvGrpSpPr>
        <p:grpSpPr>
          <a:xfrm>
            <a:off x="5052630" y="4657287"/>
            <a:ext cx="972185" cy="467995"/>
            <a:chOff x="5087464" y="4344810"/>
            <a:chExt cx="972185" cy="467995"/>
          </a:xfrm>
        </p:grpSpPr>
        <p:sp>
          <p:nvSpPr>
            <p:cNvPr id="1295" name="object 1295"/>
            <p:cNvSpPr/>
            <p:nvPr/>
          </p:nvSpPr>
          <p:spPr>
            <a:xfrm>
              <a:off x="5088896" y="465400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5088417" y="46541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5140845" y="43452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5140853" y="434576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5088683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5088683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5088896" y="465400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5088417" y="46541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5140845" y="43452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5140853" y="434576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5088683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5088683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5088896" y="465400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5088417" y="46541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5140845" y="43452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5140853" y="434576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5088683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5088683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3" name="object 1313"/>
          <p:cNvSpPr txBox="1"/>
          <p:nvPr/>
        </p:nvSpPr>
        <p:spPr>
          <a:xfrm>
            <a:off x="5359347" y="4992435"/>
            <a:ext cx="35941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Thierry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Pradier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314" name="object 1314"/>
          <p:cNvGrpSpPr/>
          <p:nvPr/>
        </p:nvGrpSpPr>
        <p:grpSpPr>
          <a:xfrm>
            <a:off x="5029208" y="4645310"/>
            <a:ext cx="1024255" cy="519430"/>
            <a:chOff x="5064042" y="4332833"/>
            <a:chExt cx="1024255" cy="519430"/>
          </a:xfrm>
        </p:grpSpPr>
        <p:pic>
          <p:nvPicPr>
            <p:cNvPr id="1315" name="object 1315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212994" y="4364888"/>
              <a:ext cx="288351" cy="288366"/>
            </a:xfrm>
            <a:prstGeom prst="rect">
              <a:avLst/>
            </a:prstGeom>
          </p:spPr>
        </p:pic>
        <p:pic>
          <p:nvPicPr>
            <p:cNvPr id="1316" name="object 131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064042" y="4332833"/>
              <a:ext cx="1024020" cy="519423"/>
            </a:xfrm>
            <a:prstGeom prst="rect">
              <a:avLst/>
            </a:prstGeom>
          </p:spPr>
        </p:pic>
        <p:sp>
          <p:nvSpPr>
            <p:cNvPr id="1317" name="object 1317"/>
            <p:cNvSpPr/>
            <p:nvPr/>
          </p:nvSpPr>
          <p:spPr>
            <a:xfrm>
              <a:off x="5088896" y="465400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5088417" y="46541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5140845" y="43452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5140853" y="434576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5088683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5088683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3" name="object 1323"/>
          <p:cNvSpPr txBox="1"/>
          <p:nvPr/>
        </p:nvSpPr>
        <p:spPr>
          <a:xfrm>
            <a:off x="5106817" y="4967278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5209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Thierry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Pradier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324" name="object 1324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5178160" y="4677365"/>
            <a:ext cx="288352" cy="288366"/>
          </a:xfrm>
          <a:prstGeom prst="rect">
            <a:avLst/>
          </a:prstGeom>
        </p:spPr>
      </p:pic>
      <p:sp>
        <p:nvSpPr>
          <p:cNvPr id="1325" name="object 1325"/>
          <p:cNvSpPr txBox="1"/>
          <p:nvPr/>
        </p:nvSpPr>
        <p:spPr>
          <a:xfrm>
            <a:off x="5106817" y="4877057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326" name="object 1326"/>
          <p:cNvGrpSpPr/>
          <p:nvPr/>
        </p:nvGrpSpPr>
        <p:grpSpPr>
          <a:xfrm>
            <a:off x="6113860" y="4657287"/>
            <a:ext cx="972185" cy="467995"/>
            <a:chOff x="6148694" y="4344810"/>
            <a:chExt cx="972185" cy="467995"/>
          </a:xfrm>
        </p:grpSpPr>
        <p:sp>
          <p:nvSpPr>
            <p:cNvPr id="1327" name="object 1327"/>
            <p:cNvSpPr/>
            <p:nvPr/>
          </p:nvSpPr>
          <p:spPr>
            <a:xfrm>
              <a:off x="6150125" y="465400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6149699" y="46541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6201804" y="43452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6202348" y="434576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6149646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6149646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6150125" y="465400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6149699" y="46541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6201804" y="43452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6202348" y="434576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6149646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6149646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6150125" y="465400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6149699" y="46541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6201804" y="43452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6202348" y="434576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6149646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6149646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45" name="object 1345"/>
          <p:cNvSpPr txBox="1"/>
          <p:nvPr/>
        </p:nvSpPr>
        <p:spPr>
          <a:xfrm>
            <a:off x="6444399" y="4992435"/>
            <a:ext cx="31115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Laura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Nuttall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346" name="object 1346"/>
          <p:cNvGrpSpPr/>
          <p:nvPr/>
        </p:nvGrpSpPr>
        <p:grpSpPr>
          <a:xfrm>
            <a:off x="6090200" y="4645310"/>
            <a:ext cx="1024255" cy="519430"/>
            <a:chOff x="6125034" y="4332833"/>
            <a:chExt cx="1024255" cy="519430"/>
          </a:xfrm>
        </p:grpSpPr>
        <p:pic>
          <p:nvPicPr>
            <p:cNvPr id="1347" name="object 134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274282" y="4364889"/>
              <a:ext cx="288340" cy="288365"/>
            </a:xfrm>
            <a:prstGeom prst="rect">
              <a:avLst/>
            </a:prstGeom>
          </p:spPr>
        </p:pic>
        <p:pic>
          <p:nvPicPr>
            <p:cNvPr id="1348" name="object 134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125034" y="4332833"/>
              <a:ext cx="1024023" cy="519423"/>
            </a:xfrm>
            <a:prstGeom prst="rect">
              <a:avLst/>
            </a:prstGeom>
          </p:spPr>
        </p:pic>
        <p:sp>
          <p:nvSpPr>
            <p:cNvPr id="1349" name="object 1349"/>
            <p:cNvSpPr/>
            <p:nvPr/>
          </p:nvSpPr>
          <p:spPr>
            <a:xfrm>
              <a:off x="6150125" y="465400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6149700" y="46541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6201816" y="4345241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6202350" y="434576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6149647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6149648" y="465400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55" name="object 1355"/>
          <p:cNvSpPr txBox="1"/>
          <p:nvPr/>
        </p:nvSpPr>
        <p:spPr>
          <a:xfrm>
            <a:off x="6168314" y="4967278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7559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Laura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Nuttall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356" name="object 1356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6239448" y="4677366"/>
            <a:ext cx="288340" cy="288365"/>
          </a:xfrm>
          <a:prstGeom prst="rect">
            <a:avLst/>
          </a:prstGeom>
        </p:spPr>
      </p:pic>
      <p:sp>
        <p:nvSpPr>
          <p:cNvPr id="1357" name="object 1357"/>
          <p:cNvSpPr txBox="1"/>
          <p:nvPr/>
        </p:nvSpPr>
        <p:spPr>
          <a:xfrm>
            <a:off x="6168314" y="4877057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358" name="object 1358"/>
          <p:cNvGrpSpPr/>
          <p:nvPr/>
        </p:nvGrpSpPr>
        <p:grpSpPr>
          <a:xfrm>
            <a:off x="5060243" y="5289739"/>
            <a:ext cx="972185" cy="467995"/>
            <a:chOff x="5095077" y="4977262"/>
            <a:chExt cx="972185" cy="467995"/>
          </a:xfrm>
        </p:grpSpPr>
        <p:sp>
          <p:nvSpPr>
            <p:cNvPr id="1359" name="object 1359"/>
            <p:cNvSpPr/>
            <p:nvPr/>
          </p:nvSpPr>
          <p:spPr>
            <a:xfrm>
              <a:off x="5096562" y="5286933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5096029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5148301" y="4977688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5060" y="466356"/>
                  </a:lnTo>
                  <a:lnTo>
                    <a:pt x="865060" y="413651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5060" y="309308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5148306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5096136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5096136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5096562" y="5286933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5096029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5148301" y="4977688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5060" y="466356"/>
                  </a:lnTo>
                  <a:lnTo>
                    <a:pt x="865060" y="413651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5060" y="309308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5148306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5096136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5096136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5096562" y="5286933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5096029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5148301" y="4977688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5060" y="466356"/>
                  </a:lnTo>
                  <a:lnTo>
                    <a:pt x="865060" y="413651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5060" y="309308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5148306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5096136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5096136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7" name="object 1377"/>
          <p:cNvSpPr txBox="1"/>
          <p:nvPr/>
        </p:nvSpPr>
        <p:spPr>
          <a:xfrm>
            <a:off x="5398800" y="5624986"/>
            <a:ext cx="29654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Lucia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Trozzo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378" name="object 1378"/>
          <p:cNvGrpSpPr/>
          <p:nvPr/>
        </p:nvGrpSpPr>
        <p:grpSpPr>
          <a:xfrm>
            <a:off x="5036606" y="5277492"/>
            <a:ext cx="1024255" cy="519430"/>
            <a:chOff x="5071440" y="4965015"/>
            <a:chExt cx="1024255" cy="519430"/>
          </a:xfrm>
        </p:grpSpPr>
        <p:pic>
          <p:nvPicPr>
            <p:cNvPr id="1379" name="object 137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220588" y="4997439"/>
              <a:ext cx="288340" cy="288364"/>
            </a:xfrm>
            <a:prstGeom prst="rect">
              <a:avLst/>
            </a:prstGeom>
          </p:spPr>
        </p:pic>
        <p:pic>
          <p:nvPicPr>
            <p:cNvPr id="1380" name="object 138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071440" y="4965015"/>
              <a:ext cx="1024020" cy="519426"/>
            </a:xfrm>
            <a:prstGeom prst="rect">
              <a:avLst/>
            </a:prstGeom>
          </p:spPr>
        </p:pic>
        <p:sp>
          <p:nvSpPr>
            <p:cNvPr id="1381" name="object 1381"/>
            <p:cNvSpPr/>
            <p:nvPr/>
          </p:nvSpPr>
          <p:spPr>
            <a:xfrm>
              <a:off x="5096561" y="5286933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5096029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5148300" y="4977688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5060" y="466356"/>
                  </a:lnTo>
                  <a:lnTo>
                    <a:pt x="865060" y="413651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5060" y="309308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5148305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5096136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5096136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87" name="object 1387"/>
          <p:cNvSpPr txBox="1"/>
          <p:nvPr/>
        </p:nvSpPr>
        <p:spPr>
          <a:xfrm>
            <a:off x="5114270" y="559973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8448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Lucia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Trozzo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388" name="object 1388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5185755" y="5309916"/>
            <a:ext cx="288340" cy="288363"/>
          </a:xfrm>
          <a:prstGeom prst="rect">
            <a:avLst/>
          </a:prstGeom>
        </p:spPr>
      </p:pic>
      <p:sp>
        <p:nvSpPr>
          <p:cNvPr id="1389" name="object 1389"/>
          <p:cNvSpPr txBox="1"/>
          <p:nvPr/>
        </p:nvSpPr>
        <p:spPr>
          <a:xfrm>
            <a:off x="5114270" y="550960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390" name="object 1390"/>
          <p:cNvGrpSpPr/>
          <p:nvPr/>
        </p:nvGrpSpPr>
        <p:grpSpPr>
          <a:xfrm>
            <a:off x="6129138" y="5289739"/>
            <a:ext cx="972185" cy="467995"/>
            <a:chOff x="6163972" y="4977262"/>
            <a:chExt cx="972185" cy="467995"/>
          </a:xfrm>
        </p:grpSpPr>
        <p:sp>
          <p:nvSpPr>
            <p:cNvPr id="1391" name="object 1391"/>
            <p:cNvSpPr/>
            <p:nvPr/>
          </p:nvSpPr>
          <p:spPr>
            <a:xfrm>
              <a:off x="6165457" y="5286933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6164924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6217247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6217254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6165084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6165084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6165457" y="5286933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6164924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6217247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6217254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6165084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6165084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6165457" y="5286933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6164924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6217247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6217254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6165084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6165084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09" name="object 1409"/>
          <p:cNvSpPr txBox="1"/>
          <p:nvPr/>
        </p:nvSpPr>
        <p:spPr>
          <a:xfrm>
            <a:off x="6433690" y="5624986"/>
            <a:ext cx="36195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Nicolas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Arnaud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410" name="object 1410"/>
          <p:cNvGrpSpPr/>
          <p:nvPr/>
        </p:nvGrpSpPr>
        <p:grpSpPr>
          <a:xfrm>
            <a:off x="6104993" y="5277492"/>
            <a:ext cx="1024255" cy="519430"/>
            <a:chOff x="6139827" y="4965015"/>
            <a:chExt cx="1024255" cy="519430"/>
          </a:xfrm>
        </p:grpSpPr>
        <p:pic>
          <p:nvPicPr>
            <p:cNvPr id="1411" name="object 141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289471" y="4997437"/>
              <a:ext cx="288352" cy="288366"/>
            </a:xfrm>
            <a:prstGeom prst="rect">
              <a:avLst/>
            </a:prstGeom>
          </p:spPr>
        </p:pic>
        <p:pic>
          <p:nvPicPr>
            <p:cNvPr id="1412" name="object 141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139827" y="4965015"/>
              <a:ext cx="1024018" cy="519426"/>
            </a:xfrm>
            <a:prstGeom prst="rect">
              <a:avLst/>
            </a:prstGeom>
          </p:spPr>
        </p:pic>
        <p:sp>
          <p:nvSpPr>
            <p:cNvPr id="1413" name="object 1413"/>
            <p:cNvSpPr/>
            <p:nvPr/>
          </p:nvSpPr>
          <p:spPr>
            <a:xfrm>
              <a:off x="6165456" y="5286933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6164924" y="52867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6217247" y="4977688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56"/>
                  </a:lnTo>
                  <a:lnTo>
                    <a:pt x="864527" y="466356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6217254" y="497821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6165084" y="528698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6165084" y="528645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19" name="object 1419"/>
          <p:cNvSpPr txBox="1"/>
          <p:nvPr/>
        </p:nvSpPr>
        <p:spPr>
          <a:xfrm>
            <a:off x="6183218" y="559973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Nicolas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Arnaud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420" name="object 1420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6254637" y="5309914"/>
            <a:ext cx="288352" cy="288366"/>
          </a:xfrm>
          <a:prstGeom prst="rect">
            <a:avLst/>
          </a:prstGeom>
        </p:spPr>
      </p:pic>
      <p:sp>
        <p:nvSpPr>
          <p:cNvPr id="1421" name="object 1421"/>
          <p:cNvSpPr txBox="1"/>
          <p:nvPr/>
        </p:nvSpPr>
        <p:spPr>
          <a:xfrm>
            <a:off x="6183218" y="550960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422" name="object 1422"/>
          <p:cNvGrpSpPr/>
          <p:nvPr/>
        </p:nvGrpSpPr>
        <p:grpSpPr>
          <a:xfrm>
            <a:off x="7382969" y="1154849"/>
            <a:ext cx="972185" cy="467995"/>
            <a:chOff x="7417803" y="842372"/>
            <a:chExt cx="972185" cy="467995"/>
          </a:xfrm>
        </p:grpSpPr>
        <p:sp>
          <p:nvSpPr>
            <p:cNvPr id="1423" name="object 1423"/>
            <p:cNvSpPr/>
            <p:nvPr/>
          </p:nvSpPr>
          <p:spPr>
            <a:xfrm>
              <a:off x="7418756" y="11515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7418862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7471448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7471458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74187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74187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7418756" y="11515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7418862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7471448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7471458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74187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74187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7418756" y="11515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7418862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7471448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7471458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74187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74187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41" name="object 1441"/>
          <p:cNvSpPr txBox="1"/>
          <p:nvPr/>
        </p:nvSpPr>
        <p:spPr>
          <a:xfrm>
            <a:off x="7646879" y="1489986"/>
            <a:ext cx="44577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Steffen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Grohmann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442" name="object 1442"/>
          <p:cNvGrpSpPr/>
          <p:nvPr/>
        </p:nvGrpSpPr>
        <p:grpSpPr>
          <a:xfrm>
            <a:off x="7360065" y="1144263"/>
            <a:ext cx="1024255" cy="519430"/>
            <a:chOff x="7394899" y="831786"/>
            <a:chExt cx="1024255" cy="519430"/>
          </a:xfrm>
        </p:grpSpPr>
        <p:pic>
          <p:nvPicPr>
            <p:cNvPr id="1443" name="object 144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543444" y="862444"/>
              <a:ext cx="288340" cy="288366"/>
            </a:xfrm>
            <a:prstGeom prst="rect">
              <a:avLst/>
            </a:prstGeom>
          </p:spPr>
        </p:pic>
        <p:pic>
          <p:nvPicPr>
            <p:cNvPr id="1444" name="object 144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394899" y="831786"/>
              <a:ext cx="1024019" cy="519422"/>
            </a:xfrm>
            <a:prstGeom prst="rect">
              <a:avLst/>
            </a:prstGeom>
          </p:spPr>
        </p:pic>
        <p:sp>
          <p:nvSpPr>
            <p:cNvPr id="1445" name="object 1445"/>
            <p:cNvSpPr/>
            <p:nvPr/>
          </p:nvSpPr>
          <p:spPr>
            <a:xfrm>
              <a:off x="7418756" y="115156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7418862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7471448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7471458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74187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7418756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51" name="object 1451"/>
          <p:cNvSpPr txBox="1"/>
          <p:nvPr/>
        </p:nvSpPr>
        <p:spPr>
          <a:xfrm>
            <a:off x="7437423" y="146484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0891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Steffen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Grohmann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452" name="object 1452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7508610" y="1174921"/>
            <a:ext cx="288340" cy="288366"/>
          </a:xfrm>
          <a:prstGeom prst="rect">
            <a:avLst/>
          </a:prstGeom>
        </p:spPr>
      </p:pic>
      <p:sp>
        <p:nvSpPr>
          <p:cNvPr id="1453" name="object 1453"/>
          <p:cNvSpPr txBox="1"/>
          <p:nvPr/>
        </p:nvSpPr>
        <p:spPr>
          <a:xfrm>
            <a:off x="7437423" y="137460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Division</a:t>
            </a:r>
            <a:r>
              <a:rPr sz="450" spc="2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454" name="object 1454"/>
          <p:cNvGrpSpPr/>
          <p:nvPr/>
        </p:nvGrpSpPr>
        <p:grpSpPr>
          <a:xfrm>
            <a:off x="8435628" y="1154849"/>
            <a:ext cx="972185" cy="467995"/>
            <a:chOff x="8470462" y="842372"/>
            <a:chExt cx="972185" cy="467995"/>
          </a:xfrm>
        </p:grpSpPr>
        <p:sp>
          <p:nvSpPr>
            <p:cNvPr id="1455" name="object 1455"/>
            <p:cNvSpPr/>
            <p:nvPr/>
          </p:nvSpPr>
          <p:spPr>
            <a:xfrm>
              <a:off x="8471893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8471414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8523897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8523903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8471733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8471733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8471893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8471414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8523897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8523903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8471733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8471733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8471893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8471414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8523897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8523903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8471733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8471733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73" name="object 1473"/>
          <p:cNvSpPr txBox="1"/>
          <p:nvPr/>
        </p:nvSpPr>
        <p:spPr>
          <a:xfrm>
            <a:off x="8788610" y="1489986"/>
            <a:ext cx="26733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Fulvio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Ricci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474" name="object 1474"/>
          <p:cNvGrpSpPr/>
          <p:nvPr/>
        </p:nvGrpSpPr>
        <p:grpSpPr>
          <a:xfrm>
            <a:off x="8411815" y="1144263"/>
            <a:ext cx="1024255" cy="519430"/>
            <a:chOff x="8446649" y="831786"/>
            <a:chExt cx="1024255" cy="519430"/>
          </a:xfrm>
        </p:grpSpPr>
        <p:pic>
          <p:nvPicPr>
            <p:cNvPr id="1475" name="object 147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595985" y="862444"/>
              <a:ext cx="288337" cy="288366"/>
            </a:xfrm>
            <a:prstGeom prst="rect">
              <a:avLst/>
            </a:prstGeom>
          </p:spPr>
        </p:pic>
        <p:pic>
          <p:nvPicPr>
            <p:cNvPr id="1476" name="object 1476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446649" y="831786"/>
              <a:ext cx="1024019" cy="519422"/>
            </a:xfrm>
            <a:prstGeom prst="rect">
              <a:avLst/>
            </a:prstGeom>
          </p:spPr>
        </p:pic>
        <p:sp>
          <p:nvSpPr>
            <p:cNvPr id="1477" name="object 1477"/>
            <p:cNvSpPr/>
            <p:nvPr/>
          </p:nvSpPr>
          <p:spPr>
            <a:xfrm>
              <a:off x="8471893" y="1151565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8471414" y="115172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8523897" y="84279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865060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651"/>
                  </a:lnTo>
                  <a:close/>
                </a:path>
                <a:path w="865504" h="466090">
                  <a:moveTo>
                    <a:pt x="865060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5060" y="30877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8523903" y="84332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8471734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8471734" y="11515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83" name="object 1483"/>
          <p:cNvSpPr txBox="1"/>
          <p:nvPr/>
        </p:nvSpPr>
        <p:spPr>
          <a:xfrm>
            <a:off x="8489868" y="1464840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Fulvio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Ricci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484" name="object 1484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8561151" y="1174921"/>
            <a:ext cx="288350" cy="288366"/>
          </a:xfrm>
          <a:prstGeom prst="rect">
            <a:avLst/>
          </a:prstGeom>
        </p:spPr>
      </p:pic>
      <p:sp>
        <p:nvSpPr>
          <p:cNvPr id="1485" name="object 1485"/>
          <p:cNvSpPr txBox="1"/>
          <p:nvPr/>
        </p:nvSpPr>
        <p:spPr>
          <a:xfrm>
            <a:off x="8489868" y="137460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Division</a:t>
            </a:r>
            <a:r>
              <a:rPr sz="450" spc="2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486" name="object 1486"/>
          <p:cNvGrpSpPr/>
          <p:nvPr/>
        </p:nvGrpSpPr>
        <p:grpSpPr>
          <a:xfrm>
            <a:off x="7382969" y="1883659"/>
            <a:ext cx="972185" cy="467995"/>
            <a:chOff x="7417803" y="1571182"/>
            <a:chExt cx="972185" cy="467995"/>
          </a:xfrm>
        </p:grpSpPr>
        <p:sp>
          <p:nvSpPr>
            <p:cNvPr id="1487" name="object 1487"/>
            <p:cNvSpPr/>
            <p:nvPr/>
          </p:nvSpPr>
          <p:spPr>
            <a:xfrm>
              <a:off x="7418756" y="1880800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4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4">
                  <a:moveTo>
                    <a:pt x="105404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7418862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7471448" y="1571612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39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5060" y="30929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7471458" y="15721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7418756" y="188090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7418756" y="18803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7418756" y="1880800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4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4">
                  <a:moveTo>
                    <a:pt x="105404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7418862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7471448" y="1571612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39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5060" y="30929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7471458" y="15721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7418756" y="188090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7418756" y="18803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7418756" y="1880800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4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4">
                  <a:moveTo>
                    <a:pt x="105404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7418862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7471448" y="1571612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39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5060" y="30929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7471458" y="15721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7418756" y="188090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7418756" y="1880374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05" name="object 1505"/>
          <p:cNvSpPr txBox="1"/>
          <p:nvPr/>
        </p:nvSpPr>
        <p:spPr>
          <a:xfrm>
            <a:off x="7631935" y="2218846"/>
            <a:ext cx="47434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Antonio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Pasqualetti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506" name="object 1506"/>
          <p:cNvGrpSpPr/>
          <p:nvPr/>
        </p:nvGrpSpPr>
        <p:grpSpPr>
          <a:xfrm>
            <a:off x="7360065" y="1872570"/>
            <a:ext cx="1024255" cy="519430"/>
            <a:chOff x="7394899" y="1560093"/>
            <a:chExt cx="1024255" cy="519430"/>
          </a:xfrm>
        </p:grpSpPr>
        <p:pic>
          <p:nvPicPr>
            <p:cNvPr id="1507" name="object 150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543444" y="1591297"/>
              <a:ext cx="288340" cy="288366"/>
            </a:xfrm>
            <a:prstGeom prst="rect">
              <a:avLst/>
            </a:prstGeom>
          </p:spPr>
        </p:pic>
        <p:pic>
          <p:nvPicPr>
            <p:cNvPr id="1508" name="object 1508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394899" y="1560093"/>
              <a:ext cx="1024019" cy="519422"/>
            </a:xfrm>
            <a:prstGeom prst="rect">
              <a:avLst/>
            </a:prstGeom>
          </p:spPr>
        </p:pic>
        <p:sp>
          <p:nvSpPr>
            <p:cNvPr id="1509" name="object 1509"/>
            <p:cNvSpPr/>
            <p:nvPr/>
          </p:nvSpPr>
          <p:spPr>
            <a:xfrm>
              <a:off x="7418756" y="1880800"/>
              <a:ext cx="970280" cy="144145"/>
            </a:xfrm>
            <a:custGeom>
              <a:avLst/>
              <a:gdLst/>
              <a:ahLst/>
              <a:cxnLst/>
              <a:rect l="l" t="t" r="r" b="b"/>
              <a:pathLst>
                <a:path w="970279" h="144144">
                  <a:moveTo>
                    <a:pt x="865060" y="143738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3738"/>
                  </a:lnTo>
                  <a:close/>
                </a:path>
                <a:path w="970279" h="144144">
                  <a:moveTo>
                    <a:pt x="105404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7418862" y="188058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7471448" y="1571612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39"/>
                  </a:moveTo>
                  <a:lnTo>
                    <a:pt x="0" y="413639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39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295"/>
                  </a:lnTo>
                  <a:lnTo>
                    <a:pt x="865060" y="309295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7471458" y="157213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7418756" y="1880905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7418756" y="188037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15" name="object 1515"/>
          <p:cNvSpPr txBox="1"/>
          <p:nvPr/>
        </p:nvSpPr>
        <p:spPr>
          <a:xfrm>
            <a:off x="7437423" y="2193648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19431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Antonio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Pasqualetti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516" name="object 1516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7508610" y="1903774"/>
            <a:ext cx="288340" cy="288366"/>
          </a:xfrm>
          <a:prstGeom prst="rect">
            <a:avLst/>
          </a:prstGeom>
        </p:spPr>
      </p:pic>
      <p:sp>
        <p:nvSpPr>
          <p:cNvPr id="1517" name="object 1517"/>
          <p:cNvSpPr txBox="1"/>
          <p:nvPr/>
        </p:nvSpPr>
        <p:spPr>
          <a:xfrm>
            <a:off x="7437423" y="210346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518" name="object 1518"/>
          <p:cNvGrpSpPr/>
          <p:nvPr/>
        </p:nvGrpSpPr>
        <p:grpSpPr>
          <a:xfrm>
            <a:off x="7308865" y="1060561"/>
            <a:ext cx="2248535" cy="5562600"/>
            <a:chOff x="7343699" y="748084"/>
            <a:chExt cx="2248535" cy="5562600"/>
          </a:xfrm>
        </p:grpSpPr>
        <p:sp>
          <p:nvSpPr>
            <p:cNvPr id="1519" name="object 1519"/>
            <p:cNvSpPr/>
            <p:nvPr/>
          </p:nvSpPr>
          <p:spPr>
            <a:xfrm>
              <a:off x="7346557" y="772374"/>
              <a:ext cx="2242820" cy="5535930"/>
            </a:xfrm>
            <a:custGeom>
              <a:avLst/>
              <a:gdLst/>
              <a:ahLst/>
              <a:cxnLst/>
              <a:rect l="l" t="t" r="r" b="b"/>
              <a:pathLst>
                <a:path w="2242820" h="5535930">
                  <a:moveTo>
                    <a:pt x="705205" y="0"/>
                  </a:moveTo>
                  <a:lnTo>
                    <a:pt x="125750" y="0"/>
                  </a:lnTo>
                  <a:lnTo>
                    <a:pt x="76802" y="9882"/>
                  </a:lnTo>
                  <a:lnTo>
                    <a:pt x="36831" y="36833"/>
                  </a:lnTo>
                  <a:lnTo>
                    <a:pt x="9882" y="76805"/>
                  </a:lnTo>
                  <a:lnTo>
                    <a:pt x="0" y="125755"/>
                  </a:lnTo>
                  <a:lnTo>
                    <a:pt x="0" y="5409579"/>
                  </a:lnTo>
                  <a:lnTo>
                    <a:pt x="9882" y="5458528"/>
                  </a:lnTo>
                  <a:lnTo>
                    <a:pt x="36831" y="5498501"/>
                  </a:lnTo>
                  <a:lnTo>
                    <a:pt x="76802" y="5525452"/>
                  </a:lnTo>
                  <a:lnTo>
                    <a:pt x="125750" y="5535334"/>
                  </a:lnTo>
                  <a:lnTo>
                    <a:pt x="2116798" y="5535334"/>
                  </a:lnTo>
                  <a:lnTo>
                    <a:pt x="2165745" y="5525452"/>
                  </a:lnTo>
                  <a:lnTo>
                    <a:pt x="2205716" y="5498501"/>
                  </a:lnTo>
                  <a:lnTo>
                    <a:pt x="2232666" y="5458528"/>
                  </a:lnTo>
                  <a:lnTo>
                    <a:pt x="2242548" y="5409579"/>
                  </a:lnTo>
                  <a:lnTo>
                    <a:pt x="2242548" y="125755"/>
                  </a:lnTo>
                  <a:lnTo>
                    <a:pt x="2232666" y="76805"/>
                  </a:lnTo>
                  <a:lnTo>
                    <a:pt x="2205716" y="36833"/>
                  </a:lnTo>
                  <a:lnTo>
                    <a:pt x="2165745" y="9882"/>
                  </a:lnTo>
                  <a:lnTo>
                    <a:pt x="2116798" y="0"/>
                  </a:lnTo>
                  <a:lnTo>
                    <a:pt x="1537342" y="0"/>
                  </a:lnTo>
                </a:path>
              </a:pathLst>
            </a:custGeom>
            <a:ln w="5545">
              <a:solidFill>
                <a:srgbClr val="63C763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8045691" y="748093"/>
              <a:ext cx="844550" cy="48895"/>
            </a:xfrm>
            <a:custGeom>
              <a:avLst/>
              <a:gdLst/>
              <a:ahLst/>
              <a:cxnLst/>
              <a:rect l="l" t="t" r="r" b="b"/>
              <a:pathLst>
                <a:path w="844550" h="48895">
                  <a:moveTo>
                    <a:pt x="48450" y="24536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50" y="24536"/>
                  </a:lnTo>
                  <a:close/>
                </a:path>
                <a:path w="844550" h="48895">
                  <a:moveTo>
                    <a:pt x="844245" y="0"/>
                  </a:moveTo>
                  <a:lnTo>
                    <a:pt x="795807" y="24485"/>
                  </a:lnTo>
                  <a:lnTo>
                    <a:pt x="844245" y="48437"/>
                  </a:lnTo>
                  <a:lnTo>
                    <a:pt x="844245" y="0"/>
                  </a:lnTo>
                  <a:close/>
                </a:path>
              </a:pathLst>
            </a:custGeom>
            <a:solidFill>
              <a:srgbClr val="63C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1" name="object 1521"/>
          <p:cNvSpPr txBox="1"/>
          <p:nvPr/>
        </p:nvSpPr>
        <p:spPr>
          <a:xfrm>
            <a:off x="7774849" y="6594190"/>
            <a:ext cx="131635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Vacuum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Cryogenics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522" name="object 1522"/>
          <p:cNvGrpSpPr/>
          <p:nvPr/>
        </p:nvGrpSpPr>
        <p:grpSpPr>
          <a:xfrm>
            <a:off x="7382969" y="2648669"/>
            <a:ext cx="972185" cy="467995"/>
            <a:chOff x="7417803" y="2336192"/>
            <a:chExt cx="972185" cy="467995"/>
          </a:xfrm>
        </p:grpSpPr>
        <p:sp>
          <p:nvSpPr>
            <p:cNvPr id="1523" name="object 1523"/>
            <p:cNvSpPr/>
            <p:nvPr/>
          </p:nvSpPr>
          <p:spPr>
            <a:xfrm>
              <a:off x="7418756" y="264597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5404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7418862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7471448" y="23371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7471458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7418756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7418756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7418756" y="264597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5404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7418862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7471448" y="23371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7471458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7418756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7418756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7418756" y="264597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5404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7418862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7471448" y="23371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7471458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7418756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7418756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41" name="object 1541"/>
          <p:cNvSpPr txBox="1"/>
          <p:nvPr/>
        </p:nvSpPr>
        <p:spPr>
          <a:xfrm>
            <a:off x="7682549" y="2984113"/>
            <a:ext cx="37338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Paolo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Chiggiato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542" name="object 1542"/>
          <p:cNvGrpSpPr/>
          <p:nvPr/>
        </p:nvGrpSpPr>
        <p:grpSpPr>
          <a:xfrm>
            <a:off x="7360065" y="2637847"/>
            <a:ext cx="1024255" cy="519430"/>
            <a:chOff x="7394899" y="2325370"/>
            <a:chExt cx="1024255" cy="519430"/>
          </a:xfrm>
        </p:grpSpPr>
        <p:pic>
          <p:nvPicPr>
            <p:cNvPr id="1543" name="object 154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543444" y="2356573"/>
              <a:ext cx="288340" cy="288366"/>
            </a:xfrm>
            <a:prstGeom prst="rect">
              <a:avLst/>
            </a:prstGeom>
          </p:spPr>
        </p:pic>
        <p:pic>
          <p:nvPicPr>
            <p:cNvPr id="1544" name="object 154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394899" y="2325370"/>
              <a:ext cx="1024019" cy="519422"/>
            </a:xfrm>
            <a:prstGeom prst="rect">
              <a:avLst/>
            </a:prstGeom>
          </p:spPr>
        </p:pic>
        <p:sp>
          <p:nvSpPr>
            <p:cNvPr id="1545" name="object 1545"/>
            <p:cNvSpPr/>
            <p:nvPr/>
          </p:nvSpPr>
          <p:spPr>
            <a:xfrm>
              <a:off x="7418756" y="264597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5404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7418862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7471448" y="23371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7471458" y="233714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7418756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7418756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51" name="object 1551"/>
          <p:cNvSpPr txBox="1"/>
          <p:nvPr/>
        </p:nvSpPr>
        <p:spPr>
          <a:xfrm>
            <a:off x="7437423" y="295919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4511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Paolo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Chiggiato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552" name="object 1552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7508610" y="2669050"/>
            <a:ext cx="288340" cy="288366"/>
          </a:xfrm>
          <a:prstGeom prst="rect">
            <a:avLst/>
          </a:prstGeom>
        </p:spPr>
      </p:pic>
      <p:sp>
        <p:nvSpPr>
          <p:cNvPr id="1553" name="object 1553"/>
          <p:cNvSpPr txBox="1"/>
          <p:nvPr/>
        </p:nvSpPr>
        <p:spPr>
          <a:xfrm>
            <a:off x="7437423" y="2868735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554" name="object 1554"/>
          <p:cNvGrpSpPr/>
          <p:nvPr/>
        </p:nvGrpSpPr>
        <p:grpSpPr>
          <a:xfrm>
            <a:off x="8435628" y="2648669"/>
            <a:ext cx="972185" cy="467995"/>
            <a:chOff x="8470462" y="2336192"/>
            <a:chExt cx="972185" cy="467995"/>
          </a:xfrm>
        </p:grpSpPr>
        <p:sp>
          <p:nvSpPr>
            <p:cNvPr id="1555" name="object 1555"/>
            <p:cNvSpPr/>
            <p:nvPr/>
          </p:nvSpPr>
          <p:spPr>
            <a:xfrm>
              <a:off x="8471893" y="264597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8471414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8523897" y="23371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8523903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8471733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8471733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8471893" y="264597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8471414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8523897" y="23371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8523903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8471733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8471733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8471893" y="264597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8471414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8523897" y="23371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8523903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8471733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8471733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73" name="object 1573"/>
          <p:cNvSpPr txBox="1"/>
          <p:nvPr/>
        </p:nvSpPr>
        <p:spPr>
          <a:xfrm>
            <a:off x="8757317" y="2984115"/>
            <a:ext cx="32893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Aniello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Grado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574" name="object 1574"/>
          <p:cNvGrpSpPr/>
          <p:nvPr/>
        </p:nvGrpSpPr>
        <p:grpSpPr>
          <a:xfrm>
            <a:off x="8411815" y="2637847"/>
            <a:ext cx="1024255" cy="519430"/>
            <a:chOff x="8446649" y="2325370"/>
            <a:chExt cx="1024255" cy="519430"/>
          </a:xfrm>
        </p:grpSpPr>
        <p:pic>
          <p:nvPicPr>
            <p:cNvPr id="1575" name="object 1575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8595995" y="2356573"/>
              <a:ext cx="288340" cy="288366"/>
            </a:xfrm>
            <a:prstGeom prst="rect">
              <a:avLst/>
            </a:prstGeom>
          </p:spPr>
        </p:pic>
        <p:pic>
          <p:nvPicPr>
            <p:cNvPr id="1576" name="object 1576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8446649" y="2325370"/>
              <a:ext cx="1024019" cy="519422"/>
            </a:xfrm>
            <a:prstGeom prst="rect">
              <a:avLst/>
            </a:prstGeom>
          </p:spPr>
        </p:pic>
        <p:sp>
          <p:nvSpPr>
            <p:cNvPr id="1577" name="object 1577"/>
            <p:cNvSpPr/>
            <p:nvPr/>
          </p:nvSpPr>
          <p:spPr>
            <a:xfrm>
              <a:off x="8471893" y="264597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8471414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8523897" y="233715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8523903" y="233714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8471734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8471734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83" name="object 1583"/>
          <p:cNvSpPr txBox="1"/>
          <p:nvPr/>
        </p:nvSpPr>
        <p:spPr>
          <a:xfrm>
            <a:off x="8489868" y="295919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Aniello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Grado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584" name="object 1584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8561151" y="2669050"/>
            <a:ext cx="288350" cy="288366"/>
          </a:xfrm>
          <a:prstGeom prst="rect">
            <a:avLst/>
          </a:prstGeom>
        </p:spPr>
      </p:pic>
      <p:sp>
        <p:nvSpPr>
          <p:cNvPr id="1585" name="object 1585"/>
          <p:cNvSpPr txBox="1"/>
          <p:nvPr/>
        </p:nvSpPr>
        <p:spPr>
          <a:xfrm>
            <a:off x="8489868" y="2868735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586" name="object 1586"/>
          <p:cNvGrpSpPr/>
          <p:nvPr/>
        </p:nvGrpSpPr>
        <p:grpSpPr>
          <a:xfrm>
            <a:off x="8468101" y="3998218"/>
            <a:ext cx="972185" cy="467995"/>
            <a:chOff x="8502935" y="3685741"/>
            <a:chExt cx="972185" cy="467995"/>
          </a:xfrm>
        </p:grpSpPr>
        <p:sp>
          <p:nvSpPr>
            <p:cNvPr id="1587" name="object 1587"/>
            <p:cNvSpPr/>
            <p:nvPr/>
          </p:nvSpPr>
          <p:spPr>
            <a:xfrm>
              <a:off x="8504473" y="399520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8503887" y="399530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8556371" y="368669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8556376" y="36866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8504207" y="399493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8504207" y="399546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8504473" y="399520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8503887" y="399530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8556371" y="368669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8556376" y="36866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8504207" y="399493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8504207" y="399546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8504473" y="399520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8503887" y="399530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8556371" y="368669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8556376" y="36866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8504207" y="399493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8504207" y="399546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05" name="object 1605"/>
          <p:cNvSpPr txBox="1"/>
          <p:nvPr/>
        </p:nvSpPr>
        <p:spPr>
          <a:xfrm>
            <a:off x="8765571" y="4333583"/>
            <a:ext cx="37719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Roberto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Cimino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606" name="object 1606"/>
          <p:cNvGrpSpPr/>
          <p:nvPr/>
        </p:nvGrpSpPr>
        <p:grpSpPr>
          <a:xfrm>
            <a:off x="8445087" y="3987247"/>
            <a:ext cx="1024255" cy="519430"/>
            <a:chOff x="8479921" y="3674770"/>
            <a:chExt cx="1024255" cy="519430"/>
          </a:xfrm>
        </p:grpSpPr>
        <p:pic>
          <p:nvPicPr>
            <p:cNvPr id="1607" name="object 1607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628471" y="3706037"/>
              <a:ext cx="288351" cy="288366"/>
            </a:xfrm>
            <a:prstGeom prst="rect">
              <a:avLst/>
            </a:prstGeom>
          </p:spPr>
        </p:pic>
        <p:pic>
          <p:nvPicPr>
            <p:cNvPr id="1608" name="object 160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479921" y="3674770"/>
              <a:ext cx="1024022" cy="519423"/>
            </a:xfrm>
            <a:prstGeom prst="rect">
              <a:avLst/>
            </a:prstGeom>
          </p:spPr>
        </p:pic>
        <p:sp>
          <p:nvSpPr>
            <p:cNvPr id="1609" name="object 1609"/>
            <p:cNvSpPr/>
            <p:nvPr/>
          </p:nvSpPr>
          <p:spPr>
            <a:xfrm>
              <a:off x="8504473" y="3995199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8503888" y="399530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8556371" y="368669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8556378" y="36866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8504208" y="399493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8504209" y="39954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15" name="object 1615"/>
          <p:cNvSpPr txBox="1"/>
          <p:nvPr/>
        </p:nvSpPr>
        <p:spPr>
          <a:xfrm>
            <a:off x="8522342" y="4308741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43204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Roberto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Cimino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616" name="object 1616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8593637" y="4018514"/>
            <a:ext cx="288350" cy="288366"/>
          </a:xfrm>
          <a:prstGeom prst="rect">
            <a:avLst/>
          </a:prstGeom>
        </p:spPr>
      </p:pic>
      <p:sp>
        <p:nvSpPr>
          <p:cNvPr id="1617" name="object 1617"/>
          <p:cNvSpPr txBox="1"/>
          <p:nvPr/>
        </p:nvSpPr>
        <p:spPr>
          <a:xfrm>
            <a:off x="8522342" y="4218205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618" name="object 1618"/>
          <p:cNvGrpSpPr/>
          <p:nvPr/>
        </p:nvGrpSpPr>
        <p:grpSpPr>
          <a:xfrm>
            <a:off x="7382969" y="4689762"/>
            <a:ext cx="972185" cy="467995"/>
            <a:chOff x="7417803" y="4377285"/>
            <a:chExt cx="972185" cy="467995"/>
          </a:xfrm>
        </p:grpSpPr>
        <p:sp>
          <p:nvSpPr>
            <p:cNvPr id="1619" name="object 1619"/>
            <p:cNvSpPr/>
            <p:nvPr/>
          </p:nvSpPr>
          <p:spPr>
            <a:xfrm>
              <a:off x="7418756" y="46870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7418862" y="468701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7471448" y="437824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7471458" y="437823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7418756" y="468701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7418756" y="468701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7418756" y="46870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7418862" y="468701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7471448" y="437824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7471458" y="437823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7418756" y="468701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7418756" y="468701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7418756" y="46870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7418862" y="468701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7471448" y="437824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7471458" y="437823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7418756" y="468701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7418756" y="468701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37" name="object 1637"/>
          <p:cNvSpPr txBox="1"/>
          <p:nvPr/>
        </p:nvSpPr>
        <p:spPr>
          <a:xfrm>
            <a:off x="7646879" y="5025241"/>
            <a:ext cx="44577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Steffen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Grohmann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638" name="object 1638"/>
          <p:cNvGrpSpPr/>
          <p:nvPr/>
        </p:nvGrpSpPr>
        <p:grpSpPr>
          <a:xfrm>
            <a:off x="7360065" y="4678584"/>
            <a:ext cx="1024255" cy="519430"/>
            <a:chOff x="7394899" y="4366107"/>
            <a:chExt cx="1024255" cy="519430"/>
          </a:xfrm>
        </p:grpSpPr>
        <p:pic>
          <p:nvPicPr>
            <p:cNvPr id="1639" name="object 163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543444" y="4397692"/>
              <a:ext cx="288340" cy="288366"/>
            </a:xfrm>
            <a:prstGeom prst="rect">
              <a:avLst/>
            </a:prstGeom>
          </p:spPr>
        </p:pic>
        <p:pic>
          <p:nvPicPr>
            <p:cNvPr id="1640" name="object 1640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394899" y="4366107"/>
              <a:ext cx="1024019" cy="519422"/>
            </a:xfrm>
            <a:prstGeom prst="rect">
              <a:avLst/>
            </a:prstGeom>
          </p:spPr>
        </p:pic>
        <p:sp>
          <p:nvSpPr>
            <p:cNvPr id="1641" name="object 1641"/>
            <p:cNvSpPr/>
            <p:nvPr/>
          </p:nvSpPr>
          <p:spPr>
            <a:xfrm>
              <a:off x="7418756" y="468706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7418862" y="4687009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7471448" y="437824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639"/>
                  </a:moveTo>
                  <a:lnTo>
                    <a:pt x="0" y="413639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639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5060" y="308762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7471458" y="437823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7418756" y="468700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7418756" y="468700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47" name="object 1647"/>
          <p:cNvSpPr txBox="1"/>
          <p:nvPr/>
        </p:nvSpPr>
        <p:spPr>
          <a:xfrm>
            <a:off x="7437423" y="5000285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0891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Steffen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Grohmann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648" name="object 1648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7508610" y="4710169"/>
            <a:ext cx="288340" cy="288366"/>
          </a:xfrm>
          <a:prstGeom prst="rect">
            <a:avLst/>
          </a:prstGeom>
        </p:spPr>
      </p:pic>
      <p:sp>
        <p:nvSpPr>
          <p:cNvPr id="1649" name="object 1649"/>
          <p:cNvSpPr txBox="1"/>
          <p:nvPr/>
        </p:nvSpPr>
        <p:spPr>
          <a:xfrm>
            <a:off x="7437423" y="4909863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Division</a:t>
            </a:r>
            <a:r>
              <a:rPr sz="450" spc="2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650" name="object 1650"/>
          <p:cNvGrpSpPr/>
          <p:nvPr/>
        </p:nvGrpSpPr>
        <p:grpSpPr>
          <a:xfrm>
            <a:off x="7382969" y="3998218"/>
            <a:ext cx="972185" cy="467995"/>
            <a:chOff x="7417803" y="3685741"/>
            <a:chExt cx="972185" cy="467995"/>
          </a:xfrm>
        </p:grpSpPr>
        <p:sp>
          <p:nvSpPr>
            <p:cNvPr id="1651" name="object 1651"/>
            <p:cNvSpPr/>
            <p:nvPr/>
          </p:nvSpPr>
          <p:spPr>
            <a:xfrm>
              <a:off x="7418756" y="399520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7418862" y="399530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7471448" y="368669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7471458" y="36866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7418756" y="399493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7418756" y="399546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7418756" y="399520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7418862" y="399530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7471448" y="368669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7471458" y="36866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7418756" y="399493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7418756" y="399546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7418756" y="399520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7418862" y="399530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7471448" y="368669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7471458" y="36866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7418756" y="399493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7418756" y="399546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69" name="object 1669"/>
          <p:cNvSpPr txBox="1"/>
          <p:nvPr/>
        </p:nvSpPr>
        <p:spPr>
          <a:xfrm>
            <a:off x="7710242" y="4333583"/>
            <a:ext cx="31750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Christian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25" dirty="0">
                <a:solidFill>
                  <a:srgbClr val="5B9BD4"/>
                </a:solidFill>
                <a:latin typeface="Calibri"/>
                <a:cs typeface="Calibri"/>
              </a:rPr>
              <a:t>Day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670" name="object 1670"/>
          <p:cNvGrpSpPr/>
          <p:nvPr/>
        </p:nvGrpSpPr>
        <p:grpSpPr>
          <a:xfrm>
            <a:off x="7360065" y="3987247"/>
            <a:ext cx="1024255" cy="519430"/>
            <a:chOff x="7394899" y="3674770"/>
            <a:chExt cx="1024255" cy="519430"/>
          </a:xfrm>
        </p:grpSpPr>
        <p:pic>
          <p:nvPicPr>
            <p:cNvPr id="1671" name="object 1671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7543444" y="3706037"/>
              <a:ext cx="288340" cy="288364"/>
            </a:xfrm>
            <a:prstGeom prst="rect">
              <a:avLst/>
            </a:prstGeom>
          </p:spPr>
        </p:pic>
        <p:pic>
          <p:nvPicPr>
            <p:cNvPr id="1672" name="object 167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394899" y="3674770"/>
              <a:ext cx="1024019" cy="519423"/>
            </a:xfrm>
            <a:prstGeom prst="rect">
              <a:avLst/>
            </a:prstGeom>
          </p:spPr>
        </p:pic>
        <p:sp>
          <p:nvSpPr>
            <p:cNvPr id="1673" name="object 1673"/>
            <p:cNvSpPr/>
            <p:nvPr/>
          </p:nvSpPr>
          <p:spPr>
            <a:xfrm>
              <a:off x="7418756" y="3995199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7418862" y="399530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7471448" y="368669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7471458" y="3686693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7418756" y="3994933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7418756" y="3995465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79" name="object 1679"/>
          <p:cNvSpPr txBox="1"/>
          <p:nvPr/>
        </p:nvSpPr>
        <p:spPr>
          <a:xfrm>
            <a:off x="7437423" y="4308741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Christian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25" dirty="0">
                <a:solidFill>
                  <a:srgbClr val="5B9BD4"/>
                </a:solidFill>
                <a:latin typeface="Calibri"/>
                <a:cs typeface="Calibri"/>
              </a:rPr>
              <a:t>Day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680" name="object 1680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7508610" y="4018514"/>
            <a:ext cx="288340" cy="288364"/>
          </a:xfrm>
          <a:prstGeom prst="rect">
            <a:avLst/>
          </a:prstGeom>
        </p:spPr>
      </p:pic>
      <p:sp>
        <p:nvSpPr>
          <p:cNvPr id="1681" name="object 1681"/>
          <p:cNvSpPr txBox="1"/>
          <p:nvPr/>
        </p:nvSpPr>
        <p:spPr>
          <a:xfrm>
            <a:off x="7437423" y="4218205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682" name="object 1682"/>
          <p:cNvGrpSpPr/>
          <p:nvPr/>
        </p:nvGrpSpPr>
        <p:grpSpPr>
          <a:xfrm>
            <a:off x="7382969" y="5355752"/>
            <a:ext cx="972185" cy="467995"/>
            <a:chOff x="7417803" y="5043275"/>
            <a:chExt cx="972185" cy="467995"/>
          </a:xfrm>
        </p:grpSpPr>
        <p:sp>
          <p:nvSpPr>
            <p:cNvPr id="1683" name="object 1683"/>
            <p:cNvSpPr/>
            <p:nvPr/>
          </p:nvSpPr>
          <p:spPr>
            <a:xfrm>
              <a:off x="7418756" y="53530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7418862" y="535294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7471448" y="504477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7471458" y="504422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7418756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7418756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7418756" y="53530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7418862" y="535294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7471448" y="504477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7471458" y="504422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7418756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7418756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7418756" y="53530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7418862" y="535294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7471448" y="504477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7471458" y="504422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7418756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7418756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01" name="object 1701"/>
          <p:cNvSpPr txBox="1"/>
          <p:nvPr/>
        </p:nvSpPr>
        <p:spPr>
          <a:xfrm>
            <a:off x="7673797" y="5691222"/>
            <a:ext cx="39116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Piero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Rapagnani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702" name="object 1702"/>
          <p:cNvGrpSpPr/>
          <p:nvPr/>
        </p:nvGrpSpPr>
        <p:grpSpPr>
          <a:xfrm>
            <a:off x="7360065" y="5344039"/>
            <a:ext cx="1024255" cy="519430"/>
            <a:chOff x="7394899" y="5031562"/>
            <a:chExt cx="1024255" cy="519430"/>
          </a:xfrm>
        </p:grpSpPr>
        <p:pic>
          <p:nvPicPr>
            <p:cNvPr id="1703" name="object 1703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7543444" y="5063680"/>
              <a:ext cx="288340" cy="288366"/>
            </a:xfrm>
            <a:prstGeom prst="rect">
              <a:avLst/>
            </a:prstGeom>
          </p:spPr>
        </p:pic>
        <p:pic>
          <p:nvPicPr>
            <p:cNvPr id="1704" name="object 1704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7394899" y="5031562"/>
              <a:ext cx="1024019" cy="519425"/>
            </a:xfrm>
            <a:prstGeom prst="rect">
              <a:avLst/>
            </a:prstGeom>
          </p:spPr>
        </p:pic>
        <p:sp>
          <p:nvSpPr>
            <p:cNvPr id="1705" name="object 1705"/>
            <p:cNvSpPr/>
            <p:nvPr/>
          </p:nvSpPr>
          <p:spPr>
            <a:xfrm>
              <a:off x="7418756" y="53530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5404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5404" y="0"/>
                  </a:lnTo>
                  <a:lnTo>
                    <a:pt x="105404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7418862" y="535294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7471448" y="5044770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5060" y="465810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7471458" y="504422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7418756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7418756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11" name="object 1711"/>
          <p:cNvSpPr txBox="1"/>
          <p:nvPr/>
        </p:nvSpPr>
        <p:spPr>
          <a:xfrm>
            <a:off x="7437423" y="5666275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Piero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Rapagnani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712" name="object 1712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7508610" y="5376157"/>
            <a:ext cx="288340" cy="288366"/>
          </a:xfrm>
          <a:prstGeom prst="rect">
            <a:avLst/>
          </a:prstGeom>
        </p:spPr>
      </p:pic>
      <p:sp>
        <p:nvSpPr>
          <p:cNvPr id="1713" name="object 1713"/>
          <p:cNvSpPr txBox="1"/>
          <p:nvPr/>
        </p:nvSpPr>
        <p:spPr>
          <a:xfrm>
            <a:off x="7437423" y="5575844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714" name="object 1714"/>
          <p:cNvGrpSpPr/>
          <p:nvPr/>
        </p:nvGrpSpPr>
        <p:grpSpPr>
          <a:xfrm>
            <a:off x="8468101" y="5355752"/>
            <a:ext cx="972185" cy="467995"/>
            <a:chOff x="8502935" y="5043275"/>
            <a:chExt cx="972185" cy="467995"/>
          </a:xfrm>
        </p:grpSpPr>
        <p:sp>
          <p:nvSpPr>
            <p:cNvPr id="1715" name="object 1715"/>
            <p:cNvSpPr/>
            <p:nvPr/>
          </p:nvSpPr>
          <p:spPr>
            <a:xfrm>
              <a:off x="8504473" y="535305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8503887" y="535294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8556371" y="5044770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8556376" y="504422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8504207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8504207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8504473" y="535305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8503887" y="535294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8556371" y="5044770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8556376" y="504422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8504207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8504207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8504473" y="535305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8503887" y="535294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8556371" y="5044770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8556376" y="504422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8504207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8504207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33" name="object 1733"/>
          <p:cNvSpPr txBox="1"/>
          <p:nvPr/>
        </p:nvSpPr>
        <p:spPr>
          <a:xfrm>
            <a:off x="8731908" y="5691222"/>
            <a:ext cx="44577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Steffen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Grohmann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734" name="object 1734"/>
          <p:cNvGrpSpPr/>
          <p:nvPr/>
        </p:nvGrpSpPr>
        <p:grpSpPr>
          <a:xfrm>
            <a:off x="8445087" y="5344039"/>
            <a:ext cx="1024255" cy="519430"/>
            <a:chOff x="8479921" y="5031562"/>
            <a:chExt cx="1024255" cy="519430"/>
          </a:xfrm>
        </p:grpSpPr>
        <p:pic>
          <p:nvPicPr>
            <p:cNvPr id="1735" name="object 173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628471" y="5063680"/>
              <a:ext cx="288351" cy="288366"/>
            </a:xfrm>
            <a:prstGeom prst="rect">
              <a:avLst/>
            </a:prstGeom>
          </p:spPr>
        </p:pic>
        <p:pic>
          <p:nvPicPr>
            <p:cNvPr id="1736" name="object 1736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8479921" y="5031562"/>
              <a:ext cx="1024022" cy="519425"/>
            </a:xfrm>
            <a:prstGeom prst="rect">
              <a:avLst/>
            </a:prstGeom>
          </p:spPr>
        </p:pic>
        <p:sp>
          <p:nvSpPr>
            <p:cNvPr id="1737" name="object 1737"/>
            <p:cNvSpPr/>
            <p:nvPr/>
          </p:nvSpPr>
          <p:spPr>
            <a:xfrm>
              <a:off x="8504473" y="535305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8503888" y="535294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8556371" y="5044770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8556378" y="504422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8504208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8504209" y="535300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43" name="object 1743"/>
          <p:cNvSpPr txBox="1"/>
          <p:nvPr/>
        </p:nvSpPr>
        <p:spPr>
          <a:xfrm>
            <a:off x="8522342" y="5666275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0955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Steffen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Grohmann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744" name="object 1744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8593637" y="5376157"/>
            <a:ext cx="288350" cy="288366"/>
          </a:xfrm>
          <a:prstGeom prst="rect">
            <a:avLst/>
          </a:prstGeom>
        </p:spPr>
      </p:pic>
      <p:sp>
        <p:nvSpPr>
          <p:cNvPr id="1745" name="object 1745"/>
          <p:cNvSpPr txBox="1"/>
          <p:nvPr/>
        </p:nvSpPr>
        <p:spPr>
          <a:xfrm>
            <a:off x="8522342" y="5575844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746" name="object 1746"/>
          <p:cNvGrpSpPr/>
          <p:nvPr/>
        </p:nvGrpSpPr>
        <p:grpSpPr>
          <a:xfrm>
            <a:off x="9721932" y="1136749"/>
            <a:ext cx="972185" cy="467995"/>
            <a:chOff x="9756766" y="824272"/>
            <a:chExt cx="972185" cy="467995"/>
          </a:xfrm>
        </p:grpSpPr>
        <p:sp>
          <p:nvSpPr>
            <p:cNvPr id="1747" name="object 1747"/>
            <p:cNvSpPr/>
            <p:nvPr/>
          </p:nvSpPr>
          <p:spPr>
            <a:xfrm>
              <a:off x="9758304" y="113383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9757718" y="113389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9810038" y="825232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9810048" y="82522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9757878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9757878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9758304" y="113383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9757718" y="113389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9810038" y="825232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9810048" y="82522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9757878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9757878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9758304" y="113383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9757718" y="113389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9810038" y="825232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9810048" y="82522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9757878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9757878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65" name="object 1765"/>
          <p:cNvSpPr txBox="1"/>
          <p:nvPr/>
        </p:nvSpPr>
        <p:spPr>
          <a:xfrm>
            <a:off x="10011381" y="1472171"/>
            <a:ext cx="39306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Luca</a:t>
            </a:r>
            <a:r>
              <a:rPr sz="450" spc="1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Naticchioni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766" name="object 1766"/>
          <p:cNvGrpSpPr/>
          <p:nvPr/>
        </p:nvGrpSpPr>
        <p:grpSpPr>
          <a:xfrm>
            <a:off x="9698319" y="1125774"/>
            <a:ext cx="1024255" cy="519430"/>
            <a:chOff x="9733153" y="813297"/>
            <a:chExt cx="1024255" cy="519430"/>
          </a:xfrm>
        </p:grpSpPr>
        <p:pic>
          <p:nvPicPr>
            <p:cNvPr id="1767" name="object 176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9882314" y="844626"/>
              <a:ext cx="288350" cy="288366"/>
            </a:xfrm>
            <a:prstGeom prst="rect">
              <a:avLst/>
            </a:prstGeom>
          </p:spPr>
        </p:pic>
        <p:pic>
          <p:nvPicPr>
            <p:cNvPr id="1768" name="object 1768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733153" y="813297"/>
              <a:ext cx="1024020" cy="519426"/>
            </a:xfrm>
            <a:prstGeom prst="rect">
              <a:avLst/>
            </a:prstGeom>
          </p:spPr>
        </p:pic>
        <p:sp>
          <p:nvSpPr>
            <p:cNvPr id="1769" name="object 1769"/>
            <p:cNvSpPr/>
            <p:nvPr/>
          </p:nvSpPr>
          <p:spPr>
            <a:xfrm>
              <a:off x="9758305" y="1133837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9757719" y="113389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9810039" y="825233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9810048" y="82522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9757879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9757879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75" name="object 1775"/>
          <p:cNvSpPr txBox="1"/>
          <p:nvPr/>
        </p:nvSpPr>
        <p:spPr>
          <a:xfrm>
            <a:off x="9776013" y="144727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Luca</a:t>
            </a:r>
            <a:r>
              <a:rPr sz="450" spc="1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Naticchioni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776" name="object 1776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9847480" y="1157103"/>
            <a:ext cx="288350" cy="288366"/>
          </a:xfrm>
          <a:prstGeom prst="rect">
            <a:avLst/>
          </a:prstGeom>
        </p:spPr>
      </p:pic>
      <p:sp>
        <p:nvSpPr>
          <p:cNvPr id="1777" name="object 1777"/>
          <p:cNvSpPr txBox="1"/>
          <p:nvPr/>
        </p:nvSpPr>
        <p:spPr>
          <a:xfrm>
            <a:off x="9776013" y="1356793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Division</a:t>
            </a:r>
            <a:r>
              <a:rPr sz="450" spc="2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778" name="object 1778"/>
          <p:cNvGrpSpPr/>
          <p:nvPr/>
        </p:nvGrpSpPr>
        <p:grpSpPr>
          <a:xfrm>
            <a:off x="10716459" y="1136749"/>
            <a:ext cx="972185" cy="467995"/>
            <a:chOff x="10751293" y="824272"/>
            <a:chExt cx="972185" cy="467995"/>
          </a:xfrm>
        </p:grpSpPr>
        <p:sp>
          <p:nvSpPr>
            <p:cNvPr id="1779" name="object 1779"/>
            <p:cNvSpPr/>
            <p:nvPr/>
          </p:nvSpPr>
          <p:spPr>
            <a:xfrm>
              <a:off x="10752405" y="1133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10752245" y="113389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10804995" y="825232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10804468" y="82522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10752299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10752299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10752405" y="1133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10752245" y="113389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10804995" y="825232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10804468" y="82522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10752299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10752299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10752405" y="1133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10752245" y="113389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10804995" y="825232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10804468" y="82522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10752299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10752299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97" name="object 1797"/>
          <p:cNvSpPr txBox="1"/>
          <p:nvPr/>
        </p:nvSpPr>
        <p:spPr>
          <a:xfrm>
            <a:off x="10978954" y="1472171"/>
            <a:ext cx="44640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Conor</a:t>
            </a:r>
            <a:r>
              <a:rPr sz="450" spc="4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Mow-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Lowry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798" name="object 1798"/>
          <p:cNvGrpSpPr/>
          <p:nvPr/>
        </p:nvGrpSpPr>
        <p:grpSpPr>
          <a:xfrm>
            <a:off x="10692767" y="1125774"/>
            <a:ext cx="1024255" cy="519430"/>
            <a:chOff x="10727601" y="813297"/>
            <a:chExt cx="1024255" cy="519430"/>
          </a:xfrm>
        </p:grpSpPr>
        <p:pic>
          <p:nvPicPr>
            <p:cNvPr id="1799" name="object 1799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0876788" y="844626"/>
              <a:ext cx="288352" cy="288366"/>
            </a:xfrm>
            <a:prstGeom prst="rect">
              <a:avLst/>
            </a:prstGeom>
          </p:spPr>
        </p:pic>
        <p:pic>
          <p:nvPicPr>
            <p:cNvPr id="1800" name="object 1800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0727601" y="813297"/>
              <a:ext cx="1024022" cy="519426"/>
            </a:xfrm>
            <a:prstGeom prst="rect">
              <a:avLst/>
            </a:prstGeom>
          </p:spPr>
        </p:pic>
        <p:sp>
          <p:nvSpPr>
            <p:cNvPr id="1801" name="object 1801"/>
            <p:cNvSpPr/>
            <p:nvPr/>
          </p:nvSpPr>
          <p:spPr>
            <a:xfrm>
              <a:off x="10752405" y="1133837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10752245" y="113389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10804995" y="825233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90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90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10804468" y="82522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90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10752298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10752298" y="113399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09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07" name="object 1807"/>
          <p:cNvSpPr txBox="1"/>
          <p:nvPr/>
        </p:nvSpPr>
        <p:spPr>
          <a:xfrm>
            <a:off x="10770433" y="144727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08279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Conor</a:t>
            </a:r>
            <a:r>
              <a:rPr sz="450" spc="4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Mow-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Lowry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808" name="object 1808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10841955" y="1157103"/>
            <a:ext cx="288351" cy="288366"/>
          </a:xfrm>
          <a:prstGeom prst="rect">
            <a:avLst/>
          </a:prstGeom>
        </p:spPr>
      </p:pic>
      <p:sp>
        <p:nvSpPr>
          <p:cNvPr id="1809" name="object 1809"/>
          <p:cNvSpPr txBox="1"/>
          <p:nvPr/>
        </p:nvSpPr>
        <p:spPr>
          <a:xfrm>
            <a:off x="10770433" y="1356793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Division</a:t>
            </a:r>
            <a:r>
              <a:rPr sz="450" spc="25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810" name="object 1810"/>
          <p:cNvGrpSpPr/>
          <p:nvPr/>
        </p:nvGrpSpPr>
        <p:grpSpPr>
          <a:xfrm>
            <a:off x="9721932" y="1865558"/>
            <a:ext cx="972185" cy="467995"/>
            <a:chOff x="9756766" y="1553081"/>
            <a:chExt cx="972185" cy="467995"/>
          </a:xfrm>
        </p:grpSpPr>
        <p:sp>
          <p:nvSpPr>
            <p:cNvPr id="1811" name="object 1811"/>
            <p:cNvSpPr/>
            <p:nvPr/>
          </p:nvSpPr>
          <p:spPr>
            <a:xfrm>
              <a:off x="9758304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9757718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9810038" y="155403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9810048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9757878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9757878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9758304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9757718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9810038" y="155403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9810048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9757878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9757878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9758304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9757718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9810038" y="155403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9810048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9757878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9757878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29" name="object 1829"/>
          <p:cNvSpPr txBox="1"/>
          <p:nvPr/>
        </p:nvSpPr>
        <p:spPr>
          <a:xfrm>
            <a:off x="10036781" y="2201030"/>
            <a:ext cx="34353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Soumen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Koley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830" name="object 1830"/>
          <p:cNvGrpSpPr/>
          <p:nvPr/>
        </p:nvGrpSpPr>
        <p:grpSpPr>
          <a:xfrm>
            <a:off x="9698319" y="1854081"/>
            <a:ext cx="1024255" cy="519430"/>
            <a:chOff x="9733153" y="1541604"/>
            <a:chExt cx="1024255" cy="519430"/>
          </a:xfrm>
        </p:grpSpPr>
        <p:pic>
          <p:nvPicPr>
            <p:cNvPr id="1831" name="object 1831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9882314" y="1573491"/>
              <a:ext cx="288349" cy="288353"/>
            </a:xfrm>
            <a:prstGeom prst="rect">
              <a:avLst/>
            </a:prstGeom>
          </p:spPr>
        </p:pic>
        <p:pic>
          <p:nvPicPr>
            <p:cNvPr id="1832" name="object 1832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9733153" y="1541604"/>
              <a:ext cx="1024020" cy="519426"/>
            </a:xfrm>
            <a:prstGeom prst="rect">
              <a:avLst/>
            </a:prstGeom>
          </p:spPr>
        </p:pic>
        <p:sp>
          <p:nvSpPr>
            <p:cNvPr id="1833" name="object 1833"/>
            <p:cNvSpPr/>
            <p:nvPr/>
          </p:nvSpPr>
          <p:spPr>
            <a:xfrm>
              <a:off x="9758305" y="1862593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9757719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9810039" y="155403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9810048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9757879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9757879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39" name="object 1839"/>
          <p:cNvSpPr txBox="1"/>
          <p:nvPr/>
        </p:nvSpPr>
        <p:spPr>
          <a:xfrm>
            <a:off x="9776013" y="217608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6035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Soumen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Koley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840" name="object 1840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9847480" y="1885968"/>
            <a:ext cx="288349" cy="288353"/>
          </a:xfrm>
          <a:prstGeom prst="rect">
            <a:avLst/>
          </a:prstGeom>
        </p:spPr>
      </p:pic>
      <p:sp>
        <p:nvSpPr>
          <p:cNvPr id="1841" name="object 1841"/>
          <p:cNvSpPr txBox="1"/>
          <p:nvPr/>
        </p:nvSpPr>
        <p:spPr>
          <a:xfrm>
            <a:off x="9776013" y="2085653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842" name="object 1842"/>
          <p:cNvGrpSpPr/>
          <p:nvPr/>
        </p:nvGrpSpPr>
        <p:grpSpPr>
          <a:xfrm>
            <a:off x="9647734" y="1042887"/>
            <a:ext cx="2248535" cy="5562600"/>
            <a:chOff x="9682568" y="730410"/>
            <a:chExt cx="2248535" cy="5562600"/>
          </a:xfrm>
        </p:grpSpPr>
        <p:sp>
          <p:nvSpPr>
            <p:cNvPr id="1843" name="object 1843"/>
            <p:cNvSpPr/>
            <p:nvPr/>
          </p:nvSpPr>
          <p:spPr>
            <a:xfrm>
              <a:off x="9685426" y="754558"/>
              <a:ext cx="2242820" cy="5535930"/>
            </a:xfrm>
            <a:custGeom>
              <a:avLst/>
              <a:gdLst/>
              <a:ahLst/>
              <a:cxnLst/>
              <a:rect l="l" t="t" r="r" b="b"/>
              <a:pathLst>
                <a:path w="2242820" h="5535930">
                  <a:moveTo>
                    <a:pt x="705205" y="0"/>
                  </a:moveTo>
                  <a:lnTo>
                    <a:pt x="125750" y="0"/>
                  </a:lnTo>
                  <a:lnTo>
                    <a:pt x="76802" y="9882"/>
                  </a:lnTo>
                  <a:lnTo>
                    <a:pt x="36831" y="36833"/>
                  </a:lnTo>
                  <a:lnTo>
                    <a:pt x="9882" y="76805"/>
                  </a:lnTo>
                  <a:lnTo>
                    <a:pt x="0" y="125755"/>
                  </a:lnTo>
                  <a:lnTo>
                    <a:pt x="0" y="5409579"/>
                  </a:lnTo>
                  <a:lnTo>
                    <a:pt x="9882" y="5458528"/>
                  </a:lnTo>
                  <a:lnTo>
                    <a:pt x="36831" y="5498501"/>
                  </a:lnTo>
                  <a:lnTo>
                    <a:pt x="76802" y="5525452"/>
                  </a:lnTo>
                  <a:lnTo>
                    <a:pt x="125750" y="5535334"/>
                  </a:lnTo>
                  <a:lnTo>
                    <a:pt x="2116798" y="5535334"/>
                  </a:lnTo>
                  <a:lnTo>
                    <a:pt x="2165745" y="5525452"/>
                  </a:lnTo>
                  <a:lnTo>
                    <a:pt x="2205716" y="5498501"/>
                  </a:lnTo>
                  <a:lnTo>
                    <a:pt x="2232666" y="5458528"/>
                  </a:lnTo>
                  <a:lnTo>
                    <a:pt x="2242548" y="5409579"/>
                  </a:lnTo>
                  <a:lnTo>
                    <a:pt x="2242548" y="125755"/>
                  </a:lnTo>
                  <a:lnTo>
                    <a:pt x="2232666" y="76805"/>
                  </a:lnTo>
                  <a:lnTo>
                    <a:pt x="2205716" y="36833"/>
                  </a:lnTo>
                  <a:lnTo>
                    <a:pt x="2165745" y="9882"/>
                  </a:lnTo>
                  <a:lnTo>
                    <a:pt x="2116798" y="0"/>
                  </a:lnTo>
                  <a:lnTo>
                    <a:pt x="1537342" y="0"/>
                  </a:lnTo>
                </a:path>
              </a:pathLst>
            </a:custGeom>
            <a:ln w="5545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10384714" y="730414"/>
              <a:ext cx="844550" cy="48895"/>
            </a:xfrm>
            <a:custGeom>
              <a:avLst/>
              <a:gdLst/>
              <a:ahLst/>
              <a:cxnLst/>
              <a:rect l="l" t="t" r="r" b="b"/>
              <a:pathLst>
                <a:path w="844550" h="48895">
                  <a:moveTo>
                    <a:pt x="48437" y="23952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48437" y="23952"/>
                  </a:lnTo>
                  <a:close/>
                </a:path>
                <a:path w="844550" h="48895">
                  <a:moveTo>
                    <a:pt x="844245" y="0"/>
                  </a:moveTo>
                  <a:lnTo>
                    <a:pt x="795794" y="23952"/>
                  </a:lnTo>
                  <a:lnTo>
                    <a:pt x="844245" y="48450"/>
                  </a:lnTo>
                  <a:lnTo>
                    <a:pt x="84424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45" name="object 1845"/>
          <p:cNvSpPr txBox="1"/>
          <p:nvPr/>
        </p:nvSpPr>
        <p:spPr>
          <a:xfrm>
            <a:off x="10128730" y="6576374"/>
            <a:ext cx="128587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Active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Noise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Mitigation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846" name="object 1846"/>
          <p:cNvGrpSpPr/>
          <p:nvPr/>
        </p:nvGrpSpPr>
        <p:grpSpPr>
          <a:xfrm>
            <a:off x="10716459" y="1865558"/>
            <a:ext cx="972185" cy="467995"/>
            <a:chOff x="10751293" y="1553081"/>
            <a:chExt cx="972185" cy="467995"/>
          </a:xfrm>
        </p:grpSpPr>
        <p:sp>
          <p:nvSpPr>
            <p:cNvPr id="1847" name="object 1847"/>
            <p:cNvSpPr/>
            <p:nvPr/>
          </p:nvSpPr>
          <p:spPr>
            <a:xfrm>
              <a:off x="10752405" y="186259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10752245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10804995" y="155403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10804468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10752299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10752299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10752405" y="186259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10752245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10804995" y="155403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10804468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10752299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10752299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10752405" y="186259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10752245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10804995" y="155403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10804468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10752299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10752299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65" name="object 1865"/>
          <p:cNvSpPr txBox="1"/>
          <p:nvPr/>
        </p:nvSpPr>
        <p:spPr>
          <a:xfrm>
            <a:off x="10951605" y="2201030"/>
            <a:ext cx="50101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Francesca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Badaracco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866" name="object 1866"/>
          <p:cNvGrpSpPr/>
          <p:nvPr/>
        </p:nvGrpSpPr>
        <p:grpSpPr>
          <a:xfrm>
            <a:off x="10692767" y="1854081"/>
            <a:ext cx="1024255" cy="519430"/>
            <a:chOff x="10727601" y="1541604"/>
            <a:chExt cx="1024255" cy="519430"/>
          </a:xfrm>
        </p:grpSpPr>
        <p:pic>
          <p:nvPicPr>
            <p:cNvPr id="1867" name="object 1867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0876788" y="1573491"/>
              <a:ext cx="288352" cy="288353"/>
            </a:xfrm>
            <a:prstGeom prst="rect">
              <a:avLst/>
            </a:prstGeom>
          </p:spPr>
        </p:pic>
        <p:pic>
          <p:nvPicPr>
            <p:cNvPr id="1868" name="object 1868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0727601" y="1541604"/>
              <a:ext cx="1024022" cy="519426"/>
            </a:xfrm>
            <a:prstGeom prst="rect">
              <a:avLst/>
            </a:prstGeom>
          </p:spPr>
        </p:pic>
        <p:sp>
          <p:nvSpPr>
            <p:cNvPr id="1869" name="object 1869"/>
            <p:cNvSpPr/>
            <p:nvPr/>
          </p:nvSpPr>
          <p:spPr>
            <a:xfrm>
              <a:off x="10752405" y="186259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10752245" y="186275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10804995" y="155403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10804468" y="155403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10752298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10752298" y="1862806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75" name="object 1875"/>
          <p:cNvSpPr txBox="1"/>
          <p:nvPr/>
        </p:nvSpPr>
        <p:spPr>
          <a:xfrm>
            <a:off x="10770433" y="217608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18097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Francesca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Badaracco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876" name="object 1876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0841955" y="1885968"/>
            <a:ext cx="288351" cy="288353"/>
          </a:xfrm>
          <a:prstGeom prst="rect">
            <a:avLst/>
          </a:prstGeom>
        </p:spPr>
      </p:pic>
      <p:sp>
        <p:nvSpPr>
          <p:cNvPr id="1877" name="object 1877"/>
          <p:cNvSpPr txBox="1"/>
          <p:nvPr/>
        </p:nvSpPr>
        <p:spPr>
          <a:xfrm>
            <a:off x="10770433" y="2085653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878" name="object 1878"/>
          <p:cNvGrpSpPr/>
          <p:nvPr/>
        </p:nvGrpSpPr>
        <p:grpSpPr>
          <a:xfrm>
            <a:off x="9721932" y="2648669"/>
            <a:ext cx="972185" cy="467995"/>
            <a:chOff x="9756766" y="2336192"/>
            <a:chExt cx="972185" cy="467995"/>
          </a:xfrm>
        </p:grpSpPr>
        <p:sp>
          <p:nvSpPr>
            <p:cNvPr id="1879" name="object 1879"/>
            <p:cNvSpPr/>
            <p:nvPr/>
          </p:nvSpPr>
          <p:spPr>
            <a:xfrm>
              <a:off x="9758304" y="264597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9757718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9810038" y="233715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9810048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9757878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9757878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9758304" y="264597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9757718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9810038" y="233715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9810048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9757878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9757878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9758304" y="264597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9757718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9810038" y="233715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9810048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9757878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9757878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97" name="object 1897"/>
          <p:cNvSpPr txBox="1"/>
          <p:nvPr/>
        </p:nvSpPr>
        <p:spPr>
          <a:xfrm>
            <a:off x="9990310" y="2984115"/>
            <a:ext cx="43560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Mariusz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Suchenek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898" name="object 1898"/>
          <p:cNvGrpSpPr/>
          <p:nvPr/>
        </p:nvGrpSpPr>
        <p:grpSpPr>
          <a:xfrm>
            <a:off x="9698319" y="2637847"/>
            <a:ext cx="1024255" cy="519430"/>
            <a:chOff x="9733153" y="2325370"/>
            <a:chExt cx="1024255" cy="519430"/>
          </a:xfrm>
        </p:grpSpPr>
        <p:pic>
          <p:nvPicPr>
            <p:cNvPr id="1899" name="object 1899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9882314" y="2356573"/>
              <a:ext cx="288351" cy="288366"/>
            </a:xfrm>
            <a:prstGeom prst="rect">
              <a:avLst/>
            </a:prstGeom>
          </p:spPr>
        </p:pic>
        <p:pic>
          <p:nvPicPr>
            <p:cNvPr id="1900" name="object 1900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9733153" y="2325370"/>
              <a:ext cx="1024020" cy="519422"/>
            </a:xfrm>
            <a:prstGeom prst="rect">
              <a:avLst/>
            </a:prstGeom>
          </p:spPr>
        </p:pic>
        <p:sp>
          <p:nvSpPr>
            <p:cNvPr id="1901" name="object 1901"/>
            <p:cNvSpPr/>
            <p:nvPr/>
          </p:nvSpPr>
          <p:spPr>
            <a:xfrm>
              <a:off x="9758305" y="2645970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80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4271"/>
                  </a:lnTo>
                  <a:close/>
                </a:path>
                <a:path w="969645" h="144780">
                  <a:moveTo>
                    <a:pt x="104339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9757719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9810039" y="233715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9810048" y="233714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9757879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9757879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07" name="object 1907"/>
          <p:cNvSpPr txBox="1"/>
          <p:nvPr/>
        </p:nvSpPr>
        <p:spPr>
          <a:xfrm>
            <a:off x="9776013" y="295919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1399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Mariusz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Suchenek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908" name="object 1908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9847480" y="2669050"/>
            <a:ext cx="288351" cy="288366"/>
          </a:xfrm>
          <a:prstGeom prst="rect">
            <a:avLst/>
          </a:prstGeom>
        </p:spPr>
      </p:pic>
      <p:sp>
        <p:nvSpPr>
          <p:cNvPr id="1909" name="object 1909"/>
          <p:cNvSpPr txBox="1"/>
          <p:nvPr/>
        </p:nvSpPr>
        <p:spPr>
          <a:xfrm>
            <a:off x="9776013" y="2868735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910" name="object 1910"/>
          <p:cNvGrpSpPr/>
          <p:nvPr/>
        </p:nvGrpSpPr>
        <p:grpSpPr>
          <a:xfrm>
            <a:off x="10716459" y="2648669"/>
            <a:ext cx="972185" cy="467995"/>
            <a:chOff x="10751293" y="2336192"/>
            <a:chExt cx="972185" cy="467995"/>
          </a:xfrm>
        </p:grpSpPr>
        <p:sp>
          <p:nvSpPr>
            <p:cNvPr id="1911" name="object 1911"/>
            <p:cNvSpPr/>
            <p:nvPr/>
          </p:nvSpPr>
          <p:spPr>
            <a:xfrm>
              <a:off x="10752405" y="264597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10752245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10804995" y="233715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10804468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10752299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10752299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10752405" y="264597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10752245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10804995" y="233715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10804468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10752299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10752299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10752405" y="264597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10752245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10804995" y="233715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10804468" y="2337144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10752299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10752299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29" name="object 1929"/>
          <p:cNvSpPr txBox="1"/>
          <p:nvPr/>
        </p:nvSpPr>
        <p:spPr>
          <a:xfrm>
            <a:off x="11008643" y="2984115"/>
            <a:ext cx="38735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Rosario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De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20" dirty="0">
                <a:solidFill>
                  <a:srgbClr val="5B9BD4"/>
                </a:solidFill>
                <a:latin typeface="Calibri"/>
                <a:cs typeface="Calibri"/>
              </a:rPr>
              <a:t>Rosa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930" name="object 1930"/>
          <p:cNvGrpSpPr/>
          <p:nvPr/>
        </p:nvGrpSpPr>
        <p:grpSpPr>
          <a:xfrm>
            <a:off x="10692767" y="2637847"/>
            <a:ext cx="1024255" cy="519430"/>
            <a:chOff x="10727601" y="2325370"/>
            <a:chExt cx="1024255" cy="519430"/>
          </a:xfrm>
        </p:grpSpPr>
        <p:pic>
          <p:nvPicPr>
            <p:cNvPr id="1931" name="object 1931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0876788" y="2356573"/>
              <a:ext cx="288352" cy="288366"/>
            </a:xfrm>
            <a:prstGeom prst="rect">
              <a:avLst/>
            </a:prstGeom>
          </p:spPr>
        </p:pic>
        <p:pic>
          <p:nvPicPr>
            <p:cNvPr id="1932" name="object 1932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0727601" y="2325370"/>
              <a:ext cx="1024022" cy="519422"/>
            </a:xfrm>
            <a:prstGeom prst="rect">
              <a:avLst/>
            </a:prstGeom>
          </p:spPr>
        </p:pic>
        <p:sp>
          <p:nvSpPr>
            <p:cNvPr id="1933" name="object 1933"/>
            <p:cNvSpPr/>
            <p:nvPr/>
          </p:nvSpPr>
          <p:spPr>
            <a:xfrm>
              <a:off x="10752405" y="264597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343"/>
                  </a:lnTo>
                  <a:lnTo>
                    <a:pt x="865060" y="144271"/>
                  </a:lnTo>
                  <a:close/>
                </a:path>
                <a:path w="970279" h="144780">
                  <a:moveTo>
                    <a:pt x="104871" y="144271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10752245" y="264586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80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80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10804995" y="233715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10"/>
                  </a:lnTo>
                  <a:lnTo>
                    <a:pt x="864527" y="465810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62"/>
                  </a:lnTo>
                  <a:lnTo>
                    <a:pt x="864527" y="308762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10804468" y="233714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10752298" y="2645917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10752298" y="2645917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39" name="object 1939"/>
          <p:cNvSpPr txBox="1"/>
          <p:nvPr/>
        </p:nvSpPr>
        <p:spPr>
          <a:xfrm>
            <a:off x="10770433" y="2959192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3812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Rosario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De</a:t>
            </a:r>
            <a:r>
              <a:rPr sz="450" spc="3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20" dirty="0">
                <a:solidFill>
                  <a:srgbClr val="5B9BD4"/>
                </a:solidFill>
                <a:latin typeface="Calibri"/>
                <a:cs typeface="Calibri"/>
              </a:rPr>
              <a:t>Rosa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940" name="object 1940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10841955" y="2669050"/>
            <a:ext cx="288351" cy="288366"/>
          </a:xfrm>
          <a:prstGeom prst="rect">
            <a:avLst/>
          </a:prstGeom>
        </p:spPr>
      </p:pic>
      <p:sp>
        <p:nvSpPr>
          <p:cNvPr id="1941" name="object 1941"/>
          <p:cNvSpPr txBox="1"/>
          <p:nvPr/>
        </p:nvSpPr>
        <p:spPr>
          <a:xfrm>
            <a:off x="10770433" y="2868735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942" name="object 1942"/>
          <p:cNvGrpSpPr/>
          <p:nvPr/>
        </p:nvGrpSpPr>
        <p:grpSpPr>
          <a:xfrm>
            <a:off x="10748932" y="3321580"/>
            <a:ext cx="972185" cy="467995"/>
            <a:chOff x="10783766" y="3009103"/>
            <a:chExt cx="972185" cy="467995"/>
          </a:xfrm>
        </p:grpSpPr>
        <p:sp>
          <p:nvSpPr>
            <p:cNvPr id="1943" name="object 1943"/>
            <p:cNvSpPr/>
            <p:nvPr/>
          </p:nvSpPr>
          <p:spPr>
            <a:xfrm>
              <a:off x="10784985" y="3319147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5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10784719" y="33189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10836936" y="3010064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51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5060" y="309308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10836942" y="30100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10784772" y="3319360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10784772" y="331882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10784985" y="3319147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5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10784719" y="33189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10836936" y="3010064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51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5060" y="309308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10836942" y="30100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10784772" y="3319360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10784772" y="331882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10784985" y="3319147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5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10784719" y="33189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10836936" y="3010064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51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5060" y="309308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10836942" y="30100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10784772" y="3319360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10784772" y="331882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61" name="object 1961"/>
          <p:cNvSpPr txBox="1"/>
          <p:nvPr/>
        </p:nvSpPr>
        <p:spPr>
          <a:xfrm>
            <a:off x="11112397" y="3657169"/>
            <a:ext cx="24447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Irene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Fiori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962" name="object 1962"/>
          <p:cNvGrpSpPr/>
          <p:nvPr/>
        </p:nvGrpSpPr>
        <p:grpSpPr>
          <a:xfrm>
            <a:off x="10726037" y="3310694"/>
            <a:ext cx="1024255" cy="519430"/>
            <a:chOff x="10760871" y="2998217"/>
            <a:chExt cx="1024255" cy="519430"/>
          </a:xfrm>
        </p:grpSpPr>
        <p:pic>
          <p:nvPicPr>
            <p:cNvPr id="1963" name="object 1963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0909274" y="3029623"/>
              <a:ext cx="288353" cy="288365"/>
            </a:xfrm>
            <a:prstGeom prst="rect">
              <a:avLst/>
            </a:prstGeom>
          </p:spPr>
        </p:pic>
        <p:pic>
          <p:nvPicPr>
            <p:cNvPr id="1964" name="object 1964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0760871" y="2998217"/>
              <a:ext cx="1024017" cy="519426"/>
            </a:xfrm>
            <a:prstGeom prst="rect">
              <a:avLst/>
            </a:prstGeom>
          </p:spPr>
        </p:pic>
        <p:sp>
          <p:nvSpPr>
            <p:cNvPr id="1965" name="object 1965"/>
            <p:cNvSpPr/>
            <p:nvPr/>
          </p:nvSpPr>
          <p:spPr>
            <a:xfrm>
              <a:off x="10784984" y="3319147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5060" y="143738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5060" y="143738"/>
                  </a:lnTo>
                  <a:close/>
                </a:path>
                <a:path w="969645" h="144145">
                  <a:moveTo>
                    <a:pt x="104871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10784718" y="331893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10836935" y="3010064"/>
              <a:ext cx="865505" cy="466725"/>
            </a:xfrm>
            <a:custGeom>
              <a:avLst/>
              <a:gdLst/>
              <a:ahLst/>
              <a:cxnLst/>
              <a:rect l="l" t="t" r="r" b="b"/>
              <a:pathLst>
                <a:path w="865504" h="466725">
                  <a:moveTo>
                    <a:pt x="865060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5060" y="466344"/>
                  </a:lnTo>
                  <a:lnTo>
                    <a:pt x="865060" y="413651"/>
                  </a:lnTo>
                  <a:close/>
                </a:path>
                <a:path w="865504" h="466725">
                  <a:moveTo>
                    <a:pt x="865060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5060" y="309308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10836943" y="30100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10784775" y="3319360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10784775" y="331882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71" name="object 1971"/>
          <p:cNvSpPr txBox="1"/>
          <p:nvPr/>
        </p:nvSpPr>
        <p:spPr>
          <a:xfrm>
            <a:off x="10802907" y="3632104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Irene</a:t>
            </a:r>
            <a:r>
              <a:rPr sz="450" spc="1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Fiori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972" name="object 1972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10874440" y="3342100"/>
            <a:ext cx="288353" cy="288365"/>
          </a:xfrm>
          <a:prstGeom prst="rect">
            <a:avLst/>
          </a:prstGeom>
        </p:spPr>
      </p:pic>
      <p:sp>
        <p:nvSpPr>
          <p:cNvPr id="1973" name="object 1973"/>
          <p:cNvSpPr txBox="1"/>
          <p:nvPr/>
        </p:nvSpPr>
        <p:spPr>
          <a:xfrm>
            <a:off x="10802907" y="3541791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974" name="object 1974"/>
          <p:cNvGrpSpPr/>
          <p:nvPr/>
        </p:nvGrpSpPr>
        <p:grpSpPr>
          <a:xfrm>
            <a:off x="9721932" y="4013656"/>
            <a:ext cx="972185" cy="467995"/>
            <a:chOff x="9756766" y="3701179"/>
            <a:chExt cx="972185" cy="467995"/>
          </a:xfrm>
        </p:grpSpPr>
        <p:sp>
          <p:nvSpPr>
            <p:cNvPr id="1975" name="object 1975"/>
            <p:cNvSpPr/>
            <p:nvPr/>
          </p:nvSpPr>
          <p:spPr>
            <a:xfrm>
              <a:off x="9758304" y="4010532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9757718" y="401058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9810038" y="3702138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9810048" y="370213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9757878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9757878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9758304" y="4010532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9757718" y="401058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9810038" y="3702138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9810048" y="370213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9757878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9757878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9758304" y="4010532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9757718" y="401058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9810038" y="3702138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9810048" y="370213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9757878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9757878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93" name="object 1993"/>
          <p:cNvSpPr txBox="1"/>
          <p:nvPr/>
        </p:nvSpPr>
        <p:spPr>
          <a:xfrm>
            <a:off x="10067585" y="4348826"/>
            <a:ext cx="28003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Paolo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Ruggi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994" name="object 1994"/>
          <p:cNvGrpSpPr/>
          <p:nvPr/>
        </p:nvGrpSpPr>
        <p:grpSpPr>
          <a:xfrm>
            <a:off x="9698319" y="4002031"/>
            <a:ext cx="1024255" cy="519430"/>
            <a:chOff x="9733153" y="3689554"/>
            <a:chExt cx="1024255" cy="519430"/>
          </a:xfrm>
        </p:grpSpPr>
        <p:pic>
          <p:nvPicPr>
            <p:cNvPr id="1995" name="object 1995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9882314" y="3721277"/>
              <a:ext cx="288350" cy="288366"/>
            </a:xfrm>
            <a:prstGeom prst="rect">
              <a:avLst/>
            </a:prstGeom>
          </p:spPr>
        </p:pic>
        <p:pic>
          <p:nvPicPr>
            <p:cNvPr id="1996" name="object 1996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9733153" y="3689554"/>
              <a:ext cx="1024020" cy="519426"/>
            </a:xfrm>
            <a:prstGeom prst="rect">
              <a:avLst/>
            </a:prstGeom>
          </p:spPr>
        </p:pic>
        <p:sp>
          <p:nvSpPr>
            <p:cNvPr id="1997" name="object 1997"/>
            <p:cNvSpPr/>
            <p:nvPr/>
          </p:nvSpPr>
          <p:spPr>
            <a:xfrm>
              <a:off x="9758305" y="4010532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4527" y="144271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4527" y="144271"/>
                  </a:lnTo>
                  <a:close/>
                </a:path>
                <a:path w="969645" h="144779">
                  <a:moveTo>
                    <a:pt x="104339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9757719" y="401058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9810039" y="3702138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9810048" y="370213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9757879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9757879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03" name="object 2003"/>
          <p:cNvSpPr txBox="1"/>
          <p:nvPr/>
        </p:nvSpPr>
        <p:spPr>
          <a:xfrm>
            <a:off x="9776013" y="4323648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Paolo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Ruggi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2004" name="object 2004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9847480" y="4033754"/>
            <a:ext cx="288351" cy="288366"/>
          </a:xfrm>
          <a:prstGeom prst="rect">
            <a:avLst/>
          </a:prstGeom>
        </p:spPr>
      </p:pic>
      <p:sp>
        <p:nvSpPr>
          <p:cNvPr id="2005" name="object 2005"/>
          <p:cNvSpPr txBox="1"/>
          <p:nvPr/>
        </p:nvSpPr>
        <p:spPr>
          <a:xfrm>
            <a:off x="9776013" y="423344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006" name="object 2006"/>
          <p:cNvGrpSpPr/>
          <p:nvPr/>
        </p:nvGrpSpPr>
        <p:grpSpPr>
          <a:xfrm>
            <a:off x="10748932" y="4013656"/>
            <a:ext cx="972185" cy="467995"/>
            <a:chOff x="10783766" y="3701179"/>
            <a:chExt cx="972185" cy="467995"/>
          </a:xfrm>
        </p:grpSpPr>
        <p:sp>
          <p:nvSpPr>
            <p:cNvPr id="2007" name="object 2007"/>
            <p:cNvSpPr/>
            <p:nvPr/>
          </p:nvSpPr>
          <p:spPr>
            <a:xfrm>
              <a:off x="10784985" y="4010532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10784719" y="401058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10836936" y="3702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10836942" y="370213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10784772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10784772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10784985" y="4010532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10784719" y="401058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10836936" y="3702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10836942" y="370213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10784772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10784772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10784985" y="4010532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10784719" y="401058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10836936" y="3702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10836942" y="370213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10784772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10784772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25" name="object 2025"/>
          <p:cNvSpPr txBox="1"/>
          <p:nvPr/>
        </p:nvSpPr>
        <p:spPr>
          <a:xfrm>
            <a:off x="11023660" y="4348826"/>
            <a:ext cx="42290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Sina</a:t>
            </a:r>
            <a:r>
              <a:rPr sz="450" spc="1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Koehlenbeck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026" name="object 2026"/>
          <p:cNvGrpSpPr/>
          <p:nvPr/>
        </p:nvGrpSpPr>
        <p:grpSpPr>
          <a:xfrm>
            <a:off x="10726037" y="4002031"/>
            <a:ext cx="1024255" cy="519430"/>
            <a:chOff x="10760871" y="3689554"/>
            <a:chExt cx="1024255" cy="519430"/>
          </a:xfrm>
        </p:grpSpPr>
        <p:pic>
          <p:nvPicPr>
            <p:cNvPr id="2027" name="object 2027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0909275" y="3721277"/>
              <a:ext cx="288352" cy="288366"/>
            </a:xfrm>
            <a:prstGeom prst="rect">
              <a:avLst/>
            </a:prstGeom>
          </p:spPr>
        </p:pic>
        <p:pic>
          <p:nvPicPr>
            <p:cNvPr id="2028" name="object 2028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0760871" y="3689554"/>
              <a:ext cx="1024017" cy="519426"/>
            </a:xfrm>
            <a:prstGeom prst="rect">
              <a:avLst/>
            </a:prstGeom>
          </p:spPr>
        </p:pic>
        <p:sp>
          <p:nvSpPr>
            <p:cNvPr id="2029" name="object 2029"/>
            <p:cNvSpPr/>
            <p:nvPr/>
          </p:nvSpPr>
          <p:spPr>
            <a:xfrm>
              <a:off x="10784984" y="4010532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10784718" y="401058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10836935" y="3702138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10836943" y="3702132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10784775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10784775" y="4010372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35" name="object 2035"/>
          <p:cNvSpPr txBox="1"/>
          <p:nvPr/>
        </p:nvSpPr>
        <p:spPr>
          <a:xfrm>
            <a:off x="10802907" y="4323648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2034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Sina</a:t>
            </a:r>
            <a:r>
              <a:rPr sz="450" spc="1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Koehlenbeck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2036" name="object 2036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10874440" y="4033754"/>
            <a:ext cx="288353" cy="288366"/>
          </a:xfrm>
          <a:prstGeom prst="rect">
            <a:avLst/>
          </a:prstGeom>
        </p:spPr>
      </p:pic>
      <p:sp>
        <p:nvSpPr>
          <p:cNvPr id="2037" name="object 2037"/>
          <p:cNvSpPr txBox="1"/>
          <p:nvPr/>
        </p:nvSpPr>
        <p:spPr>
          <a:xfrm>
            <a:off x="10802907" y="423344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038" name="object 2038"/>
          <p:cNvGrpSpPr/>
          <p:nvPr/>
        </p:nvGrpSpPr>
        <p:grpSpPr>
          <a:xfrm>
            <a:off x="9721932" y="3321580"/>
            <a:ext cx="972185" cy="467995"/>
            <a:chOff x="9756766" y="3009103"/>
            <a:chExt cx="972185" cy="467995"/>
          </a:xfrm>
        </p:grpSpPr>
        <p:sp>
          <p:nvSpPr>
            <p:cNvPr id="2039" name="object 2039"/>
            <p:cNvSpPr/>
            <p:nvPr/>
          </p:nvSpPr>
          <p:spPr>
            <a:xfrm>
              <a:off x="9758304" y="3319147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9757718" y="33189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9810038" y="301006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9810048" y="30100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9757878" y="3319360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9757878" y="331882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9758304" y="3319147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9757718" y="33189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9810038" y="301006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9810048" y="30100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9757878" y="3319360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9757878" y="331882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9758304" y="3319147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9757718" y="3318934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9810038" y="301006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9810048" y="30100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9757878" y="3319360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9757878" y="331882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57" name="object 2057"/>
          <p:cNvSpPr txBox="1"/>
          <p:nvPr/>
        </p:nvSpPr>
        <p:spPr>
          <a:xfrm>
            <a:off x="9994125" y="3657170"/>
            <a:ext cx="42799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Andrea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Chincarini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058" name="object 2058"/>
          <p:cNvGrpSpPr/>
          <p:nvPr/>
        </p:nvGrpSpPr>
        <p:grpSpPr>
          <a:xfrm>
            <a:off x="9698319" y="3310694"/>
            <a:ext cx="1024255" cy="519430"/>
            <a:chOff x="9733153" y="2998217"/>
            <a:chExt cx="1024255" cy="519430"/>
          </a:xfrm>
        </p:grpSpPr>
        <p:pic>
          <p:nvPicPr>
            <p:cNvPr id="2059" name="object 2059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9882314" y="3029623"/>
              <a:ext cx="288353" cy="288365"/>
            </a:xfrm>
            <a:prstGeom prst="rect">
              <a:avLst/>
            </a:prstGeom>
          </p:spPr>
        </p:pic>
        <p:pic>
          <p:nvPicPr>
            <p:cNvPr id="2060" name="object 2060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9733153" y="2998217"/>
              <a:ext cx="1024020" cy="519426"/>
            </a:xfrm>
            <a:prstGeom prst="rect">
              <a:avLst/>
            </a:prstGeom>
          </p:spPr>
        </p:pic>
        <p:sp>
          <p:nvSpPr>
            <p:cNvPr id="2061" name="object 2061"/>
            <p:cNvSpPr/>
            <p:nvPr/>
          </p:nvSpPr>
          <p:spPr>
            <a:xfrm>
              <a:off x="9758305" y="3319147"/>
              <a:ext cx="969644" cy="144145"/>
            </a:xfrm>
            <a:custGeom>
              <a:avLst/>
              <a:gdLst/>
              <a:ahLst/>
              <a:cxnLst/>
              <a:rect l="l" t="t" r="r" b="b"/>
              <a:pathLst>
                <a:path w="969645" h="144145">
                  <a:moveTo>
                    <a:pt x="864527" y="143738"/>
                  </a:moveTo>
                  <a:lnTo>
                    <a:pt x="864527" y="0"/>
                  </a:lnTo>
                  <a:lnTo>
                    <a:pt x="969399" y="0"/>
                  </a:lnTo>
                  <a:lnTo>
                    <a:pt x="969399" y="104343"/>
                  </a:lnTo>
                  <a:lnTo>
                    <a:pt x="864527" y="143738"/>
                  </a:lnTo>
                  <a:close/>
                </a:path>
                <a:path w="969645" h="144145">
                  <a:moveTo>
                    <a:pt x="104339" y="143738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104339" y="0"/>
                  </a:lnTo>
                  <a:lnTo>
                    <a:pt x="104339" y="14373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9757719" y="3318935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9810039" y="3010064"/>
              <a:ext cx="864869" cy="466725"/>
            </a:xfrm>
            <a:custGeom>
              <a:avLst/>
              <a:gdLst/>
              <a:ahLst/>
              <a:cxnLst/>
              <a:rect l="l" t="t" r="r" b="b"/>
              <a:pathLst>
                <a:path w="864870" h="466725">
                  <a:moveTo>
                    <a:pt x="864527" y="413651"/>
                  </a:moveTo>
                  <a:lnTo>
                    <a:pt x="0" y="413651"/>
                  </a:lnTo>
                  <a:lnTo>
                    <a:pt x="0" y="466344"/>
                  </a:lnTo>
                  <a:lnTo>
                    <a:pt x="864527" y="466344"/>
                  </a:lnTo>
                  <a:lnTo>
                    <a:pt x="864527" y="413651"/>
                  </a:lnTo>
                  <a:close/>
                </a:path>
                <a:path w="864870" h="466725">
                  <a:moveTo>
                    <a:pt x="864527" y="0"/>
                  </a:moveTo>
                  <a:lnTo>
                    <a:pt x="0" y="0"/>
                  </a:lnTo>
                  <a:lnTo>
                    <a:pt x="0" y="309308"/>
                  </a:lnTo>
                  <a:lnTo>
                    <a:pt x="864527" y="309308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9810048" y="301005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9757879" y="3319360"/>
              <a:ext cx="970280" cy="104775"/>
            </a:xfrm>
            <a:custGeom>
              <a:avLst/>
              <a:gdLst/>
              <a:ahLst/>
              <a:cxnLst/>
              <a:rect l="l" t="t" r="r" b="b"/>
              <a:pathLst>
                <a:path w="970279" h="104775">
                  <a:moveTo>
                    <a:pt x="969932" y="104343"/>
                  </a:moveTo>
                  <a:lnTo>
                    <a:pt x="0" y="104343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9757879" y="3318828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67" name="object 2067"/>
          <p:cNvSpPr txBox="1"/>
          <p:nvPr/>
        </p:nvSpPr>
        <p:spPr>
          <a:xfrm>
            <a:off x="9776013" y="3632104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17804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Andrea</a:t>
            </a:r>
            <a:r>
              <a:rPr sz="450" spc="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Chincarini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2068" name="object 2068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9847480" y="3342100"/>
            <a:ext cx="288353" cy="288365"/>
          </a:xfrm>
          <a:prstGeom prst="rect">
            <a:avLst/>
          </a:prstGeom>
        </p:spPr>
      </p:pic>
      <p:sp>
        <p:nvSpPr>
          <p:cNvPr id="2069" name="object 2069"/>
          <p:cNvSpPr txBox="1"/>
          <p:nvPr/>
        </p:nvSpPr>
        <p:spPr>
          <a:xfrm>
            <a:off x="9776013" y="3541792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070" name="object 2070"/>
          <p:cNvGrpSpPr/>
          <p:nvPr/>
        </p:nvGrpSpPr>
        <p:grpSpPr>
          <a:xfrm>
            <a:off x="9730610" y="4661014"/>
            <a:ext cx="972185" cy="467995"/>
            <a:chOff x="9765444" y="4348537"/>
            <a:chExt cx="972185" cy="467995"/>
          </a:xfrm>
        </p:grpSpPr>
        <p:sp>
          <p:nvSpPr>
            <p:cNvPr id="2071" name="object 2071"/>
            <p:cNvSpPr/>
            <p:nvPr/>
          </p:nvSpPr>
          <p:spPr>
            <a:xfrm>
              <a:off x="9766875" y="4657836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9766556" y="465794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9819094" y="434949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9819098" y="434948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9766396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9766396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9766875" y="4657836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9766556" y="465794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9819094" y="434949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9819098" y="434948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9766396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9766396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9766875" y="4657836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9766556" y="465794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9819094" y="4349495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9819098" y="434948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9766396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9766396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89" name="object 2089"/>
          <p:cNvSpPr txBox="1"/>
          <p:nvPr/>
        </p:nvSpPr>
        <p:spPr>
          <a:xfrm>
            <a:off x="10071618" y="4996207"/>
            <a:ext cx="29146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Kate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Dooley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090" name="object 2090"/>
          <p:cNvGrpSpPr/>
          <p:nvPr/>
        </p:nvGrpSpPr>
        <p:grpSpPr>
          <a:xfrm>
            <a:off x="9707558" y="4649006"/>
            <a:ext cx="1024255" cy="519430"/>
            <a:chOff x="9742392" y="4336529"/>
            <a:chExt cx="1024255" cy="519430"/>
          </a:xfrm>
        </p:grpSpPr>
        <p:pic>
          <p:nvPicPr>
            <p:cNvPr id="2091" name="object 2091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9891128" y="4368660"/>
              <a:ext cx="288349" cy="288366"/>
            </a:xfrm>
            <a:prstGeom prst="rect">
              <a:avLst/>
            </a:prstGeom>
          </p:spPr>
        </p:pic>
        <p:pic>
          <p:nvPicPr>
            <p:cNvPr id="2092" name="object 2092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9742392" y="4336529"/>
              <a:ext cx="1024020" cy="519424"/>
            </a:xfrm>
            <a:prstGeom prst="rect">
              <a:avLst/>
            </a:prstGeom>
          </p:spPr>
        </p:pic>
        <p:sp>
          <p:nvSpPr>
            <p:cNvPr id="2093" name="object 2093"/>
            <p:cNvSpPr/>
            <p:nvPr/>
          </p:nvSpPr>
          <p:spPr>
            <a:xfrm>
              <a:off x="9766875" y="4657836"/>
              <a:ext cx="969644" cy="144780"/>
            </a:xfrm>
            <a:custGeom>
              <a:avLst/>
              <a:gdLst/>
              <a:ahLst/>
              <a:cxnLst/>
              <a:rect l="l" t="t" r="r" b="b"/>
              <a:pathLst>
                <a:path w="969645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399" y="0"/>
                  </a:lnTo>
                  <a:lnTo>
                    <a:pt x="969399" y="104876"/>
                  </a:lnTo>
                  <a:lnTo>
                    <a:pt x="865060" y="144271"/>
                  </a:lnTo>
                  <a:close/>
                </a:path>
                <a:path w="969645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9766556" y="465794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9819094" y="4349496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865060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5060" y="465823"/>
                  </a:lnTo>
                  <a:lnTo>
                    <a:pt x="865060" y="413118"/>
                  </a:lnTo>
                  <a:close/>
                </a:path>
                <a:path w="865504" h="466089">
                  <a:moveTo>
                    <a:pt x="865060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5060" y="308241"/>
                  </a:lnTo>
                  <a:lnTo>
                    <a:pt x="8650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9819098" y="434948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9766396" y="465773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9766396" y="465773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99" name="object 2099"/>
          <p:cNvSpPr txBox="1"/>
          <p:nvPr/>
        </p:nvSpPr>
        <p:spPr>
          <a:xfrm>
            <a:off x="9785063" y="4971005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86385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Kate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Dooley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2100" name="object 2100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9856294" y="4681137"/>
            <a:ext cx="288349" cy="288366"/>
          </a:xfrm>
          <a:prstGeom prst="rect">
            <a:avLst/>
          </a:prstGeom>
        </p:spPr>
      </p:pic>
      <p:sp>
        <p:nvSpPr>
          <p:cNvPr id="2101" name="object 2101"/>
          <p:cNvSpPr txBox="1"/>
          <p:nvPr/>
        </p:nvSpPr>
        <p:spPr>
          <a:xfrm>
            <a:off x="9785063" y="4880829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02" name="object 2102"/>
          <p:cNvGrpSpPr/>
          <p:nvPr/>
        </p:nvGrpSpPr>
        <p:grpSpPr>
          <a:xfrm>
            <a:off x="10757715" y="4661014"/>
            <a:ext cx="972185" cy="467995"/>
            <a:chOff x="10792549" y="4348537"/>
            <a:chExt cx="972185" cy="467995"/>
          </a:xfrm>
        </p:grpSpPr>
        <p:sp>
          <p:nvSpPr>
            <p:cNvPr id="2103" name="object 2103"/>
            <p:cNvSpPr/>
            <p:nvPr/>
          </p:nvSpPr>
          <p:spPr>
            <a:xfrm>
              <a:off x="10793608" y="465783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10793502" y="465794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10845990" y="434949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10845991" y="434948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10793289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10793821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10793608" y="465783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10793502" y="465794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10845990" y="434949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10845991" y="434948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10793289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10793821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10793608" y="465783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10793502" y="4657942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10845990" y="4349495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10845991" y="434948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10793289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10793821" y="465772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21" name="object 2121"/>
          <p:cNvSpPr txBox="1"/>
          <p:nvPr/>
        </p:nvSpPr>
        <p:spPr>
          <a:xfrm>
            <a:off x="11056328" y="4996206"/>
            <a:ext cx="37465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Artem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Basalaev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22" name="object 2122"/>
          <p:cNvGrpSpPr/>
          <p:nvPr/>
        </p:nvGrpSpPr>
        <p:grpSpPr>
          <a:xfrm>
            <a:off x="10735279" y="4649006"/>
            <a:ext cx="1022350" cy="519430"/>
            <a:chOff x="10770113" y="4336529"/>
            <a:chExt cx="1022350" cy="519430"/>
          </a:xfrm>
        </p:grpSpPr>
        <p:pic>
          <p:nvPicPr>
            <p:cNvPr id="2123" name="object 2123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0918089" y="4368660"/>
              <a:ext cx="288352" cy="288366"/>
            </a:xfrm>
            <a:prstGeom prst="rect">
              <a:avLst/>
            </a:prstGeom>
          </p:spPr>
        </p:pic>
        <p:pic>
          <p:nvPicPr>
            <p:cNvPr id="2124" name="object 2124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0770113" y="4336529"/>
              <a:ext cx="1022167" cy="519424"/>
            </a:xfrm>
            <a:prstGeom prst="rect">
              <a:avLst/>
            </a:prstGeom>
          </p:spPr>
        </p:pic>
        <p:sp>
          <p:nvSpPr>
            <p:cNvPr id="2125" name="object 2125"/>
            <p:cNvSpPr/>
            <p:nvPr/>
          </p:nvSpPr>
          <p:spPr>
            <a:xfrm>
              <a:off x="10793608" y="4657836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10793502" y="4657943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10845991" y="4349496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118"/>
                  </a:moveTo>
                  <a:lnTo>
                    <a:pt x="0" y="413118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118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241"/>
                  </a:lnTo>
                  <a:lnTo>
                    <a:pt x="864527" y="308241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10845993" y="4349489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10793292" y="465773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10793824" y="465773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31" name="object 2131"/>
          <p:cNvSpPr txBox="1"/>
          <p:nvPr/>
        </p:nvSpPr>
        <p:spPr>
          <a:xfrm>
            <a:off x="10811957" y="4971005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Artem</a:t>
            </a:r>
            <a:r>
              <a:rPr sz="450" spc="2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Basalaev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2132" name="object 2132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10883255" y="4681137"/>
            <a:ext cx="288352" cy="288366"/>
          </a:xfrm>
          <a:prstGeom prst="rect">
            <a:avLst/>
          </a:prstGeom>
        </p:spPr>
      </p:pic>
      <p:sp>
        <p:nvSpPr>
          <p:cNvPr id="2133" name="object 2133"/>
          <p:cNvSpPr txBox="1"/>
          <p:nvPr/>
        </p:nvSpPr>
        <p:spPr>
          <a:xfrm>
            <a:off x="10811957" y="4880829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34" name="object 2134"/>
          <p:cNvGrpSpPr/>
          <p:nvPr/>
        </p:nvGrpSpPr>
        <p:grpSpPr>
          <a:xfrm>
            <a:off x="516847" y="1726552"/>
            <a:ext cx="2082164" cy="694055"/>
            <a:chOff x="551681" y="1414075"/>
            <a:chExt cx="2082164" cy="694055"/>
          </a:xfrm>
        </p:grpSpPr>
        <p:sp>
          <p:nvSpPr>
            <p:cNvPr id="2135" name="object 2135"/>
            <p:cNvSpPr/>
            <p:nvPr/>
          </p:nvSpPr>
          <p:spPr>
            <a:xfrm>
              <a:off x="554539" y="1438340"/>
              <a:ext cx="2076450" cy="666750"/>
            </a:xfrm>
            <a:custGeom>
              <a:avLst/>
              <a:gdLst/>
              <a:ahLst/>
              <a:cxnLst/>
              <a:rect l="l" t="t" r="r" b="b"/>
              <a:pathLst>
                <a:path w="2076450" h="666750">
                  <a:moveTo>
                    <a:pt x="649811" y="0"/>
                  </a:moveTo>
                  <a:lnTo>
                    <a:pt x="125750" y="0"/>
                  </a:lnTo>
                  <a:lnTo>
                    <a:pt x="76802" y="9882"/>
                  </a:lnTo>
                  <a:lnTo>
                    <a:pt x="36831" y="36832"/>
                  </a:lnTo>
                  <a:lnTo>
                    <a:pt x="9882" y="76805"/>
                  </a:lnTo>
                  <a:lnTo>
                    <a:pt x="0" y="125755"/>
                  </a:lnTo>
                  <a:lnTo>
                    <a:pt x="0" y="540748"/>
                  </a:lnTo>
                  <a:lnTo>
                    <a:pt x="9882" y="589698"/>
                  </a:lnTo>
                  <a:lnTo>
                    <a:pt x="36831" y="629670"/>
                  </a:lnTo>
                  <a:lnTo>
                    <a:pt x="76802" y="656621"/>
                  </a:lnTo>
                  <a:lnTo>
                    <a:pt x="125750" y="666503"/>
                  </a:lnTo>
                  <a:lnTo>
                    <a:pt x="1950613" y="666503"/>
                  </a:lnTo>
                  <a:lnTo>
                    <a:pt x="1999561" y="656621"/>
                  </a:lnTo>
                  <a:lnTo>
                    <a:pt x="2039532" y="629670"/>
                  </a:lnTo>
                  <a:lnTo>
                    <a:pt x="2066481" y="589698"/>
                  </a:lnTo>
                  <a:lnTo>
                    <a:pt x="2076363" y="540748"/>
                  </a:lnTo>
                  <a:lnTo>
                    <a:pt x="2076363" y="125755"/>
                  </a:lnTo>
                  <a:lnTo>
                    <a:pt x="2066481" y="76805"/>
                  </a:lnTo>
                  <a:lnTo>
                    <a:pt x="2039532" y="36832"/>
                  </a:lnTo>
                  <a:lnTo>
                    <a:pt x="1999561" y="9882"/>
                  </a:lnTo>
                  <a:lnTo>
                    <a:pt x="1950613" y="0"/>
                  </a:lnTo>
                  <a:lnTo>
                    <a:pt x="1426552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1198245" y="1414081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5" h="48894">
                  <a:moveTo>
                    <a:pt x="48450" y="24536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50" y="24536"/>
                  </a:lnTo>
                  <a:close/>
                </a:path>
                <a:path w="789305" h="48894">
                  <a:moveTo>
                    <a:pt x="789152" y="0"/>
                  </a:moveTo>
                  <a:lnTo>
                    <a:pt x="740702" y="24485"/>
                  </a:lnTo>
                  <a:lnTo>
                    <a:pt x="789152" y="48450"/>
                  </a:lnTo>
                  <a:lnTo>
                    <a:pt x="789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37" name="object 2137"/>
          <p:cNvSpPr txBox="1"/>
          <p:nvPr/>
        </p:nvSpPr>
        <p:spPr>
          <a:xfrm>
            <a:off x="1337994" y="2398720"/>
            <a:ext cx="43942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Suspension</a:t>
            </a:r>
            <a:r>
              <a:rPr sz="450" spc="35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chain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38" name="object 2138"/>
          <p:cNvGrpSpPr/>
          <p:nvPr/>
        </p:nvGrpSpPr>
        <p:grpSpPr>
          <a:xfrm>
            <a:off x="516847" y="2481234"/>
            <a:ext cx="2082164" cy="681355"/>
            <a:chOff x="551681" y="2168757"/>
            <a:chExt cx="2082164" cy="681355"/>
          </a:xfrm>
        </p:grpSpPr>
        <p:sp>
          <p:nvSpPr>
            <p:cNvPr id="2139" name="object 2139"/>
            <p:cNvSpPr/>
            <p:nvPr/>
          </p:nvSpPr>
          <p:spPr>
            <a:xfrm>
              <a:off x="554539" y="2192875"/>
              <a:ext cx="2076450" cy="654050"/>
            </a:xfrm>
            <a:custGeom>
              <a:avLst/>
              <a:gdLst/>
              <a:ahLst/>
              <a:cxnLst/>
              <a:rect l="l" t="t" r="r" b="b"/>
              <a:pathLst>
                <a:path w="2076450" h="654050">
                  <a:moveTo>
                    <a:pt x="649811" y="0"/>
                  </a:moveTo>
                  <a:lnTo>
                    <a:pt x="125750" y="0"/>
                  </a:lnTo>
                  <a:lnTo>
                    <a:pt x="76802" y="9882"/>
                  </a:lnTo>
                  <a:lnTo>
                    <a:pt x="36831" y="36832"/>
                  </a:lnTo>
                  <a:lnTo>
                    <a:pt x="9882" y="76805"/>
                  </a:lnTo>
                  <a:lnTo>
                    <a:pt x="0" y="125755"/>
                  </a:lnTo>
                  <a:lnTo>
                    <a:pt x="0" y="528172"/>
                  </a:lnTo>
                  <a:lnTo>
                    <a:pt x="9882" y="577122"/>
                  </a:lnTo>
                  <a:lnTo>
                    <a:pt x="36831" y="617095"/>
                  </a:lnTo>
                  <a:lnTo>
                    <a:pt x="76802" y="644045"/>
                  </a:lnTo>
                  <a:lnTo>
                    <a:pt x="125750" y="653928"/>
                  </a:lnTo>
                  <a:lnTo>
                    <a:pt x="1950613" y="653928"/>
                  </a:lnTo>
                  <a:lnTo>
                    <a:pt x="1999561" y="644045"/>
                  </a:lnTo>
                  <a:lnTo>
                    <a:pt x="2039532" y="617095"/>
                  </a:lnTo>
                  <a:lnTo>
                    <a:pt x="2066481" y="577122"/>
                  </a:lnTo>
                  <a:lnTo>
                    <a:pt x="2076363" y="528172"/>
                  </a:lnTo>
                  <a:lnTo>
                    <a:pt x="2076363" y="125755"/>
                  </a:lnTo>
                  <a:lnTo>
                    <a:pt x="2066481" y="76805"/>
                  </a:lnTo>
                  <a:lnTo>
                    <a:pt x="2039532" y="36832"/>
                  </a:lnTo>
                  <a:lnTo>
                    <a:pt x="1999561" y="9882"/>
                  </a:lnTo>
                  <a:lnTo>
                    <a:pt x="1950613" y="0"/>
                  </a:lnTo>
                  <a:lnTo>
                    <a:pt x="1426552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1198245" y="2168766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5" h="48894">
                  <a:moveTo>
                    <a:pt x="48450" y="23952"/>
                  </a:moveTo>
                  <a:lnTo>
                    <a:pt x="0" y="0"/>
                  </a:lnTo>
                  <a:lnTo>
                    <a:pt x="0" y="48437"/>
                  </a:lnTo>
                  <a:lnTo>
                    <a:pt x="48450" y="23952"/>
                  </a:lnTo>
                  <a:close/>
                </a:path>
                <a:path w="789305" h="48894">
                  <a:moveTo>
                    <a:pt x="789152" y="0"/>
                  </a:moveTo>
                  <a:lnTo>
                    <a:pt x="740702" y="23952"/>
                  </a:lnTo>
                  <a:lnTo>
                    <a:pt x="789152" y="48437"/>
                  </a:lnTo>
                  <a:lnTo>
                    <a:pt x="789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41" name="object 2141"/>
          <p:cNvSpPr txBox="1"/>
          <p:nvPr/>
        </p:nvSpPr>
        <p:spPr>
          <a:xfrm>
            <a:off x="1365516" y="3140679"/>
            <a:ext cx="38608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Payload</a:t>
            </a:r>
            <a:r>
              <a:rPr sz="450" spc="3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design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42" name="object 2142"/>
          <p:cNvGrpSpPr/>
          <p:nvPr/>
        </p:nvGrpSpPr>
        <p:grpSpPr>
          <a:xfrm>
            <a:off x="516847" y="3216645"/>
            <a:ext cx="2082164" cy="612140"/>
            <a:chOff x="551681" y="2904168"/>
            <a:chExt cx="2082164" cy="612140"/>
          </a:xfrm>
        </p:grpSpPr>
        <p:sp>
          <p:nvSpPr>
            <p:cNvPr id="2143" name="object 2143"/>
            <p:cNvSpPr/>
            <p:nvPr/>
          </p:nvSpPr>
          <p:spPr>
            <a:xfrm>
              <a:off x="554539" y="2928542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1198245" y="2904172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5" h="48894">
                  <a:moveTo>
                    <a:pt x="48450" y="24549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50" y="24549"/>
                  </a:lnTo>
                  <a:close/>
                </a:path>
                <a:path w="789305" h="48894">
                  <a:moveTo>
                    <a:pt x="789152" y="0"/>
                  </a:moveTo>
                  <a:lnTo>
                    <a:pt x="740702" y="24485"/>
                  </a:lnTo>
                  <a:lnTo>
                    <a:pt x="789152" y="48450"/>
                  </a:lnTo>
                  <a:lnTo>
                    <a:pt x="789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45" name="object 2145"/>
          <p:cNvSpPr txBox="1"/>
          <p:nvPr/>
        </p:nvSpPr>
        <p:spPr>
          <a:xfrm>
            <a:off x="1274770" y="3807185"/>
            <a:ext cx="56642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Test</a:t>
            </a:r>
            <a:r>
              <a:rPr sz="450" spc="1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mass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suspensions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46" name="object 2146"/>
          <p:cNvGrpSpPr/>
          <p:nvPr/>
        </p:nvGrpSpPr>
        <p:grpSpPr>
          <a:xfrm>
            <a:off x="516847" y="3886522"/>
            <a:ext cx="2082164" cy="612140"/>
            <a:chOff x="551681" y="3574045"/>
            <a:chExt cx="2082164" cy="612140"/>
          </a:xfrm>
        </p:grpSpPr>
        <p:sp>
          <p:nvSpPr>
            <p:cNvPr id="2147" name="object 2147"/>
            <p:cNvSpPr/>
            <p:nvPr/>
          </p:nvSpPr>
          <p:spPr>
            <a:xfrm>
              <a:off x="554539" y="3598192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1198245" y="3574046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5" h="48895">
                  <a:moveTo>
                    <a:pt x="48450" y="23964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48450" y="23964"/>
                  </a:lnTo>
                  <a:close/>
                </a:path>
                <a:path w="789305" h="48895">
                  <a:moveTo>
                    <a:pt x="789152" y="0"/>
                  </a:moveTo>
                  <a:lnTo>
                    <a:pt x="740702" y="23964"/>
                  </a:lnTo>
                  <a:lnTo>
                    <a:pt x="789152" y="48450"/>
                  </a:lnTo>
                  <a:lnTo>
                    <a:pt x="789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49" name="object 2149"/>
          <p:cNvSpPr txBox="1"/>
          <p:nvPr/>
        </p:nvSpPr>
        <p:spPr>
          <a:xfrm>
            <a:off x="1234556" y="4476834"/>
            <a:ext cx="6477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Seismic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isolation</a:t>
            </a:r>
            <a:r>
              <a:rPr sz="450" spc="4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platform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50" name="object 2150"/>
          <p:cNvGrpSpPr/>
          <p:nvPr/>
        </p:nvGrpSpPr>
        <p:grpSpPr>
          <a:xfrm>
            <a:off x="516932" y="4559699"/>
            <a:ext cx="2082164" cy="612140"/>
            <a:chOff x="551766" y="4247222"/>
            <a:chExt cx="2082164" cy="612140"/>
          </a:xfrm>
        </p:grpSpPr>
        <p:sp>
          <p:nvSpPr>
            <p:cNvPr id="2151" name="object 2151"/>
            <p:cNvSpPr/>
            <p:nvPr/>
          </p:nvSpPr>
          <p:spPr>
            <a:xfrm>
              <a:off x="554539" y="4271248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1198245" y="4247222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5" h="48895">
                  <a:moveTo>
                    <a:pt x="48450" y="23964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48450" y="23964"/>
                  </a:lnTo>
                  <a:close/>
                </a:path>
                <a:path w="789305" h="48895">
                  <a:moveTo>
                    <a:pt x="789152" y="0"/>
                  </a:moveTo>
                  <a:lnTo>
                    <a:pt x="740702" y="23964"/>
                  </a:lnTo>
                  <a:lnTo>
                    <a:pt x="789152" y="48450"/>
                  </a:lnTo>
                  <a:lnTo>
                    <a:pt x="789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53" name="object 2153"/>
          <p:cNvSpPr txBox="1"/>
          <p:nvPr/>
        </p:nvSpPr>
        <p:spPr>
          <a:xfrm>
            <a:off x="1210713" y="5149890"/>
            <a:ext cx="69405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Auxiliary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optics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suspensions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54" name="object 2154"/>
          <p:cNvGrpSpPr/>
          <p:nvPr/>
        </p:nvGrpSpPr>
        <p:grpSpPr>
          <a:xfrm>
            <a:off x="2811798" y="1751040"/>
            <a:ext cx="2082164" cy="652780"/>
            <a:chOff x="2846632" y="1438563"/>
            <a:chExt cx="2082164" cy="652780"/>
          </a:xfrm>
        </p:grpSpPr>
        <p:sp>
          <p:nvSpPr>
            <p:cNvPr id="2155" name="object 2155"/>
            <p:cNvSpPr/>
            <p:nvPr/>
          </p:nvSpPr>
          <p:spPr>
            <a:xfrm>
              <a:off x="2849490" y="1462709"/>
              <a:ext cx="2076450" cy="625475"/>
            </a:xfrm>
            <a:custGeom>
              <a:avLst/>
              <a:gdLst/>
              <a:ahLst/>
              <a:cxnLst/>
              <a:rect l="l" t="t" r="r" b="b"/>
              <a:pathLst>
                <a:path w="2076450" h="62547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99611"/>
                  </a:lnTo>
                  <a:lnTo>
                    <a:pt x="9882" y="548561"/>
                  </a:lnTo>
                  <a:lnTo>
                    <a:pt x="36831" y="588534"/>
                  </a:lnTo>
                  <a:lnTo>
                    <a:pt x="76803" y="615484"/>
                  </a:lnTo>
                  <a:lnTo>
                    <a:pt x="125751" y="625367"/>
                  </a:lnTo>
                  <a:lnTo>
                    <a:pt x="1950628" y="625367"/>
                  </a:lnTo>
                  <a:lnTo>
                    <a:pt x="1999576" y="615484"/>
                  </a:lnTo>
                  <a:lnTo>
                    <a:pt x="2039548" y="588534"/>
                  </a:lnTo>
                  <a:lnTo>
                    <a:pt x="2066498" y="548561"/>
                  </a:lnTo>
                  <a:lnTo>
                    <a:pt x="2076380" y="4996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3493185" y="1438566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4">
                  <a:moveTo>
                    <a:pt x="48450" y="23964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48450" y="23964"/>
                  </a:lnTo>
                  <a:close/>
                </a:path>
                <a:path w="789304" h="48894">
                  <a:moveTo>
                    <a:pt x="789152" y="0"/>
                  </a:moveTo>
                  <a:lnTo>
                    <a:pt x="740702" y="23964"/>
                  </a:lnTo>
                  <a:lnTo>
                    <a:pt x="789152" y="48450"/>
                  </a:lnTo>
                  <a:lnTo>
                    <a:pt x="789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57" name="object 2157"/>
          <p:cNvSpPr txBox="1"/>
          <p:nvPr/>
        </p:nvSpPr>
        <p:spPr>
          <a:xfrm>
            <a:off x="3672452" y="2381953"/>
            <a:ext cx="36131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Core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optics</a:t>
            </a:r>
            <a:r>
              <a:rPr sz="450" spc="10" dirty="0">
                <a:latin typeface="Calibri"/>
                <a:cs typeface="Calibri"/>
              </a:rPr>
              <a:t> </a:t>
            </a:r>
            <a:r>
              <a:rPr sz="450" spc="-25" dirty="0">
                <a:latin typeface="Calibri"/>
                <a:cs typeface="Calibri"/>
              </a:rPr>
              <a:t>LF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58" name="object 2158"/>
          <p:cNvGrpSpPr/>
          <p:nvPr/>
        </p:nvGrpSpPr>
        <p:grpSpPr>
          <a:xfrm>
            <a:off x="2811782" y="2512324"/>
            <a:ext cx="2082164" cy="645795"/>
            <a:chOff x="2846616" y="2199847"/>
            <a:chExt cx="2082164" cy="645795"/>
          </a:xfrm>
        </p:grpSpPr>
        <p:sp>
          <p:nvSpPr>
            <p:cNvPr id="2159" name="object 2159"/>
            <p:cNvSpPr/>
            <p:nvPr/>
          </p:nvSpPr>
          <p:spPr>
            <a:xfrm>
              <a:off x="2849474" y="2224238"/>
              <a:ext cx="2076450" cy="618490"/>
            </a:xfrm>
            <a:custGeom>
              <a:avLst/>
              <a:gdLst/>
              <a:ahLst/>
              <a:cxnLst/>
              <a:rect l="l" t="t" r="r" b="b"/>
              <a:pathLst>
                <a:path w="2076450" h="618489">
                  <a:moveTo>
                    <a:pt x="1426564" y="0"/>
                  </a:moveTo>
                  <a:lnTo>
                    <a:pt x="1950628" y="0"/>
                  </a:lnTo>
                  <a:lnTo>
                    <a:pt x="1999576" y="9882"/>
                  </a:lnTo>
                  <a:lnTo>
                    <a:pt x="2039548" y="36833"/>
                  </a:lnTo>
                  <a:lnTo>
                    <a:pt x="2066498" y="76806"/>
                  </a:lnTo>
                  <a:lnTo>
                    <a:pt x="2076380" y="125756"/>
                  </a:lnTo>
                  <a:lnTo>
                    <a:pt x="2076380" y="492617"/>
                  </a:lnTo>
                  <a:lnTo>
                    <a:pt x="2066498" y="541567"/>
                  </a:lnTo>
                  <a:lnTo>
                    <a:pt x="2039548" y="581540"/>
                  </a:lnTo>
                  <a:lnTo>
                    <a:pt x="1999576" y="608491"/>
                  </a:lnTo>
                  <a:lnTo>
                    <a:pt x="1950628" y="618374"/>
                  </a:lnTo>
                  <a:lnTo>
                    <a:pt x="125751" y="618374"/>
                  </a:lnTo>
                  <a:lnTo>
                    <a:pt x="76803" y="608491"/>
                  </a:lnTo>
                  <a:lnTo>
                    <a:pt x="36831" y="581540"/>
                  </a:lnTo>
                  <a:lnTo>
                    <a:pt x="9882" y="541567"/>
                  </a:lnTo>
                  <a:lnTo>
                    <a:pt x="0" y="492617"/>
                  </a:lnTo>
                  <a:lnTo>
                    <a:pt x="0" y="125756"/>
                  </a:lnTo>
                  <a:lnTo>
                    <a:pt x="9882" y="76806"/>
                  </a:lnTo>
                  <a:lnTo>
                    <a:pt x="36831" y="36833"/>
                  </a:lnTo>
                  <a:lnTo>
                    <a:pt x="76803" y="9882"/>
                  </a:lnTo>
                  <a:lnTo>
                    <a:pt x="125751" y="0"/>
                  </a:lnTo>
                  <a:lnTo>
                    <a:pt x="649816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3493135" y="2199855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4">
                  <a:moveTo>
                    <a:pt x="48437" y="24485"/>
                  </a:moveTo>
                  <a:lnTo>
                    <a:pt x="0" y="0"/>
                  </a:lnTo>
                  <a:lnTo>
                    <a:pt x="0" y="48437"/>
                  </a:lnTo>
                  <a:lnTo>
                    <a:pt x="48437" y="24485"/>
                  </a:lnTo>
                  <a:close/>
                </a:path>
                <a:path w="789304" h="48894">
                  <a:moveTo>
                    <a:pt x="789139" y="50"/>
                  </a:moveTo>
                  <a:lnTo>
                    <a:pt x="740702" y="24536"/>
                  </a:lnTo>
                  <a:lnTo>
                    <a:pt x="789139" y="48501"/>
                  </a:lnTo>
                  <a:lnTo>
                    <a:pt x="789139" y="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61" name="object 2161"/>
          <p:cNvSpPr txBox="1"/>
          <p:nvPr/>
        </p:nvSpPr>
        <p:spPr>
          <a:xfrm>
            <a:off x="3666459" y="3136488"/>
            <a:ext cx="37274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Core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optics</a:t>
            </a:r>
            <a:r>
              <a:rPr sz="450" spc="10" dirty="0">
                <a:latin typeface="Calibri"/>
                <a:cs typeface="Calibri"/>
              </a:rPr>
              <a:t> </a:t>
            </a:r>
            <a:r>
              <a:rPr sz="450" spc="-25" dirty="0">
                <a:latin typeface="Calibri"/>
                <a:cs typeface="Calibri"/>
              </a:rPr>
              <a:t>HF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62" name="object 2162"/>
          <p:cNvGrpSpPr/>
          <p:nvPr/>
        </p:nvGrpSpPr>
        <p:grpSpPr>
          <a:xfrm>
            <a:off x="2811798" y="3205625"/>
            <a:ext cx="2082164" cy="612140"/>
            <a:chOff x="2846632" y="2893148"/>
            <a:chExt cx="2082164" cy="612140"/>
          </a:xfrm>
        </p:grpSpPr>
        <p:sp>
          <p:nvSpPr>
            <p:cNvPr id="2163" name="object 2163"/>
            <p:cNvSpPr/>
            <p:nvPr/>
          </p:nvSpPr>
          <p:spPr>
            <a:xfrm>
              <a:off x="2849490" y="2917593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3493185" y="2893148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4">
                  <a:moveTo>
                    <a:pt x="48450" y="24549"/>
                  </a:moveTo>
                  <a:lnTo>
                    <a:pt x="0" y="63"/>
                  </a:lnTo>
                  <a:lnTo>
                    <a:pt x="0" y="48501"/>
                  </a:lnTo>
                  <a:lnTo>
                    <a:pt x="48450" y="24549"/>
                  </a:lnTo>
                  <a:close/>
                </a:path>
                <a:path w="789304" h="48894">
                  <a:moveTo>
                    <a:pt x="789152" y="0"/>
                  </a:moveTo>
                  <a:lnTo>
                    <a:pt x="740702" y="24498"/>
                  </a:lnTo>
                  <a:lnTo>
                    <a:pt x="789152" y="48450"/>
                  </a:lnTo>
                  <a:lnTo>
                    <a:pt x="789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65" name="object 2165"/>
          <p:cNvSpPr txBox="1"/>
          <p:nvPr/>
        </p:nvSpPr>
        <p:spPr>
          <a:xfrm>
            <a:off x="3765378" y="3796238"/>
            <a:ext cx="17462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spc="-10" dirty="0">
                <a:latin typeface="Calibri"/>
                <a:cs typeface="Calibri"/>
              </a:rPr>
              <a:t>Lasers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66" name="object 2166"/>
          <p:cNvGrpSpPr/>
          <p:nvPr/>
        </p:nvGrpSpPr>
        <p:grpSpPr>
          <a:xfrm>
            <a:off x="2811798" y="3897541"/>
            <a:ext cx="2082164" cy="612140"/>
            <a:chOff x="2846632" y="3585064"/>
            <a:chExt cx="2082164" cy="612140"/>
          </a:xfrm>
        </p:grpSpPr>
        <p:sp>
          <p:nvSpPr>
            <p:cNvPr id="2167" name="object 2167"/>
            <p:cNvSpPr/>
            <p:nvPr/>
          </p:nvSpPr>
          <p:spPr>
            <a:xfrm>
              <a:off x="2849490" y="3609250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3493185" y="3585070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5">
                  <a:moveTo>
                    <a:pt x="48450" y="23952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48450" y="23952"/>
                  </a:lnTo>
                  <a:close/>
                </a:path>
                <a:path w="789304" h="48895">
                  <a:moveTo>
                    <a:pt x="789152" y="0"/>
                  </a:moveTo>
                  <a:lnTo>
                    <a:pt x="740702" y="23952"/>
                  </a:lnTo>
                  <a:lnTo>
                    <a:pt x="789152" y="48450"/>
                  </a:lnTo>
                  <a:lnTo>
                    <a:pt x="789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69" name="object 2169"/>
          <p:cNvSpPr txBox="1"/>
          <p:nvPr/>
        </p:nvSpPr>
        <p:spPr>
          <a:xfrm>
            <a:off x="3556941" y="4487894"/>
            <a:ext cx="59182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Input</a:t>
            </a:r>
            <a:r>
              <a:rPr sz="450" spc="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and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output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optics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70" name="object 2170"/>
          <p:cNvGrpSpPr/>
          <p:nvPr/>
        </p:nvGrpSpPr>
        <p:grpSpPr>
          <a:xfrm>
            <a:off x="2811798" y="4559699"/>
            <a:ext cx="2082164" cy="612140"/>
            <a:chOff x="2846632" y="4247222"/>
            <a:chExt cx="2082164" cy="612140"/>
          </a:xfrm>
        </p:grpSpPr>
        <p:sp>
          <p:nvSpPr>
            <p:cNvPr id="2171" name="object 2171"/>
            <p:cNvSpPr/>
            <p:nvPr/>
          </p:nvSpPr>
          <p:spPr>
            <a:xfrm>
              <a:off x="2849490" y="4271248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3493185" y="4247222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5">
                  <a:moveTo>
                    <a:pt x="48450" y="23964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48450" y="23964"/>
                  </a:lnTo>
                  <a:close/>
                </a:path>
                <a:path w="789304" h="48895">
                  <a:moveTo>
                    <a:pt x="789152" y="0"/>
                  </a:moveTo>
                  <a:lnTo>
                    <a:pt x="740702" y="23964"/>
                  </a:lnTo>
                  <a:lnTo>
                    <a:pt x="789152" y="48450"/>
                  </a:lnTo>
                  <a:lnTo>
                    <a:pt x="789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73" name="object 2173"/>
          <p:cNvSpPr txBox="1"/>
          <p:nvPr/>
        </p:nvSpPr>
        <p:spPr>
          <a:xfrm>
            <a:off x="3664484" y="5149890"/>
            <a:ext cx="37655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Squeezed</a:t>
            </a:r>
            <a:r>
              <a:rPr sz="450" spc="4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light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74" name="object 2174"/>
          <p:cNvGrpSpPr/>
          <p:nvPr/>
        </p:nvGrpSpPr>
        <p:grpSpPr>
          <a:xfrm>
            <a:off x="2811798" y="5207003"/>
            <a:ext cx="2082164" cy="612140"/>
            <a:chOff x="2846632" y="4894526"/>
            <a:chExt cx="2082164" cy="612140"/>
          </a:xfrm>
        </p:grpSpPr>
        <p:sp>
          <p:nvSpPr>
            <p:cNvPr id="2175" name="object 2175"/>
            <p:cNvSpPr/>
            <p:nvPr/>
          </p:nvSpPr>
          <p:spPr>
            <a:xfrm>
              <a:off x="2849490" y="4918628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3493185" y="4894529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5">
                  <a:moveTo>
                    <a:pt x="48450" y="23964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48450" y="23964"/>
                  </a:lnTo>
                  <a:close/>
                </a:path>
                <a:path w="789304" h="48895">
                  <a:moveTo>
                    <a:pt x="789152" y="0"/>
                  </a:moveTo>
                  <a:lnTo>
                    <a:pt x="740702" y="23964"/>
                  </a:lnTo>
                  <a:lnTo>
                    <a:pt x="789152" y="48450"/>
                  </a:lnTo>
                  <a:lnTo>
                    <a:pt x="789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77" name="object 2177"/>
          <p:cNvSpPr txBox="1"/>
          <p:nvPr/>
        </p:nvSpPr>
        <p:spPr>
          <a:xfrm>
            <a:off x="3460984" y="5797271"/>
            <a:ext cx="78422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Wave-front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sensing</a:t>
            </a:r>
            <a:r>
              <a:rPr sz="450" spc="3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and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control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78" name="object 2178"/>
          <p:cNvGrpSpPr/>
          <p:nvPr/>
        </p:nvGrpSpPr>
        <p:grpSpPr>
          <a:xfrm>
            <a:off x="2811798" y="5876294"/>
            <a:ext cx="2082164" cy="612140"/>
            <a:chOff x="2846632" y="5563817"/>
            <a:chExt cx="2082164" cy="612140"/>
          </a:xfrm>
        </p:grpSpPr>
        <p:sp>
          <p:nvSpPr>
            <p:cNvPr id="2179" name="object 2179"/>
            <p:cNvSpPr/>
            <p:nvPr/>
          </p:nvSpPr>
          <p:spPr>
            <a:xfrm>
              <a:off x="2849490" y="5588278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3493185" y="5563819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5">
                  <a:moveTo>
                    <a:pt x="48450" y="24549"/>
                  </a:moveTo>
                  <a:lnTo>
                    <a:pt x="0" y="63"/>
                  </a:lnTo>
                  <a:lnTo>
                    <a:pt x="0" y="48501"/>
                  </a:lnTo>
                  <a:lnTo>
                    <a:pt x="48450" y="24549"/>
                  </a:lnTo>
                  <a:close/>
                </a:path>
                <a:path w="789304" h="48895">
                  <a:moveTo>
                    <a:pt x="789152" y="0"/>
                  </a:moveTo>
                  <a:lnTo>
                    <a:pt x="740702" y="24498"/>
                  </a:lnTo>
                  <a:lnTo>
                    <a:pt x="789152" y="48450"/>
                  </a:lnTo>
                  <a:lnTo>
                    <a:pt x="789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81" name="object 2181"/>
          <p:cNvSpPr txBox="1"/>
          <p:nvPr/>
        </p:nvSpPr>
        <p:spPr>
          <a:xfrm>
            <a:off x="3665162" y="6466921"/>
            <a:ext cx="37655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Scattered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light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82" name="object 2182"/>
          <p:cNvGrpSpPr/>
          <p:nvPr/>
        </p:nvGrpSpPr>
        <p:grpSpPr>
          <a:xfrm>
            <a:off x="5045351" y="1762486"/>
            <a:ext cx="2082164" cy="652780"/>
            <a:chOff x="5080185" y="1450009"/>
            <a:chExt cx="2082164" cy="652780"/>
          </a:xfrm>
        </p:grpSpPr>
        <p:sp>
          <p:nvSpPr>
            <p:cNvPr id="2183" name="object 2183"/>
            <p:cNvSpPr/>
            <p:nvPr/>
          </p:nvSpPr>
          <p:spPr>
            <a:xfrm>
              <a:off x="5083043" y="1474372"/>
              <a:ext cx="2076450" cy="625475"/>
            </a:xfrm>
            <a:custGeom>
              <a:avLst/>
              <a:gdLst/>
              <a:ahLst/>
              <a:cxnLst/>
              <a:rect l="l" t="t" r="r" b="b"/>
              <a:pathLst>
                <a:path w="2076450" h="62547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99611"/>
                  </a:lnTo>
                  <a:lnTo>
                    <a:pt x="9882" y="548561"/>
                  </a:lnTo>
                  <a:lnTo>
                    <a:pt x="36831" y="588534"/>
                  </a:lnTo>
                  <a:lnTo>
                    <a:pt x="76803" y="615484"/>
                  </a:lnTo>
                  <a:lnTo>
                    <a:pt x="125751" y="625367"/>
                  </a:lnTo>
                  <a:lnTo>
                    <a:pt x="1950628" y="625367"/>
                  </a:lnTo>
                  <a:lnTo>
                    <a:pt x="1999576" y="615484"/>
                  </a:lnTo>
                  <a:lnTo>
                    <a:pt x="2039548" y="588534"/>
                  </a:lnTo>
                  <a:lnTo>
                    <a:pt x="2066498" y="548561"/>
                  </a:lnTo>
                  <a:lnTo>
                    <a:pt x="2076380" y="4996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5726798" y="1450009"/>
              <a:ext cx="788670" cy="48895"/>
            </a:xfrm>
            <a:custGeom>
              <a:avLst/>
              <a:gdLst/>
              <a:ahLst/>
              <a:cxnLst/>
              <a:rect l="l" t="t" r="r" b="b"/>
              <a:pathLst>
                <a:path w="788670" h="48894">
                  <a:moveTo>
                    <a:pt x="48437" y="24549"/>
                  </a:moveTo>
                  <a:lnTo>
                    <a:pt x="0" y="63"/>
                  </a:lnTo>
                  <a:lnTo>
                    <a:pt x="0" y="48501"/>
                  </a:lnTo>
                  <a:lnTo>
                    <a:pt x="48437" y="24549"/>
                  </a:lnTo>
                  <a:close/>
                </a:path>
                <a:path w="788670" h="48894">
                  <a:moveTo>
                    <a:pt x="788619" y="0"/>
                  </a:moveTo>
                  <a:lnTo>
                    <a:pt x="740702" y="24498"/>
                  </a:lnTo>
                  <a:lnTo>
                    <a:pt x="788619" y="48450"/>
                  </a:lnTo>
                  <a:lnTo>
                    <a:pt x="7886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85" name="object 2185"/>
          <p:cNvSpPr txBox="1"/>
          <p:nvPr/>
        </p:nvSpPr>
        <p:spPr>
          <a:xfrm>
            <a:off x="5625842" y="2393615"/>
            <a:ext cx="92138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Observatory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design</a:t>
            </a:r>
            <a:r>
              <a:rPr sz="450" spc="3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and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noise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budget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86" name="object 2186"/>
          <p:cNvGrpSpPr/>
          <p:nvPr/>
        </p:nvGrpSpPr>
        <p:grpSpPr>
          <a:xfrm>
            <a:off x="5050497" y="2529147"/>
            <a:ext cx="2082164" cy="612140"/>
            <a:chOff x="5085331" y="2216670"/>
            <a:chExt cx="2082164" cy="612140"/>
          </a:xfrm>
        </p:grpSpPr>
        <p:sp>
          <p:nvSpPr>
            <p:cNvPr id="2187" name="object 2187"/>
            <p:cNvSpPr/>
            <p:nvPr/>
          </p:nvSpPr>
          <p:spPr>
            <a:xfrm>
              <a:off x="5088188" y="2240847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5732069" y="2216670"/>
              <a:ext cx="788670" cy="48895"/>
            </a:xfrm>
            <a:custGeom>
              <a:avLst/>
              <a:gdLst/>
              <a:ahLst/>
              <a:cxnLst/>
              <a:rect l="l" t="t" r="r" b="b"/>
              <a:pathLst>
                <a:path w="788670" h="48894">
                  <a:moveTo>
                    <a:pt x="48437" y="23964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48437" y="23964"/>
                  </a:lnTo>
                  <a:close/>
                </a:path>
                <a:path w="788670" h="48894">
                  <a:moveTo>
                    <a:pt x="788670" y="0"/>
                  </a:moveTo>
                  <a:lnTo>
                    <a:pt x="740219" y="23964"/>
                  </a:lnTo>
                  <a:lnTo>
                    <a:pt x="788670" y="48450"/>
                  </a:lnTo>
                  <a:lnTo>
                    <a:pt x="788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89" name="object 2189"/>
          <p:cNvSpPr txBox="1"/>
          <p:nvPr/>
        </p:nvSpPr>
        <p:spPr>
          <a:xfrm>
            <a:off x="5530887" y="3119490"/>
            <a:ext cx="112077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Optical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layout,</a:t>
            </a:r>
            <a:r>
              <a:rPr sz="450" spc="3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sensing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and</a:t>
            </a:r>
            <a:r>
              <a:rPr sz="450" spc="3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control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scheme</a:t>
            </a:r>
            <a:r>
              <a:rPr sz="450" spc="30" dirty="0">
                <a:latin typeface="Calibri"/>
                <a:cs typeface="Calibri"/>
              </a:rPr>
              <a:t> </a:t>
            </a:r>
            <a:r>
              <a:rPr sz="450" spc="-25" dirty="0">
                <a:latin typeface="Calibri"/>
                <a:cs typeface="Calibri"/>
              </a:rPr>
              <a:t>LF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90" name="object 2190"/>
          <p:cNvGrpSpPr/>
          <p:nvPr/>
        </p:nvGrpSpPr>
        <p:grpSpPr>
          <a:xfrm>
            <a:off x="5050497" y="3204241"/>
            <a:ext cx="2082164" cy="612140"/>
            <a:chOff x="5085331" y="2891764"/>
            <a:chExt cx="2082164" cy="612140"/>
          </a:xfrm>
        </p:grpSpPr>
        <p:sp>
          <p:nvSpPr>
            <p:cNvPr id="2191" name="object 2191"/>
            <p:cNvSpPr/>
            <p:nvPr/>
          </p:nvSpPr>
          <p:spPr>
            <a:xfrm>
              <a:off x="5088188" y="2915895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5732069" y="2891764"/>
              <a:ext cx="788670" cy="48895"/>
            </a:xfrm>
            <a:custGeom>
              <a:avLst/>
              <a:gdLst/>
              <a:ahLst/>
              <a:cxnLst/>
              <a:rect l="l" t="t" r="r" b="b"/>
              <a:pathLst>
                <a:path w="788670" h="48894">
                  <a:moveTo>
                    <a:pt x="48437" y="23964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48437" y="23964"/>
                  </a:lnTo>
                  <a:close/>
                </a:path>
                <a:path w="788670" h="48894">
                  <a:moveTo>
                    <a:pt x="788670" y="0"/>
                  </a:moveTo>
                  <a:lnTo>
                    <a:pt x="740219" y="23964"/>
                  </a:lnTo>
                  <a:lnTo>
                    <a:pt x="788670" y="48450"/>
                  </a:lnTo>
                  <a:lnTo>
                    <a:pt x="788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93" name="object 2193"/>
          <p:cNvSpPr txBox="1"/>
          <p:nvPr/>
        </p:nvSpPr>
        <p:spPr>
          <a:xfrm>
            <a:off x="5524895" y="3794538"/>
            <a:ext cx="113411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Optical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layout,</a:t>
            </a:r>
            <a:r>
              <a:rPr sz="450" spc="3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sensing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and</a:t>
            </a:r>
            <a:r>
              <a:rPr sz="450" spc="3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control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scheme</a:t>
            </a:r>
            <a:r>
              <a:rPr sz="450" spc="30" dirty="0">
                <a:latin typeface="Calibri"/>
                <a:cs typeface="Calibri"/>
              </a:rPr>
              <a:t> </a:t>
            </a:r>
            <a:r>
              <a:rPr sz="450" spc="-25" dirty="0">
                <a:latin typeface="Calibri"/>
                <a:cs typeface="Calibri"/>
              </a:rPr>
              <a:t>HF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94" name="object 2194"/>
          <p:cNvGrpSpPr/>
          <p:nvPr/>
        </p:nvGrpSpPr>
        <p:grpSpPr>
          <a:xfrm>
            <a:off x="5043873" y="3895572"/>
            <a:ext cx="2082164" cy="612140"/>
            <a:chOff x="5078707" y="3583095"/>
            <a:chExt cx="2082164" cy="612140"/>
          </a:xfrm>
        </p:grpSpPr>
        <p:sp>
          <p:nvSpPr>
            <p:cNvPr id="2195" name="object 2195"/>
            <p:cNvSpPr/>
            <p:nvPr/>
          </p:nvSpPr>
          <p:spPr>
            <a:xfrm>
              <a:off x="5081565" y="3607552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5725363" y="3583101"/>
              <a:ext cx="788670" cy="48895"/>
            </a:xfrm>
            <a:custGeom>
              <a:avLst/>
              <a:gdLst/>
              <a:ahLst/>
              <a:cxnLst/>
              <a:rect l="l" t="t" r="r" b="b"/>
              <a:pathLst>
                <a:path w="788670" h="48895">
                  <a:moveTo>
                    <a:pt x="48437" y="24536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37" y="24536"/>
                  </a:lnTo>
                  <a:close/>
                </a:path>
                <a:path w="788670" h="48895">
                  <a:moveTo>
                    <a:pt x="788670" y="0"/>
                  </a:moveTo>
                  <a:lnTo>
                    <a:pt x="740219" y="24485"/>
                  </a:lnTo>
                  <a:lnTo>
                    <a:pt x="788670" y="48450"/>
                  </a:lnTo>
                  <a:lnTo>
                    <a:pt x="788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97" name="object 2197"/>
          <p:cNvSpPr txBox="1"/>
          <p:nvPr/>
        </p:nvSpPr>
        <p:spPr>
          <a:xfrm>
            <a:off x="5619139" y="4486196"/>
            <a:ext cx="93218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Data</a:t>
            </a:r>
            <a:r>
              <a:rPr sz="450" spc="1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acquisition</a:t>
            </a:r>
            <a:r>
              <a:rPr sz="450" spc="3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and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real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time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control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98" name="object 2198"/>
          <p:cNvGrpSpPr/>
          <p:nvPr/>
        </p:nvGrpSpPr>
        <p:grpSpPr>
          <a:xfrm>
            <a:off x="5043873" y="4553896"/>
            <a:ext cx="2082164" cy="612140"/>
            <a:chOff x="5078707" y="4241419"/>
            <a:chExt cx="2082164" cy="612140"/>
          </a:xfrm>
        </p:grpSpPr>
        <p:sp>
          <p:nvSpPr>
            <p:cNvPr id="2199" name="object 2199"/>
            <p:cNvSpPr/>
            <p:nvPr/>
          </p:nvSpPr>
          <p:spPr>
            <a:xfrm>
              <a:off x="5081565" y="4265778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5725363" y="4241431"/>
              <a:ext cx="788670" cy="48895"/>
            </a:xfrm>
            <a:custGeom>
              <a:avLst/>
              <a:gdLst/>
              <a:ahLst/>
              <a:cxnLst/>
              <a:rect l="l" t="t" r="r" b="b"/>
              <a:pathLst>
                <a:path w="788670" h="48895">
                  <a:moveTo>
                    <a:pt x="48437" y="24536"/>
                  </a:moveTo>
                  <a:lnTo>
                    <a:pt x="0" y="50"/>
                  </a:lnTo>
                  <a:lnTo>
                    <a:pt x="0" y="48488"/>
                  </a:lnTo>
                  <a:lnTo>
                    <a:pt x="48437" y="24536"/>
                  </a:lnTo>
                  <a:close/>
                </a:path>
                <a:path w="788670" h="48895">
                  <a:moveTo>
                    <a:pt x="788670" y="0"/>
                  </a:moveTo>
                  <a:lnTo>
                    <a:pt x="740219" y="24485"/>
                  </a:lnTo>
                  <a:lnTo>
                    <a:pt x="788670" y="48437"/>
                  </a:lnTo>
                  <a:lnTo>
                    <a:pt x="788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01" name="object 2201"/>
          <p:cNvSpPr txBox="1"/>
          <p:nvPr/>
        </p:nvSpPr>
        <p:spPr>
          <a:xfrm>
            <a:off x="5940861" y="5144420"/>
            <a:ext cx="28765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spc="-10" dirty="0">
                <a:latin typeface="Calibri"/>
                <a:cs typeface="Calibri"/>
              </a:rPr>
              <a:t>Calibration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02" name="object 2202"/>
          <p:cNvGrpSpPr/>
          <p:nvPr/>
        </p:nvGrpSpPr>
        <p:grpSpPr>
          <a:xfrm>
            <a:off x="5043958" y="5186347"/>
            <a:ext cx="2082164" cy="652780"/>
            <a:chOff x="5078792" y="4873870"/>
            <a:chExt cx="2082164" cy="652780"/>
          </a:xfrm>
        </p:grpSpPr>
        <p:sp>
          <p:nvSpPr>
            <p:cNvPr id="2203" name="object 2203"/>
            <p:cNvSpPr/>
            <p:nvPr/>
          </p:nvSpPr>
          <p:spPr>
            <a:xfrm>
              <a:off x="5081565" y="4898328"/>
              <a:ext cx="2076450" cy="625475"/>
            </a:xfrm>
            <a:custGeom>
              <a:avLst/>
              <a:gdLst/>
              <a:ahLst/>
              <a:cxnLst/>
              <a:rect l="l" t="t" r="r" b="b"/>
              <a:pathLst>
                <a:path w="2076450" h="62547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99611"/>
                  </a:lnTo>
                  <a:lnTo>
                    <a:pt x="9882" y="548561"/>
                  </a:lnTo>
                  <a:lnTo>
                    <a:pt x="36831" y="588534"/>
                  </a:lnTo>
                  <a:lnTo>
                    <a:pt x="76803" y="615484"/>
                  </a:lnTo>
                  <a:lnTo>
                    <a:pt x="125751" y="625367"/>
                  </a:lnTo>
                  <a:lnTo>
                    <a:pt x="1950628" y="625367"/>
                  </a:lnTo>
                  <a:lnTo>
                    <a:pt x="1999576" y="615484"/>
                  </a:lnTo>
                  <a:lnTo>
                    <a:pt x="2039548" y="588534"/>
                  </a:lnTo>
                  <a:lnTo>
                    <a:pt x="2066498" y="548561"/>
                  </a:lnTo>
                  <a:lnTo>
                    <a:pt x="2076380" y="4996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5725363" y="4873878"/>
              <a:ext cx="788670" cy="48895"/>
            </a:xfrm>
            <a:custGeom>
              <a:avLst/>
              <a:gdLst/>
              <a:ahLst/>
              <a:cxnLst/>
              <a:rect l="l" t="t" r="r" b="b"/>
              <a:pathLst>
                <a:path w="788670" h="48895">
                  <a:moveTo>
                    <a:pt x="48437" y="24536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37" y="24536"/>
                  </a:lnTo>
                  <a:close/>
                </a:path>
                <a:path w="788670" h="48895">
                  <a:moveTo>
                    <a:pt x="788670" y="0"/>
                  </a:moveTo>
                  <a:lnTo>
                    <a:pt x="740219" y="24485"/>
                  </a:lnTo>
                  <a:lnTo>
                    <a:pt x="788670" y="48437"/>
                  </a:lnTo>
                  <a:lnTo>
                    <a:pt x="788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05" name="object 2205"/>
          <p:cNvSpPr txBox="1"/>
          <p:nvPr/>
        </p:nvSpPr>
        <p:spPr>
          <a:xfrm>
            <a:off x="5803299" y="5817571"/>
            <a:ext cx="56324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Noise</a:t>
            </a:r>
            <a:r>
              <a:rPr sz="450" spc="35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characterisation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06" name="object 2206"/>
          <p:cNvGrpSpPr/>
          <p:nvPr/>
        </p:nvGrpSpPr>
        <p:grpSpPr>
          <a:xfrm>
            <a:off x="9699606" y="1729905"/>
            <a:ext cx="2082164" cy="652780"/>
            <a:chOff x="9734440" y="1417428"/>
            <a:chExt cx="2082164" cy="652780"/>
          </a:xfrm>
        </p:grpSpPr>
        <p:sp>
          <p:nvSpPr>
            <p:cNvPr id="2207" name="object 2207"/>
            <p:cNvSpPr/>
            <p:nvPr/>
          </p:nvSpPr>
          <p:spPr>
            <a:xfrm>
              <a:off x="9737298" y="1441750"/>
              <a:ext cx="2076450" cy="625475"/>
            </a:xfrm>
            <a:custGeom>
              <a:avLst/>
              <a:gdLst/>
              <a:ahLst/>
              <a:cxnLst/>
              <a:rect l="l" t="t" r="r" b="b"/>
              <a:pathLst>
                <a:path w="2076450" h="62547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99611"/>
                  </a:lnTo>
                  <a:lnTo>
                    <a:pt x="9882" y="548561"/>
                  </a:lnTo>
                  <a:lnTo>
                    <a:pt x="36831" y="588534"/>
                  </a:lnTo>
                  <a:lnTo>
                    <a:pt x="76803" y="615484"/>
                  </a:lnTo>
                  <a:lnTo>
                    <a:pt x="125751" y="625367"/>
                  </a:lnTo>
                  <a:lnTo>
                    <a:pt x="1950628" y="625367"/>
                  </a:lnTo>
                  <a:lnTo>
                    <a:pt x="1999576" y="615484"/>
                  </a:lnTo>
                  <a:lnTo>
                    <a:pt x="2039548" y="588534"/>
                  </a:lnTo>
                  <a:lnTo>
                    <a:pt x="2066498" y="548561"/>
                  </a:lnTo>
                  <a:lnTo>
                    <a:pt x="2076380" y="4996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10380879" y="1417433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4">
                  <a:moveTo>
                    <a:pt x="48437" y="24549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37" y="24549"/>
                  </a:lnTo>
                  <a:close/>
                </a:path>
                <a:path w="789304" h="48894">
                  <a:moveTo>
                    <a:pt x="789139" y="0"/>
                  </a:moveTo>
                  <a:lnTo>
                    <a:pt x="740702" y="24485"/>
                  </a:lnTo>
                  <a:lnTo>
                    <a:pt x="789139" y="48450"/>
                  </a:lnTo>
                  <a:lnTo>
                    <a:pt x="7891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09" name="object 2209"/>
          <p:cNvSpPr txBox="1"/>
          <p:nvPr/>
        </p:nvSpPr>
        <p:spPr>
          <a:xfrm>
            <a:off x="10521026" y="2360993"/>
            <a:ext cx="43942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Newtonian</a:t>
            </a:r>
            <a:r>
              <a:rPr sz="450" spc="5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Noise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10" name="object 2210"/>
          <p:cNvGrpSpPr/>
          <p:nvPr/>
        </p:nvGrpSpPr>
        <p:grpSpPr>
          <a:xfrm>
            <a:off x="9704752" y="2543947"/>
            <a:ext cx="2082164" cy="612140"/>
            <a:chOff x="9739586" y="2231470"/>
            <a:chExt cx="2082164" cy="612140"/>
          </a:xfrm>
        </p:grpSpPr>
        <p:sp>
          <p:nvSpPr>
            <p:cNvPr id="2211" name="object 2211"/>
            <p:cNvSpPr/>
            <p:nvPr/>
          </p:nvSpPr>
          <p:spPr>
            <a:xfrm>
              <a:off x="9742444" y="2255748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10386149" y="2231478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4">
                  <a:moveTo>
                    <a:pt x="48437" y="24536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37" y="24536"/>
                  </a:lnTo>
                  <a:close/>
                </a:path>
                <a:path w="789304" h="48894">
                  <a:moveTo>
                    <a:pt x="789139" y="0"/>
                  </a:moveTo>
                  <a:lnTo>
                    <a:pt x="740702" y="24485"/>
                  </a:lnTo>
                  <a:lnTo>
                    <a:pt x="789139" y="48437"/>
                  </a:lnTo>
                  <a:lnTo>
                    <a:pt x="7891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13" name="object 2213"/>
          <p:cNvSpPr txBox="1"/>
          <p:nvPr/>
        </p:nvSpPr>
        <p:spPr>
          <a:xfrm>
            <a:off x="10457217" y="3134391"/>
            <a:ext cx="57721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Environmental</a:t>
            </a:r>
            <a:r>
              <a:rPr sz="450" spc="55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Sensors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14" name="object 2214"/>
          <p:cNvGrpSpPr/>
          <p:nvPr/>
        </p:nvGrpSpPr>
        <p:grpSpPr>
          <a:xfrm>
            <a:off x="9704752" y="3235863"/>
            <a:ext cx="2082164" cy="612140"/>
            <a:chOff x="9739586" y="2923386"/>
            <a:chExt cx="2082164" cy="612140"/>
          </a:xfrm>
        </p:grpSpPr>
        <p:sp>
          <p:nvSpPr>
            <p:cNvPr id="2215" name="object 2215"/>
            <p:cNvSpPr/>
            <p:nvPr/>
          </p:nvSpPr>
          <p:spPr>
            <a:xfrm>
              <a:off x="9742444" y="2947406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10386149" y="2923387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4">
                  <a:moveTo>
                    <a:pt x="48437" y="23964"/>
                  </a:moveTo>
                  <a:lnTo>
                    <a:pt x="0" y="0"/>
                  </a:lnTo>
                  <a:lnTo>
                    <a:pt x="0" y="48450"/>
                  </a:lnTo>
                  <a:lnTo>
                    <a:pt x="48437" y="23964"/>
                  </a:lnTo>
                  <a:close/>
                </a:path>
                <a:path w="789304" h="48894">
                  <a:moveTo>
                    <a:pt x="789139" y="0"/>
                  </a:moveTo>
                  <a:lnTo>
                    <a:pt x="740702" y="23964"/>
                  </a:lnTo>
                  <a:lnTo>
                    <a:pt x="789139" y="48450"/>
                  </a:lnTo>
                  <a:lnTo>
                    <a:pt x="7891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17" name="object 2217"/>
          <p:cNvSpPr txBox="1"/>
          <p:nvPr/>
        </p:nvSpPr>
        <p:spPr>
          <a:xfrm>
            <a:off x="10545825" y="3826048"/>
            <a:ext cx="40068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Magnetic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Noise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18" name="object 2218"/>
          <p:cNvGrpSpPr/>
          <p:nvPr/>
        </p:nvGrpSpPr>
        <p:grpSpPr>
          <a:xfrm>
            <a:off x="9698129" y="3927194"/>
            <a:ext cx="2082164" cy="612140"/>
            <a:chOff x="9732963" y="3614717"/>
            <a:chExt cx="2082164" cy="612140"/>
          </a:xfrm>
        </p:grpSpPr>
        <p:sp>
          <p:nvSpPr>
            <p:cNvPr id="2219" name="object 2219"/>
            <p:cNvSpPr/>
            <p:nvPr/>
          </p:nvSpPr>
          <p:spPr>
            <a:xfrm>
              <a:off x="9735820" y="3639062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10379444" y="3614724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5">
                  <a:moveTo>
                    <a:pt x="48437" y="24536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37" y="24536"/>
                  </a:lnTo>
                  <a:close/>
                </a:path>
                <a:path w="789304" h="48895">
                  <a:moveTo>
                    <a:pt x="789139" y="0"/>
                  </a:moveTo>
                  <a:lnTo>
                    <a:pt x="740702" y="24485"/>
                  </a:lnTo>
                  <a:lnTo>
                    <a:pt x="789139" y="48450"/>
                  </a:lnTo>
                  <a:lnTo>
                    <a:pt x="7891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21" name="object 2221"/>
          <p:cNvSpPr txBox="1"/>
          <p:nvPr/>
        </p:nvSpPr>
        <p:spPr>
          <a:xfrm>
            <a:off x="10460805" y="4517705"/>
            <a:ext cx="55689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Inter-platform</a:t>
            </a:r>
            <a:r>
              <a:rPr sz="450" spc="5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motion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22" name="object 2222"/>
          <p:cNvGrpSpPr/>
          <p:nvPr/>
        </p:nvGrpSpPr>
        <p:grpSpPr>
          <a:xfrm>
            <a:off x="9698213" y="4599892"/>
            <a:ext cx="2082164" cy="612140"/>
            <a:chOff x="9733047" y="4287415"/>
            <a:chExt cx="2082164" cy="612140"/>
          </a:xfrm>
        </p:grpSpPr>
        <p:sp>
          <p:nvSpPr>
            <p:cNvPr id="2223" name="object 2223"/>
            <p:cNvSpPr/>
            <p:nvPr/>
          </p:nvSpPr>
          <p:spPr>
            <a:xfrm>
              <a:off x="9735820" y="4311856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10379443" y="4287418"/>
              <a:ext cx="789305" cy="48895"/>
            </a:xfrm>
            <a:custGeom>
              <a:avLst/>
              <a:gdLst/>
              <a:ahLst/>
              <a:cxnLst/>
              <a:rect l="l" t="t" r="r" b="b"/>
              <a:pathLst>
                <a:path w="789304" h="48895">
                  <a:moveTo>
                    <a:pt x="48437" y="24549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37" y="24549"/>
                  </a:lnTo>
                  <a:close/>
                </a:path>
                <a:path w="789304" h="48895">
                  <a:moveTo>
                    <a:pt x="789139" y="0"/>
                  </a:moveTo>
                  <a:lnTo>
                    <a:pt x="740702" y="24498"/>
                  </a:lnTo>
                  <a:lnTo>
                    <a:pt x="789139" y="48450"/>
                  </a:lnTo>
                  <a:lnTo>
                    <a:pt x="7891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25" name="object 2225"/>
          <p:cNvSpPr txBox="1"/>
          <p:nvPr/>
        </p:nvSpPr>
        <p:spPr>
          <a:xfrm>
            <a:off x="10536632" y="5190500"/>
            <a:ext cx="40449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LF</a:t>
            </a:r>
            <a:r>
              <a:rPr sz="450" spc="1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control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noise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26" name="object 2226"/>
          <p:cNvGrpSpPr/>
          <p:nvPr/>
        </p:nvGrpSpPr>
        <p:grpSpPr>
          <a:xfrm>
            <a:off x="7365117" y="1759612"/>
            <a:ext cx="2082164" cy="652780"/>
            <a:chOff x="7399951" y="1447135"/>
            <a:chExt cx="2082164" cy="652780"/>
          </a:xfrm>
        </p:grpSpPr>
        <p:sp>
          <p:nvSpPr>
            <p:cNvPr id="2227" name="object 2227"/>
            <p:cNvSpPr/>
            <p:nvPr/>
          </p:nvSpPr>
          <p:spPr>
            <a:xfrm>
              <a:off x="7402808" y="1471482"/>
              <a:ext cx="2076450" cy="625475"/>
            </a:xfrm>
            <a:custGeom>
              <a:avLst/>
              <a:gdLst/>
              <a:ahLst/>
              <a:cxnLst/>
              <a:rect l="l" t="t" r="r" b="b"/>
              <a:pathLst>
                <a:path w="2076450" h="62547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99611"/>
                  </a:lnTo>
                  <a:lnTo>
                    <a:pt x="9882" y="548561"/>
                  </a:lnTo>
                  <a:lnTo>
                    <a:pt x="36831" y="588534"/>
                  </a:lnTo>
                  <a:lnTo>
                    <a:pt x="76803" y="615484"/>
                  </a:lnTo>
                  <a:lnTo>
                    <a:pt x="125751" y="625367"/>
                  </a:lnTo>
                  <a:lnTo>
                    <a:pt x="1950628" y="625367"/>
                  </a:lnTo>
                  <a:lnTo>
                    <a:pt x="1999576" y="615484"/>
                  </a:lnTo>
                  <a:lnTo>
                    <a:pt x="2039548" y="588534"/>
                  </a:lnTo>
                  <a:lnTo>
                    <a:pt x="2066498" y="548561"/>
                  </a:lnTo>
                  <a:lnTo>
                    <a:pt x="2076380" y="4996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8046657" y="1447139"/>
              <a:ext cx="788670" cy="48895"/>
            </a:xfrm>
            <a:custGeom>
              <a:avLst/>
              <a:gdLst/>
              <a:ahLst/>
              <a:cxnLst/>
              <a:rect l="l" t="t" r="r" b="b"/>
              <a:pathLst>
                <a:path w="788670" h="48894">
                  <a:moveTo>
                    <a:pt x="48437" y="24549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37" y="24549"/>
                  </a:lnTo>
                  <a:close/>
                </a:path>
                <a:path w="788670" h="48894">
                  <a:moveTo>
                    <a:pt x="788657" y="0"/>
                  </a:moveTo>
                  <a:lnTo>
                    <a:pt x="740219" y="24485"/>
                  </a:lnTo>
                  <a:lnTo>
                    <a:pt x="788657" y="48450"/>
                  </a:lnTo>
                  <a:lnTo>
                    <a:pt x="7886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29" name="object 2229"/>
          <p:cNvSpPr txBox="1"/>
          <p:nvPr/>
        </p:nvSpPr>
        <p:spPr>
          <a:xfrm>
            <a:off x="8212443" y="2390725"/>
            <a:ext cx="38735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Tower</a:t>
            </a:r>
            <a:r>
              <a:rPr sz="450" spc="3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Vacuum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30" name="object 2230"/>
          <p:cNvGrpSpPr/>
          <p:nvPr/>
        </p:nvGrpSpPr>
        <p:grpSpPr>
          <a:xfrm>
            <a:off x="7370262" y="2573653"/>
            <a:ext cx="2082164" cy="1238250"/>
            <a:chOff x="7405096" y="2261176"/>
            <a:chExt cx="2082164" cy="1238250"/>
          </a:xfrm>
        </p:grpSpPr>
        <p:sp>
          <p:nvSpPr>
            <p:cNvPr id="2231" name="object 2231"/>
            <p:cNvSpPr/>
            <p:nvPr/>
          </p:nvSpPr>
          <p:spPr>
            <a:xfrm>
              <a:off x="7407954" y="2285489"/>
              <a:ext cx="2076450" cy="1210945"/>
            </a:xfrm>
            <a:custGeom>
              <a:avLst/>
              <a:gdLst/>
              <a:ahLst/>
              <a:cxnLst/>
              <a:rect l="l" t="t" r="r" b="b"/>
              <a:pathLst>
                <a:path w="2076450" h="1210945">
                  <a:moveTo>
                    <a:pt x="649812" y="0"/>
                  </a:moveTo>
                  <a:lnTo>
                    <a:pt x="125750" y="0"/>
                  </a:lnTo>
                  <a:lnTo>
                    <a:pt x="76802" y="9882"/>
                  </a:lnTo>
                  <a:lnTo>
                    <a:pt x="36831" y="36832"/>
                  </a:lnTo>
                  <a:lnTo>
                    <a:pt x="9882" y="76805"/>
                  </a:lnTo>
                  <a:lnTo>
                    <a:pt x="0" y="125755"/>
                  </a:lnTo>
                  <a:lnTo>
                    <a:pt x="0" y="1085115"/>
                  </a:lnTo>
                  <a:lnTo>
                    <a:pt x="9882" y="1134064"/>
                  </a:lnTo>
                  <a:lnTo>
                    <a:pt x="36831" y="1174037"/>
                  </a:lnTo>
                  <a:lnTo>
                    <a:pt x="76802" y="1200987"/>
                  </a:lnTo>
                  <a:lnTo>
                    <a:pt x="125750" y="1210870"/>
                  </a:lnTo>
                  <a:lnTo>
                    <a:pt x="1950616" y="1210870"/>
                  </a:lnTo>
                  <a:lnTo>
                    <a:pt x="1999564" y="1200987"/>
                  </a:lnTo>
                  <a:lnTo>
                    <a:pt x="2039535" y="1174037"/>
                  </a:lnTo>
                  <a:lnTo>
                    <a:pt x="2066485" y="1134064"/>
                  </a:lnTo>
                  <a:lnTo>
                    <a:pt x="2076367" y="1085115"/>
                  </a:lnTo>
                  <a:lnTo>
                    <a:pt x="2076367" y="125755"/>
                  </a:lnTo>
                  <a:lnTo>
                    <a:pt x="2066484" y="76805"/>
                  </a:lnTo>
                  <a:lnTo>
                    <a:pt x="2039535" y="36832"/>
                  </a:lnTo>
                  <a:lnTo>
                    <a:pt x="1999564" y="9882"/>
                  </a:lnTo>
                  <a:lnTo>
                    <a:pt x="1950616" y="0"/>
                  </a:lnTo>
                  <a:lnTo>
                    <a:pt x="1426555" y="0"/>
                  </a:lnTo>
                </a:path>
              </a:pathLst>
            </a:custGeom>
            <a:ln w="5545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8051927" y="2261183"/>
              <a:ext cx="788670" cy="48895"/>
            </a:xfrm>
            <a:custGeom>
              <a:avLst/>
              <a:gdLst/>
              <a:ahLst/>
              <a:cxnLst/>
              <a:rect l="l" t="t" r="r" b="b"/>
              <a:pathLst>
                <a:path w="788670" h="48894">
                  <a:moveTo>
                    <a:pt x="47904" y="24536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7904" y="24536"/>
                  </a:lnTo>
                  <a:close/>
                </a:path>
                <a:path w="788670" h="48894">
                  <a:moveTo>
                    <a:pt x="788657" y="0"/>
                  </a:moveTo>
                  <a:lnTo>
                    <a:pt x="740219" y="24485"/>
                  </a:lnTo>
                  <a:lnTo>
                    <a:pt x="788657" y="48437"/>
                  </a:lnTo>
                  <a:lnTo>
                    <a:pt x="788657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33" name="object 2233"/>
          <p:cNvSpPr txBox="1"/>
          <p:nvPr/>
        </p:nvSpPr>
        <p:spPr>
          <a:xfrm>
            <a:off x="8183710" y="3790234"/>
            <a:ext cx="45593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Pipe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Arm</a:t>
            </a:r>
            <a:r>
              <a:rPr sz="450" spc="15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Vacuum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34" name="object 2234"/>
          <p:cNvGrpSpPr/>
          <p:nvPr/>
        </p:nvGrpSpPr>
        <p:grpSpPr>
          <a:xfrm>
            <a:off x="7370262" y="3941568"/>
            <a:ext cx="2082164" cy="612140"/>
            <a:chOff x="7405096" y="3629091"/>
            <a:chExt cx="2082164" cy="612140"/>
          </a:xfrm>
        </p:grpSpPr>
        <p:sp>
          <p:nvSpPr>
            <p:cNvPr id="2235" name="object 2235"/>
            <p:cNvSpPr/>
            <p:nvPr/>
          </p:nvSpPr>
          <p:spPr>
            <a:xfrm>
              <a:off x="7407954" y="3653551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8051927" y="3629101"/>
              <a:ext cx="788670" cy="48895"/>
            </a:xfrm>
            <a:custGeom>
              <a:avLst/>
              <a:gdLst/>
              <a:ahLst/>
              <a:cxnLst/>
              <a:rect l="l" t="t" r="r" b="b"/>
              <a:pathLst>
                <a:path w="788670" h="48895">
                  <a:moveTo>
                    <a:pt x="47904" y="24536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7904" y="24536"/>
                  </a:lnTo>
                  <a:close/>
                </a:path>
                <a:path w="788670" h="48895">
                  <a:moveTo>
                    <a:pt x="788657" y="0"/>
                  </a:moveTo>
                  <a:lnTo>
                    <a:pt x="740219" y="24485"/>
                  </a:lnTo>
                  <a:lnTo>
                    <a:pt x="788657" y="48437"/>
                  </a:lnTo>
                  <a:lnTo>
                    <a:pt x="7886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37" name="object 2237"/>
          <p:cNvSpPr txBox="1"/>
          <p:nvPr/>
        </p:nvSpPr>
        <p:spPr>
          <a:xfrm>
            <a:off x="8090943" y="4532194"/>
            <a:ext cx="64008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Cryostats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dirty="0">
                <a:latin typeface="Calibri"/>
                <a:cs typeface="Calibri"/>
              </a:rPr>
              <a:t>and</a:t>
            </a:r>
            <a:r>
              <a:rPr sz="450" spc="25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Cryopumps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38" name="object 2238"/>
          <p:cNvGrpSpPr/>
          <p:nvPr/>
        </p:nvGrpSpPr>
        <p:grpSpPr>
          <a:xfrm>
            <a:off x="7363639" y="4633431"/>
            <a:ext cx="2082164" cy="612140"/>
            <a:chOff x="7398473" y="4320954"/>
            <a:chExt cx="2082164" cy="612140"/>
          </a:xfrm>
        </p:grpSpPr>
        <p:sp>
          <p:nvSpPr>
            <p:cNvPr id="2239" name="object 2239"/>
            <p:cNvSpPr/>
            <p:nvPr/>
          </p:nvSpPr>
          <p:spPr>
            <a:xfrm>
              <a:off x="7401331" y="4345208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8045209" y="4320958"/>
              <a:ext cx="788670" cy="48895"/>
            </a:xfrm>
            <a:custGeom>
              <a:avLst/>
              <a:gdLst/>
              <a:ahLst/>
              <a:cxnLst/>
              <a:rect l="l" t="t" r="r" b="b"/>
              <a:pathLst>
                <a:path w="788670" h="48895">
                  <a:moveTo>
                    <a:pt x="48450" y="24549"/>
                  </a:moveTo>
                  <a:lnTo>
                    <a:pt x="0" y="50"/>
                  </a:lnTo>
                  <a:lnTo>
                    <a:pt x="0" y="48501"/>
                  </a:lnTo>
                  <a:lnTo>
                    <a:pt x="48450" y="24549"/>
                  </a:lnTo>
                  <a:close/>
                </a:path>
                <a:path w="788670" h="48895">
                  <a:moveTo>
                    <a:pt x="788670" y="0"/>
                  </a:moveTo>
                  <a:lnTo>
                    <a:pt x="740232" y="24485"/>
                  </a:lnTo>
                  <a:lnTo>
                    <a:pt x="788670" y="48450"/>
                  </a:lnTo>
                  <a:lnTo>
                    <a:pt x="788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41" name="object 2241"/>
          <p:cNvSpPr txBox="1"/>
          <p:nvPr/>
        </p:nvSpPr>
        <p:spPr>
          <a:xfrm>
            <a:off x="8099973" y="5223851"/>
            <a:ext cx="609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Cryogenic</a:t>
            </a:r>
            <a:r>
              <a:rPr sz="450" spc="2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Infrastructure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42" name="object 2242"/>
          <p:cNvGrpSpPr/>
          <p:nvPr/>
        </p:nvGrpSpPr>
        <p:grpSpPr>
          <a:xfrm>
            <a:off x="7363639" y="5306129"/>
            <a:ext cx="2082164" cy="612140"/>
            <a:chOff x="7398473" y="4993652"/>
            <a:chExt cx="2082164" cy="612140"/>
          </a:xfrm>
        </p:grpSpPr>
        <p:sp>
          <p:nvSpPr>
            <p:cNvPr id="2243" name="object 2243"/>
            <p:cNvSpPr/>
            <p:nvPr/>
          </p:nvSpPr>
          <p:spPr>
            <a:xfrm>
              <a:off x="7401331" y="5018001"/>
              <a:ext cx="2076450" cy="584835"/>
            </a:xfrm>
            <a:custGeom>
              <a:avLst/>
              <a:gdLst/>
              <a:ahLst/>
              <a:cxnLst/>
              <a:rect l="l" t="t" r="r" b="b"/>
              <a:pathLst>
                <a:path w="2076450" h="584835">
                  <a:moveTo>
                    <a:pt x="649816" y="0"/>
                  </a:moveTo>
                  <a:lnTo>
                    <a:pt x="125751" y="0"/>
                  </a:lnTo>
                  <a:lnTo>
                    <a:pt x="76803" y="9882"/>
                  </a:lnTo>
                  <a:lnTo>
                    <a:pt x="36831" y="36833"/>
                  </a:lnTo>
                  <a:lnTo>
                    <a:pt x="9882" y="76806"/>
                  </a:lnTo>
                  <a:lnTo>
                    <a:pt x="0" y="125756"/>
                  </a:lnTo>
                  <a:lnTo>
                    <a:pt x="0" y="459011"/>
                  </a:lnTo>
                  <a:lnTo>
                    <a:pt x="9882" y="507961"/>
                  </a:lnTo>
                  <a:lnTo>
                    <a:pt x="36831" y="547934"/>
                  </a:lnTo>
                  <a:lnTo>
                    <a:pt x="76803" y="574884"/>
                  </a:lnTo>
                  <a:lnTo>
                    <a:pt x="125751" y="584767"/>
                  </a:lnTo>
                  <a:lnTo>
                    <a:pt x="1950628" y="584767"/>
                  </a:lnTo>
                  <a:lnTo>
                    <a:pt x="1999576" y="574884"/>
                  </a:lnTo>
                  <a:lnTo>
                    <a:pt x="2039548" y="547934"/>
                  </a:lnTo>
                  <a:lnTo>
                    <a:pt x="2066498" y="507961"/>
                  </a:lnTo>
                  <a:lnTo>
                    <a:pt x="2076380" y="459011"/>
                  </a:lnTo>
                  <a:lnTo>
                    <a:pt x="2076380" y="125756"/>
                  </a:lnTo>
                  <a:lnTo>
                    <a:pt x="2066498" y="76806"/>
                  </a:lnTo>
                  <a:lnTo>
                    <a:pt x="2039548" y="36833"/>
                  </a:lnTo>
                  <a:lnTo>
                    <a:pt x="1999576" y="9882"/>
                  </a:lnTo>
                  <a:lnTo>
                    <a:pt x="1950628" y="0"/>
                  </a:lnTo>
                  <a:lnTo>
                    <a:pt x="1426564" y="0"/>
                  </a:lnTo>
                </a:path>
              </a:pathLst>
            </a:custGeom>
            <a:ln w="55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8045209" y="4993665"/>
              <a:ext cx="788670" cy="48895"/>
            </a:xfrm>
            <a:custGeom>
              <a:avLst/>
              <a:gdLst/>
              <a:ahLst/>
              <a:cxnLst/>
              <a:rect l="l" t="t" r="r" b="b"/>
              <a:pathLst>
                <a:path w="788670" h="48895">
                  <a:moveTo>
                    <a:pt x="48450" y="24536"/>
                  </a:moveTo>
                  <a:lnTo>
                    <a:pt x="0" y="50"/>
                  </a:lnTo>
                  <a:lnTo>
                    <a:pt x="0" y="48488"/>
                  </a:lnTo>
                  <a:lnTo>
                    <a:pt x="48450" y="24536"/>
                  </a:lnTo>
                  <a:close/>
                </a:path>
                <a:path w="788670" h="48895">
                  <a:moveTo>
                    <a:pt x="788670" y="0"/>
                  </a:moveTo>
                  <a:lnTo>
                    <a:pt x="740232" y="24485"/>
                  </a:lnTo>
                  <a:lnTo>
                    <a:pt x="788670" y="48437"/>
                  </a:lnTo>
                  <a:lnTo>
                    <a:pt x="788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45" name="object 2245"/>
          <p:cNvSpPr txBox="1"/>
          <p:nvPr/>
        </p:nvSpPr>
        <p:spPr>
          <a:xfrm>
            <a:off x="8189450" y="5896645"/>
            <a:ext cx="43053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latin typeface="Calibri"/>
                <a:cs typeface="Calibri"/>
              </a:rPr>
              <a:t>Detector</a:t>
            </a:r>
            <a:r>
              <a:rPr sz="450" spc="30" dirty="0">
                <a:latin typeface="Calibri"/>
                <a:cs typeface="Calibri"/>
              </a:rPr>
              <a:t> </a:t>
            </a:r>
            <a:r>
              <a:rPr sz="450" spc="-10" dirty="0">
                <a:latin typeface="Calibri"/>
                <a:cs typeface="Calibri"/>
              </a:rPr>
              <a:t>Cooling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246" name="object 2246"/>
          <p:cNvSpPr txBox="1">
            <a:spLocks noGrp="1"/>
          </p:cNvSpPr>
          <p:nvPr>
            <p:ph type="title"/>
          </p:nvPr>
        </p:nvSpPr>
        <p:spPr>
          <a:xfrm>
            <a:off x="386274" y="331734"/>
            <a:ext cx="1097168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589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chemeClr val="tx1"/>
                </a:solidFill>
                <a:latin typeface="Calibri"/>
                <a:cs typeface="Calibri"/>
              </a:rPr>
              <a:t>ET</a:t>
            </a:r>
            <a:r>
              <a:rPr sz="1600" b="1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chemeClr val="tx1"/>
                </a:solidFill>
                <a:latin typeface="Calibri"/>
                <a:cs typeface="Calibri"/>
              </a:rPr>
              <a:t>Instrument</a:t>
            </a:r>
            <a:r>
              <a:rPr sz="1600" b="1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tx1"/>
                </a:solidFill>
                <a:latin typeface="Calibri"/>
                <a:cs typeface="Calibri"/>
              </a:rPr>
              <a:t>Science</a:t>
            </a:r>
            <a:r>
              <a:rPr sz="1600" b="1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tx1"/>
                </a:solidFill>
                <a:latin typeface="Calibri"/>
                <a:cs typeface="Calibri"/>
              </a:rPr>
              <a:t>Board</a:t>
            </a:r>
            <a:r>
              <a:rPr sz="16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tx1"/>
                </a:solidFill>
                <a:latin typeface="Calibri"/>
                <a:cs typeface="Calibri"/>
              </a:rPr>
              <a:t>(ISB)</a:t>
            </a:r>
            <a:r>
              <a:rPr sz="1600" b="1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chemeClr val="tx1"/>
                </a:solidFill>
                <a:latin typeface="Calibri"/>
                <a:cs typeface="Calibri"/>
              </a:rPr>
              <a:t>Organigram</a:t>
            </a:r>
            <a:r>
              <a:rPr sz="1600" b="1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chemeClr val="tx1"/>
                </a:solidFill>
                <a:latin typeface="Calibri"/>
                <a:cs typeface="Calibri"/>
              </a:rPr>
              <a:t>(ET-0033A-</a:t>
            </a:r>
            <a:r>
              <a:rPr sz="1600" b="1" spc="-25" dirty="0">
                <a:solidFill>
                  <a:schemeClr val="tx1"/>
                </a:solidFill>
                <a:latin typeface="Calibri"/>
                <a:cs typeface="Calibri"/>
              </a:rPr>
              <a:t>21)</a:t>
            </a:r>
            <a:endParaRPr sz="1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2247" name="object 2247"/>
          <p:cNvGrpSpPr/>
          <p:nvPr/>
        </p:nvGrpSpPr>
        <p:grpSpPr>
          <a:xfrm>
            <a:off x="7392871" y="3216172"/>
            <a:ext cx="972185" cy="467995"/>
            <a:chOff x="7427705" y="2903695"/>
            <a:chExt cx="972185" cy="467995"/>
          </a:xfrm>
        </p:grpSpPr>
        <p:sp>
          <p:nvSpPr>
            <p:cNvPr id="2248" name="object 2248"/>
            <p:cNvSpPr/>
            <p:nvPr/>
          </p:nvSpPr>
          <p:spPr>
            <a:xfrm>
              <a:off x="7428817" y="321326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7428658" y="32134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7481037" y="2904654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7481040" y="290464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7428338" y="321342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7428870" y="321342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7428817" y="321326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7428658" y="32134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7481037" y="2904654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7481040" y="290464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7428338" y="321342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7428870" y="321342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7428817" y="321326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7428658" y="321342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7481037" y="2904654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7481040" y="290464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7428338" y="321342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7428870" y="3213420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66" name="object 2266"/>
          <p:cNvSpPr txBox="1"/>
          <p:nvPr/>
        </p:nvSpPr>
        <p:spPr>
          <a:xfrm>
            <a:off x="7658841" y="3551666"/>
            <a:ext cx="440690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Nick</a:t>
            </a:r>
            <a:r>
              <a:rPr sz="450" spc="1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van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Remortel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267" name="object 2267"/>
          <p:cNvGrpSpPr/>
          <p:nvPr/>
        </p:nvGrpSpPr>
        <p:grpSpPr>
          <a:xfrm>
            <a:off x="7369307" y="3205333"/>
            <a:ext cx="1024255" cy="519430"/>
            <a:chOff x="7404141" y="2892856"/>
            <a:chExt cx="1024255" cy="519430"/>
          </a:xfrm>
        </p:grpSpPr>
        <p:pic>
          <p:nvPicPr>
            <p:cNvPr id="2268" name="object 2268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7553210" y="2924119"/>
              <a:ext cx="288353" cy="288358"/>
            </a:xfrm>
            <a:prstGeom prst="rect">
              <a:avLst/>
            </a:prstGeom>
          </p:spPr>
        </p:pic>
        <p:pic>
          <p:nvPicPr>
            <p:cNvPr id="2269" name="object 2269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7404141" y="2892856"/>
              <a:ext cx="1024023" cy="519423"/>
            </a:xfrm>
            <a:prstGeom prst="rect">
              <a:avLst/>
            </a:prstGeom>
          </p:spPr>
        </p:pic>
        <p:sp>
          <p:nvSpPr>
            <p:cNvPr id="2270" name="object 2270"/>
            <p:cNvSpPr/>
            <p:nvPr/>
          </p:nvSpPr>
          <p:spPr>
            <a:xfrm>
              <a:off x="7428817" y="3213260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865060" y="144271"/>
                  </a:moveTo>
                  <a:lnTo>
                    <a:pt x="865060" y="0"/>
                  </a:ln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close/>
                </a:path>
                <a:path w="970279" h="144779">
                  <a:moveTo>
                    <a:pt x="104871" y="144271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104871" y="0"/>
                  </a:lnTo>
                  <a:lnTo>
                    <a:pt x="104871" y="14427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7428657" y="3213419"/>
              <a:ext cx="970280" cy="144780"/>
            </a:xfrm>
            <a:custGeom>
              <a:avLst/>
              <a:gdLst/>
              <a:ahLst/>
              <a:cxnLst/>
              <a:rect l="l" t="t" r="r" b="b"/>
              <a:pathLst>
                <a:path w="970279" h="144779">
                  <a:moveTo>
                    <a:pt x="104871" y="0"/>
                  </a:moveTo>
                  <a:lnTo>
                    <a:pt x="0" y="0"/>
                  </a:lnTo>
                  <a:lnTo>
                    <a:pt x="0" y="104876"/>
                  </a:lnTo>
                  <a:lnTo>
                    <a:pt x="104871" y="144271"/>
                  </a:lnTo>
                  <a:lnTo>
                    <a:pt x="104871" y="0"/>
                  </a:lnTo>
                  <a:close/>
                </a:path>
                <a:path w="970279" h="144779">
                  <a:moveTo>
                    <a:pt x="865060" y="0"/>
                  </a:moveTo>
                  <a:lnTo>
                    <a:pt x="969932" y="0"/>
                  </a:lnTo>
                  <a:lnTo>
                    <a:pt x="969932" y="104876"/>
                  </a:lnTo>
                  <a:lnTo>
                    <a:pt x="865060" y="144271"/>
                  </a:lnTo>
                  <a:lnTo>
                    <a:pt x="865060" y="0"/>
                  </a:lnTo>
                  <a:close/>
                </a:path>
              </a:pathLst>
            </a:custGeom>
            <a:ln w="3175">
              <a:solidFill>
                <a:srgbClr val="2866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7481036" y="2904654"/>
              <a:ext cx="864869" cy="466090"/>
            </a:xfrm>
            <a:custGeom>
              <a:avLst/>
              <a:gdLst/>
              <a:ahLst/>
              <a:cxnLst/>
              <a:rect l="l" t="t" r="r" b="b"/>
              <a:pathLst>
                <a:path w="864870" h="466089">
                  <a:moveTo>
                    <a:pt x="864527" y="413651"/>
                  </a:moveTo>
                  <a:lnTo>
                    <a:pt x="0" y="413651"/>
                  </a:lnTo>
                  <a:lnTo>
                    <a:pt x="0" y="465823"/>
                  </a:lnTo>
                  <a:lnTo>
                    <a:pt x="864527" y="465823"/>
                  </a:lnTo>
                  <a:lnTo>
                    <a:pt x="864527" y="413651"/>
                  </a:lnTo>
                  <a:close/>
                </a:path>
                <a:path w="864870" h="466089">
                  <a:moveTo>
                    <a:pt x="864527" y="0"/>
                  </a:moveTo>
                  <a:lnTo>
                    <a:pt x="0" y="0"/>
                  </a:lnTo>
                  <a:lnTo>
                    <a:pt x="0" y="308775"/>
                  </a:lnTo>
                  <a:lnTo>
                    <a:pt x="864527" y="308775"/>
                  </a:lnTo>
                  <a:lnTo>
                    <a:pt x="8645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7481040" y="2904647"/>
              <a:ext cx="865505" cy="466090"/>
            </a:xfrm>
            <a:custGeom>
              <a:avLst/>
              <a:gdLst/>
              <a:ahLst/>
              <a:cxnLst/>
              <a:rect l="l" t="t" r="r" b="b"/>
              <a:pathLst>
                <a:path w="865504" h="466089">
                  <a:moveTo>
                    <a:pt x="0" y="465820"/>
                  </a:moveTo>
                  <a:lnTo>
                    <a:pt x="865060" y="465820"/>
                  </a:lnTo>
                  <a:lnTo>
                    <a:pt x="865060" y="0"/>
                  </a:lnTo>
                  <a:lnTo>
                    <a:pt x="0" y="0"/>
                  </a:lnTo>
                  <a:lnTo>
                    <a:pt x="0" y="465820"/>
                  </a:lnTo>
                  <a:close/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7428338" y="321341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969932" y="104876"/>
                  </a:moveTo>
                  <a:lnTo>
                    <a:pt x="0" y="104876"/>
                  </a:lnTo>
                  <a:lnTo>
                    <a:pt x="0" y="0"/>
                  </a:lnTo>
                  <a:lnTo>
                    <a:pt x="969932" y="0"/>
                  </a:lnTo>
                  <a:lnTo>
                    <a:pt x="969932" y="104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7428870" y="3213419"/>
              <a:ext cx="970280" cy="105410"/>
            </a:xfrm>
            <a:custGeom>
              <a:avLst/>
              <a:gdLst/>
              <a:ahLst/>
              <a:cxnLst/>
              <a:rect l="l" t="t" r="r" b="b"/>
              <a:pathLst>
                <a:path w="970279" h="105410">
                  <a:moveTo>
                    <a:pt x="0" y="104876"/>
                  </a:moveTo>
                  <a:lnTo>
                    <a:pt x="969932" y="104876"/>
                  </a:lnTo>
                  <a:lnTo>
                    <a:pt x="969932" y="0"/>
                  </a:lnTo>
                  <a:lnTo>
                    <a:pt x="0" y="0"/>
                  </a:lnTo>
                  <a:lnTo>
                    <a:pt x="0" y="104876"/>
                  </a:lnTo>
                  <a:close/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76" name="object 2276"/>
          <p:cNvSpPr txBox="1"/>
          <p:nvPr/>
        </p:nvSpPr>
        <p:spPr>
          <a:xfrm>
            <a:off x="7447005" y="3526695"/>
            <a:ext cx="863600" cy="103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Nick</a:t>
            </a:r>
            <a:r>
              <a:rPr sz="450" spc="1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5B9BD4"/>
                </a:solidFill>
                <a:latin typeface="Calibri"/>
                <a:cs typeface="Calibri"/>
              </a:rPr>
              <a:t>van</a:t>
            </a:r>
            <a:r>
              <a:rPr sz="450" spc="25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5B9BD4"/>
                </a:solidFill>
                <a:latin typeface="Calibri"/>
                <a:cs typeface="Calibri"/>
              </a:rPr>
              <a:t>Remortel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2277" name="object 2277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7518377" y="3236596"/>
            <a:ext cx="288353" cy="288358"/>
          </a:xfrm>
          <a:prstGeom prst="rect">
            <a:avLst/>
          </a:prstGeom>
        </p:spPr>
      </p:pic>
      <p:sp>
        <p:nvSpPr>
          <p:cNvPr id="2278" name="object 2278"/>
          <p:cNvSpPr txBox="1"/>
          <p:nvPr/>
        </p:nvSpPr>
        <p:spPr>
          <a:xfrm>
            <a:off x="7447005" y="3436288"/>
            <a:ext cx="86360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14"/>
              </a:spcBef>
            </a:pPr>
            <a:r>
              <a:rPr sz="450" dirty="0">
                <a:solidFill>
                  <a:srgbClr val="FDFFFF"/>
                </a:solidFill>
                <a:latin typeface="Calibri"/>
                <a:cs typeface="Calibri"/>
              </a:rPr>
              <a:t>WP</a:t>
            </a:r>
            <a:r>
              <a:rPr sz="450" spc="1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DFFFF"/>
                </a:solidFill>
                <a:latin typeface="Calibri"/>
                <a:cs typeface="Calibri"/>
              </a:rPr>
              <a:t>Cochair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2280" name="Immagine 1">
            <a:extLst>
              <a:ext uri="{FF2B5EF4-FFF2-40B4-BE49-F238E27FC236}">
                <a16:creationId xmlns:a16="http://schemas.microsoft.com/office/drawing/2014/main" id="{21445D87-99A0-4E75-BEB7-E178BA0F1DE9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20" y="-15129"/>
            <a:ext cx="2868657" cy="7776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Recent</a:t>
            </a:r>
            <a:r>
              <a:rPr spc="-80" dirty="0"/>
              <a:t> </a:t>
            </a:r>
            <a:r>
              <a:rPr dirty="0"/>
              <a:t>/</a:t>
            </a:r>
            <a:r>
              <a:rPr spc="-150" dirty="0"/>
              <a:t> </a:t>
            </a:r>
            <a:r>
              <a:rPr dirty="0"/>
              <a:t>current</a:t>
            </a:r>
            <a:r>
              <a:rPr spc="-100" dirty="0"/>
              <a:t> </a:t>
            </a:r>
            <a:r>
              <a:rPr dirty="0"/>
              <a:t>/</a:t>
            </a:r>
            <a:r>
              <a:rPr spc="-150" dirty="0"/>
              <a:t> </a:t>
            </a:r>
            <a:r>
              <a:rPr dirty="0"/>
              <a:t>upcoming</a:t>
            </a:r>
            <a:r>
              <a:rPr spc="-70" dirty="0"/>
              <a:t> </a:t>
            </a:r>
            <a:r>
              <a:rPr dirty="0"/>
              <a:t>ISB</a:t>
            </a:r>
            <a:r>
              <a:rPr spc="-160" dirty="0"/>
              <a:t> </a:t>
            </a:r>
            <a:r>
              <a:rPr spc="-10" dirty="0"/>
              <a:t>Activities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8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300">
              <a:lnSpc>
                <a:spcPts val="1240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3474720"/>
            <a:ext cx="7915655" cy="31607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47605" y="805613"/>
            <a:ext cx="10710398" cy="25987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0" marR="541655" indent="-28638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2800" b="1" dirty="0">
                <a:latin typeface="Calibri"/>
                <a:cs typeface="Calibri"/>
              </a:rPr>
              <a:t>Regular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meetings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all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ISB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divisions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discuss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sub-</a:t>
            </a:r>
            <a:r>
              <a:rPr sz="2800" dirty="0">
                <a:latin typeface="Calibri"/>
                <a:cs typeface="Calibri"/>
              </a:rPr>
              <a:t>system</a:t>
            </a:r>
            <a:r>
              <a:rPr lang="de-DE"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designs, </a:t>
            </a:r>
            <a:r>
              <a:rPr sz="2800" dirty="0">
                <a:latin typeface="Calibri"/>
                <a:cs typeface="Calibri"/>
              </a:rPr>
              <a:t>R&amp;D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progress,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instrument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science</a:t>
            </a:r>
            <a:endParaRPr sz="2800" dirty="0">
              <a:latin typeface="Calibri"/>
              <a:cs typeface="Calibri"/>
            </a:endParaRPr>
          </a:p>
          <a:p>
            <a:pPr marL="298450" marR="5080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2800" dirty="0">
                <a:latin typeface="Calibri"/>
                <a:cs typeface="Calibri"/>
              </a:rPr>
              <a:t>More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than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1000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entries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in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the</a:t>
            </a:r>
            <a:r>
              <a:rPr sz="2800" b="1" spc="-3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first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PBS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version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contributed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by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ISB </a:t>
            </a:r>
            <a:r>
              <a:rPr sz="2800" dirty="0">
                <a:latin typeface="Calibri"/>
                <a:cs typeface="Calibri"/>
              </a:rPr>
              <a:t>(of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course,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changes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will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still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made,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finer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structure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required)</a:t>
            </a:r>
            <a:endParaRPr sz="2800" dirty="0">
              <a:latin typeface="Calibri"/>
              <a:cs typeface="Calibri"/>
            </a:endParaRPr>
          </a:p>
          <a:p>
            <a:pPr marL="298450" marR="609600" indent="-286385">
              <a:lnSpc>
                <a:spcPct val="100000"/>
              </a:lnSpc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2800" b="1" dirty="0">
                <a:latin typeface="Calibri"/>
                <a:cs typeface="Calibri"/>
              </a:rPr>
              <a:t>R&amp;D</a:t>
            </a:r>
            <a:r>
              <a:rPr sz="2800" b="1" spc="-4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/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activities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survey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lang="de-DE" sz="2800" spc="-50" dirty="0" err="1">
                <a:latin typeface="Calibri"/>
                <a:cs typeface="Calibri"/>
              </a:rPr>
              <a:t>soon</a:t>
            </a:r>
            <a:r>
              <a:rPr lang="de-DE"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online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form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lang="de-DE" sz="2800" spc="-70" dirty="0">
                <a:latin typeface="Calibri"/>
                <a:cs typeface="Calibri"/>
              </a:rPr>
              <a:t>will </a:t>
            </a:r>
            <a:r>
              <a:rPr lang="de-DE" sz="2800" spc="-70" dirty="0" err="1">
                <a:latin typeface="Calibri"/>
                <a:cs typeface="Calibri"/>
              </a:rPr>
              <a:t>be</a:t>
            </a:r>
            <a:r>
              <a:rPr lang="de-DE" sz="2800" spc="-70" dirty="0">
                <a:latin typeface="Calibri"/>
                <a:cs typeface="Calibri"/>
              </a:rPr>
              <a:t> </a:t>
            </a:r>
            <a:r>
              <a:rPr lang="de-DE" sz="2800" spc="-70" dirty="0" err="1">
                <a:latin typeface="Calibri"/>
                <a:cs typeface="Calibri"/>
              </a:rPr>
              <a:t>filled</a:t>
            </a:r>
            <a:r>
              <a:rPr lang="de-DE" sz="2800" spc="-70" dirty="0">
                <a:latin typeface="Calibri"/>
                <a:cs typeface="Calibri"/>
              </a:rPr>
              <a:t> </a:t>
            </a:r>
            <a:r>
              <a:rPr lang="de-DE" sz="2800" spc="-70" dirty="0" err="1">
                <a:latin typeface="Calibri"/>
                <a:cs typeface="Calibri"/>
              </a:rPr>
              <a:t>by</a:t>
            </a:r>
            <a:r>
              <a:rPr lang="de-DE"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all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lang="de-DE" sz="2800" dirty="0">
                <a:latin typeface="Calibri"/>
                <a:cs typeface="Calibri"/>
              </a:rPr>
              <a:t>RUs </a:t>
            </a:r>
            <a:r>
              <a:rPr lang="de-DE" sz="2800" dirty="0" err="1">
                <a:latin typeface="Calibri"/>
                <a:cs typeface="Calibri"/>
              </a:rPr>
              <a:t>to</a:t>
            </a:r>
            <a:r>
              <a:rPr lang="de-DE" sz="2800" dirty="0">
                <a:latin typeface="Calibri"/>
                <a:cs typeface="Calibri"/>
              </a:rPr>
              <a:t> </a:t>
            </a:r>
            <a:r>
              <a:rPr lang="de-DE" sz="2800" dirty="0" err="1">
                <a:latin typeface="Calibri"/>
                <a:cs typeface="Calibri"/>
              </a:rPr>
              <a:t>get</a:t>
            </a:r>
            <a:r>
              <a:rPr lang="de-DE" sz="2800" dirty="0">
                <a:latin typeface="Calibri"/>
                <a:cs typeface="Calibri"/>
              </a:rPr>
              <a:t> a </a:t>
            </a:r>
            <a:r>
              <a:rPr lang="de-DE" sz="2800" dirty="0" err="1">
                <a:latin typeface="Calibri"/>
                <a:cs typeface="Calibri"/>
              </a:rPr>
              <a:t>complete</a:t>
            </a:r>
            <a:r>
              <a:rPr lang="de-DE" sz="2800" dirty="0">
                <a:latin typeface="Calibri"/>
                <a:cs typeface="Calibri"/>
              </a:rPr>
              <a:t> </a:t>
            </a:r>
            <a:r>
              <a:rPr lang="de-DE" sz="2800" dirty="0" err="1">
                <a:latin typeface="Calibri"/>
                <a:cs typeface="Calibri"/>
              </a:rPr>
              <a:t>overview</a:t>
            </a:r>
            <a:r>
              <a:rPr lang="de-DE" sz="2800" dirty="0">
                <a:latin typeface="Calibri"/>
                <a:cs typeface="Calibri"/>
              </a:rPr>
              <a:t> </a:t>
            </a:r>
            <a:r>
              <a:rPr lang="de-DE" sz="2800" dirty="0" err="1">
                <a:latin typeface="Calibri"/>
                <a:cs typeface="Calibri"/>
              </a:rPr>
              <a:t>of</a:t>
            </a:r>
            <a:r>
              <a:rPr lang="de-DE" sz="2800" dirty="0">
                <a:latin typeface="Calibri"/>
                <a:cs typeface="Calibri"/>
              </a:rPr>
              <a:t> R&amp;D </a:t>
            </a:r>
            <a:r>
              <a:rPr lang="de-DE" sz="2800" dirty="0" err="1">
                <a:latin typeface="Calibri"/>
                <a:cs typeface="Calibri"/>
              </a:rPr>
              <a:t>activities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00568-5609-4C2A-BCD5-B19973441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Major R&amp;D </a:t>
            </a:r>
            <a:r>
              <a:rPr lang="de-DE" dirty="0" err="1"/>
              <a:t>Facilities</a:t>
            </a:r>
            <a:r>
              <a:rPr lang="de-DE" dirty="0"/>
              <a:t> in ET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F34A59-FCDB-4664-9072-C7FCD6869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551"/>
            <a:ext cx="3171825" cy="161970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D4DF48-C305-49A5-9D61-BB6B76368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2361">
            <a:off x="3650453" y="807450"/>
            <a:ext cx="3171825" cy="166912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99C9622-7B4F-42F0-9B03-9928B4A59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4628">
            <a:off x="8059416" y="813411"/>
            <a:ext cx="3609975" cy="200275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0B65831-A189-4799-9AE9-887653F0F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2692">
            <a:off x="666426" y="2466322"/>
            <a:ext cx="3309850" cy="185203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D296F25-97B4-4B4E-A9BC-871725AF6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4458">
            <a:off x="4536791" y="1995312"/>
            <a:ext cx="2877483" cy="158995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ECAF78-C665-405B-864D-5F92FC7C4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6278">
            <a:off x="148574" y="4467330"/>
            <a:ext cx="3220115" cy="177592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E6444F3-EDEC-47CE-BD9F-C8F550D7E6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636" y="5190637"/>
            <a:ext cx="2977461" cy="155962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0A928A3-78A1-4DE8-8847-F49E479E8C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42072">
            <a:off x="4252526" y="3399768"/>
            <a:ext cx="3087221" cy="158995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C4BC399-5896-4C96-A255-6A721ED2DD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89387">
            <a:off x="7406981" y="2126702"/>
            <a:ext cx="3220115" cy="181479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DD9E62D-37A6-4841-8332-C0F1D67A74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11392">
            <a:off x="8512024" y="3414435"/>
            <a:ext cx="3400780" cy="181478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FD211F0-1A54-42C9-B77E-9B8394AE0C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1672">
            <a:off x="4989796" y="4792332"/>
            <a:ext cx="3303563" cy="188592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F21083F-35B5-42A3-B22F-1F47618D8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50586">
            <a:off x="8532524" y="4964844"/>
            <a:ext cx="3069451" cy="1756057"/>
          </a:xfrm>
          <a:prstGeom prst="rect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FF0A674-0128-4EB6-87AC-0B93C5DE8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2361">
            <a:off x="3653591" y="760873"/>
            <a:ext cx="3171825" cy="166912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5B532DB-0856-4595-902C-78E6A475F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4458">
            <a:off x="4539929" y="1948735"/>
            <a:ext cx="2877483" cy="158995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114105C-3AEC-4ADD-848A-CCDE3CF8C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42072">
            <a:off x="4255664" y="3353191"/>
            <a:ext cx="3087221" cy="158995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34AB627A-3B2D-4A1A-A94D-B5DB0EF794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89387">
            <a:off x="7410119" y="2080125"/>
            <a:ext cx="3220115" cy="181479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E614606-42C7-4424-8537-1F6A2E0749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11392">
            <a:off x="8515162" y="3367858"/>
            <a:ext cx="3400780" cy="181478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8291EFB4-31FD-487F-B607-373BEFDA62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1672">
            <a:off x="4992934" y="4745755"/>
            <a:ext cx="3303563" cy="188592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746B3591-9A45-4ADD-9AC3-4470D7D9CB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50586">
            <a:off x="8535662" y="4918267"/>
            <a:ext cx="3069451" cy="1756057"/>
          </a:xfrm>
          <a:prstGeom prst="rect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499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BBFD1-D3EA-4FDA-87D2-44213049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Major R&amp;D </a:t>
            </a:r>
            <a:r>
              <a:rPr lang="de-DE" dirty="0" err="1"/>
              <a:t>Facilities</a:t>
            </a:r>
            <a:r>
              <a:rPr lang="de-DE" dirty="0"/>
              <a:t> in ET (</a:t>
            </a:r>
            <a:r>
              <a:rPr lang="de-DE" dirty="0" err="1"/>
              <a:t>incomplete</a:t>
            </a:r>
            <a:r>
              <a:rPr lang="de-DE" dirty="0"/>
              <a:t>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0273A7-8AB9-413D-82FF-AF8A23E1D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771"/>
            <a:ext cx="12192000" cy="60719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4BD1BFE-F1F1-4A87-AAEE-9347ACA49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019" y="3092568"/>
            <a:ext cx="1963563" cy="109871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C3EC7A-CB1C-4A37-9308-D08993D9F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089" y="4635726"/>
            <a:ext cx="2047134" cy="112901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1756FDB-9B86-4FD8-AF77-E79F5CCBF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9254" y="1761833"/>
            <a:ext cx="1944054" cy="107853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2737DFA-022C-4A8F-8F66-8F7C24475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701" y="2901317"/>
            <a:ext cx="2166399" cy="114003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62DF07E-C255-434E-AECA-3FD7BBFA5F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974" y="547477"/>
            <a:ext cx="1965359" cy="108596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8D574D7-399B-4019-85F3-F0A15101F3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9053" y="5586671"/>
            <a:ext cx="2166399" cy="115607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303127A-3A13-4043-94FE-4D142F9241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3904" y="4248473"/>
            <a:ext cx="1990299" cy="113621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14A85EA-C418-4982-AF3B-B8881D622C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1148" y="3091031"/>
            <a:ext cx="2096477" cy="1199411"/>
          </a:xfrm>
          <a:prstGeom prst="rect">
            <a:avLst/>
          </a:prstGeom>
          <a:ln w="34925">
            <a:solidFill>
              <a:srgbClr val="FFFF00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EE6DDC4-C1F6-4315-A790-340DCA0FDB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6" y="4449430"/>
            <a:ext cx="2097547" cy="109871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925D877-906C-484A-B55C-3290139F0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8692" y="1674102"/>
            <a:ext cx="2151580" cy="109871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3CBA003-97C9-434C-8BE7-9830B5EA6A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76174" y="5497368"/>
            <a:ext cx="2047134" cy="115372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5E2FEFD4-2530-451A-BD1A-D47DBA8E23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40729" y="2270132"/>
            <a:ext cx="1383284" cy="99390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8F78D0F-E5DB-4BF9-8ABB-40DA35B9E1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8730" y="997657"/>
            <a:ext cx="2108614" cy="108596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13589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Wiki</a:t>
            </a:r>
            <a:r>
              <a:rPr spc="-90" dirty="0"/>
              <a:t> </a:t>
            </a:r>
            <a:r>
              <a:rPr dirty="0"/>
              <a:t>page</a:t>
            </a:r>
            <a:r>
              <a:rPr spc="-85" dirty="0"/>
              <a:t> </a:t>
            </a:r>
            <a:r>
              <a:rPr dirty="0"/>
              <a:t>for</a:t>
            </a:r>
            <a:r>
              <a:rPr spc="-105" dirty="0"/>
              <a:t> </a:t>
            </a:r>
            <a:r>
              <a:rPr dirty="0"/>
              <a:t>R&amp;D</a:t>
            </a:r>
            <a:r>
              <a:rPr spc="-105" dirty="0"/>
              <a:t> </a:t>
            </a:r>
            <a:r>
              <a:rPr spc="-10" dirty="0"/>
              <a:t>Facilities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8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300">
              <a:lnSpc>
                <a:spcPts val="1240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715" y="801495"/>
            <a:ext cx="9297072" cy="565195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977992" y="833514"/>
            <a:ext cx="414655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  <a:hlinkClick r:id="rId4"/>
              </a:rPr>
              <a:t>https://wiki.et-gw.eu/ISB/R_and_D_facilities</a:t>
            </a:r>
            <a:endParaRPr lang="de-DE" sz="1800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36500" y="3865947"/>
            <a:ext cx="4883785" cy="1120820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de-DE" sz="2400" dirty="0" err="1">
                <a:latin typeface="Calibri"/>
                <a:cs typeface="Calibri"/>
              </a:rPr>
              <a:t>For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the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database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the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results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from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the</a:t>
            </a:r>
            <a:r>
              <a:rPr lang="de-DE" sz="2400" dirty="0">
                <a:latin typeface="Calibri"/>
                <a:cs typeface="Calibri"/>
              </a:rPr>
              <a:t> online </a:t>
            </a:r>
            <a:r>
              <a:rPr lang="de-DE" sz="2400" dirty="0" err="1">
                <a:latin typeface="Calibri"/>
                <a:cs typeface="Calibri"/>
              </a:rPr>
              <a:t>survey</a:t>
            </a:r>
            <a:r>
              <a:rPr lang="de-DE" sz="2400" dirty="0">
                <a:latin typeface="Calibri"/>
                <a:cs typeface="Calibri"/>
              </a:rPr>
              <a:t> (</a:t>
            </a:r>
            <a:r>
              <a:rPr lang="de-DE" sz="2400" dirty="0" err="1">
                <a:latin typeface="Calibri"/>
                <a:cs typeface="Calibri"/>
              </a:rPr>
              <a:t>to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be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launched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soon</a:t>
            </a:r>
            <a:r>
              <a:rPr lang="de-DE" sz="2400" dirty="0">
                <a:latin typeface="Calibri"/>
                <a:cs typeface="Calibri"/>
              </a:rPr>
              <a:t>) will </a:t>
            </a:r>
            <a:r>
              <a:rPr lang="de-DE" sz="2400" dirty="0" err="1">
                <a:latin typeface="Calibri"/>
                <a:cs typeface="Calibri"/>
              </a:rPr>
              <a:t>be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used</a:t>
            </a:r>
            <a:r>
              <a:rPr lang="de-DE" sz="2400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1597</Words>
  <Application>Microsoft Office PowerPoint</Application>
  <PresentationFormat>Breitbild</PresentationFormat>
  <Paragraphs>431</Paragraphs>
  <Slides>15</Slides>
  <Notes>9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15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Nimbus Roman No9 L</vt:lpstr>
      <vt:lpstr>Nimbus Sans L</vt:lpstr>
      <vt:lpstr>Segoe UI Symbol</vt:lpstr>
      <vt:lpstr>Times New Roman</vt:lpstr>
      <vt:lpstr>Office</vt:lpstr>
      <vt:lpstr>Standard</vt:lpstr>
      <vt:lpstr>Office Theme</vt:lpstr>
      <vt:lpstr>Technology Development and Design towards the Einstein Telescope TDRs</vt:lpstr>
      <vt:lpstr>How many TDRs?</vt:lpstr>
      <vt:lpstr>What influences the Design(s)  TDRs?</vt:lpstr>
      <vt:lpstr>Regular meetings of EB with PO &amp; ED </vt:lpstr>
      <vt:lpstr>ET Instrument Science Board (ISB) Organigram (ET-0033A-21)</vt:lpstr>
      <vt:lpstr>Recent / current / upcoming ISB Activities</vt:lpstr>
      <vt:lpstr>Major R&amp;D Facilities in ET</vt:lpstr>
      <vt:lpstr>Major R&amp;D Facilities in ET (incomplete)</vt:lpstr>
      <vt:lpstr>Wiki page for R&amp;D Facilities</vt:lpstr>
      <vt:lpstr>PowerPoint-Präsentation</vt:lpstr>
      <vt:lpstr>ET Sensitivity Curve</vt:lpstr>
      <vt:lpstr> Parameter lists for all detector subsystems</vt:lpstr>
      <vt:lpstr>Site Preparation / Characterisation</vt:lpstr>
      <vt:lpstr>Site Characterisation/Preparation Board</vt:lpstr>
      <vt:lpstr>Next Steps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Development and Design towards the Einstein Telescope TDRs</dc:title>
  <dc:creator>Harald Lueck</dc:creator>
  <cp:lastModifiedBy>Harald Lueck</cp:lastModifiedBy>
  <cp:revision>136</cp:revision>
  <dcterms:created xsi:type="dcterms:W3CDTF">2023-06-09T11:20:41Z</dcterms:created>
  <dcterms:modified xsi:type="dcterms:W3CDTF">2023-06-12T11:16:14Z</dcterms:modified>
</cp:coreProperties>
</file>