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68" r:id="rId2"/>
    <p:sldId id="275" r:id="rId3"/>
    <p:sldId id="257" r:id="rId4"/>
    <p:sldId id="274" r:id="rId5"/>
    <p:sldId id="276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B1BB2F-2F34-481F-9CFB-CCA489D97D06}" v="2" dt="2023-06-13T07:35:49.2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244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36" d="100"/>
          <a:sy n="36" d="100"/>
        </p:scale>
        <p:origin x="2640" y="4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ssandro variola" userId="17df1f41d7fed14e" providerId="LiveId" clId="{79B1BB2F-2F34-481F-9CFB-CCA489D97D06}"/>
    <pc:docChg chg="undo redo custSel addSld delSld modSld">
      <pc:chgData name="alessandro variola" userId="17df1f41d7fed14e" providerId="LiveId" clId="{79B1BB2F-2F34-481F-9CFB-CCA489D97D06}" dt="2023-06-13T11:25:45.603" v="1588" actId="208"/>
      <pc:docMkLst>
        <pc:docMk/>
      </pc:docMkLst>
      <pc:sldChg chg="modSp mod">
        <pc:chgData name="alessandro variola" userId="17df1f41d7fed14e" providerId="LiveId" clId="{79B1BB2F-2F34-481F-9CFB-CCA489D97D06}" dt="2023-06-13T11:04:08.025" v="514" actId="20577"/>
        <pc:sldMkLst>
          <pc:docMk/>
          <pc:sldMk cId="884424536" sldId="257"/>
        </pc:sldMkLst>
        <pc:spChg chg="mod">
          <ac:chgData name="alessandro variola" userId="17df1f41d7fed14e" providerId="LiveId" clId="{79B1BB2F-2F34-481F-9CFB-CCA489D97D06}" dt="2023-06-13T11:04:08.025" v="514" actId="20577"/>
          <ac:spMkLst>
            <pc:docMk/>
            <pc:sldMk cId="884424536" sldId="257"/>
            <ac:spMk id="2" creationId="{4DADA706-6053-EFE1-2CB2-73F698D4AD2D}"/>
          </ac:spMkLst>
        </pc:spChg>
      </pc:sldChg>
      <pc:sldChg chg="modSp mod">
        <pc:chgData name="alessandro variola" userId="17df1f41d7fed14e" providerId="LiveId" clId="{79B1BB2F-2F34-481F-9CFB-CCA489D97D06}" dt="2023-06-13T11:24:40.605" v="1566" actId="20577"/>
        <pc:sldMkLst>
          <pc:docMk/>
          <pc:sldMk cId="3996159290" sldId="258"/>
        </pc:sldMkLst>
        <pc:spChg chg="mod">
          <ac:chgData name="alessandro variola" userId="17df1f41d7fed14e" providerId="LiveId" clId="{79B1BB2F-2F34-481F-9CFB-CCA489D97D06}" dt="2023-06-13T11:04:24.045" v="541" actId="20577"/>
          <ac:spMkLst>
            <pc:docMk/>
            <pc:sldMk cId="3996159290" sldId="258"/>
            <ac:spMk id="2" creationId="{375D2DC8-B536-FC7B-9DF1-19DE6038AD7A}"/>
          </ac:spMkLst>
        </pc:spChg>
        <pc:spChg chg="mod">
          <ac:chgData name="alessandro variola" userId="17df1f41d7fed14e" providerId="LiveId" clId="{79B1BB2F-2F34-481F-9CFB-CCA489D97D06}" dt="2023-06-13T11:24:40.605" v="1566" actId="20577"/>
          <ac:spMkLst>
            <pc:docMk/>
            <pc:sldMk cId="3996159290" sldId="258"/>
            <ac:spMk id="3" creationId="{1A96C31A-E770-681C-935A-BB690C8B474B}"/>
          </ac:spMkLst>
        </pc:spChg>
      </pc:sldChg>
      <pc:sldChg chg="modSp mod">
        <pc:chgData name="alessandro variola" userId="17df1f41d7fed14e" providerId="LiveId" clId="{79B1BB2F-2F34-481F-9CFB-CCA489D97D06}" dt="2023-06-13T11:22:36.791" v="1365" actId="20577"/>
        <pc:sldMkLst>
          <pc:docMk/>
          <pc:sldMk cId="3363604866" sldId="259"/>
        </pc:sldMkLst>
        <pc:spChg chg="mod">
          <ac:chgData name="alessandro variola" userId="17df1f41d7fed14e" providerId="LiveId" clId="{79B1BB2F-2F34-481F-9CFB-CCA489D97D06}" dt="2023-06-13T11:07:45.541" v="832" actId="20577"/>
          <ac:spMkLst>
            <pc:docMk/>
            <pc:sldMk cId="3363604866" sldId="259"/>
            <ac:spMk id="2" creationId="{3CA19D26-3908-D8A7-D428-9B90DA9E74E8}"/>
          </ac:spMkLst>
        </pc:spChg>
        <pc:spChg chg="mod">
          <ac:chgData name="alessandro variola" userId="17df1f41d7fed14e" providerId="LiveId" clId="{79B1BB2F-2F34-481F-9CFB-CCA489D97D06}" dt="2023-06-13T11:22:36.791" v="1365" actId="20577"/>
          <ac:spMkLst>
            <pc:docMk/>
            <pc:sldMk cId="3363604866" sldId="259"/>
            <ac:spMk id="7" creationId="{00783694-A1A2-B0B4-E427-F1AAF5D63FA7}"/>
          </ac:spMkLst>
        </pc:spChg>
      </pc:sldChg>
      <pc:sldChg chg="modSp del mod">
        <pc:chgData name="alessandro variola" userId="17df1f41d7fed14e" providerId="LiveId" clId="{79B1BB2F-2F34-481F-9CFB-CCA489D97D06}" dt="2023-06-13T11:12:59.365" v="1253" actId="2696"/>
        <pc:sldMkLst>
          <pc:docMk/>
          <pc:sldMk cId="1257221816" sldId="261"/>
        </pc:sldMkLst>
        <pc:spChg chg="mod">
          <ac:chgData name="alessandro variola" userId="17df1f41d7fed14e" providerId="LiveId" clId="{79B1BB2F-2F34-481F-9CFB-CCA489D97D06}" dt="2023-06-13T07:27:59.585" v="4" actId="27636"/>
          <ac:spMkLst>
            <pc:docMk/>
            <pc:sldMk cId="1257221816" sldId="261"/>
            <ac:spMk id="3" creationId="{9134C5BD-11DB-C431-E2AF-DBA5D46F15A5}"/>
          </ac:spMkLst>
        </pc:spChg>
      </pc:sldChg>
      <pc:sldChg chg="modSp del mod">
        <pc:chgData name="alessandro variola" userId="17df1f41d7fed14e" providerId="LiveId" clId="{79B1BB2F-2F34-481F-9CFB-CCA489D97D06}" dt="2023-06-13T11:13:05.554" v="1256" actId="2696"/>
        <pc:sldMkLst>
          <pc:docMk/>
          <pc:sldMk cId="3016711820" sldId="264"/>
        </pc:sldMkLst>
        <pc:spChg chg="mod">
          <ac:chgData name="alessandro variola" userId="17df1f41d7fed14e" providerId="LiveId" clId="{79B1BB2F-2F34-481F-9CFB-CCA489D97D06}" dt="2023-06-13T07:28:19.309" v="8" actId="20577"/>
          <ac:spMkLst>
            <pc:docMk/>
            <pc:sldMk cId="3016711820" sldId="264"/>
            <ac:spMk id="3" creationId="{6153EEA7-8705-FB5B-C94E-4AFDCCAA9418}"/>
          </ac:spMkLst>
        </pc:spChg>
      </pc:sldChg>
      <pc:sldChg chg="del">
        <pc:chgData name="alessandro variola" userId="17df1f41d7fed14e" providerId="LiveId" clId="{79B1BB2F-2F34-481F-9CFB-CCA489D97D06}" dt="2023-06-13T11:13:07.271" v="1257" actId="2696"/>
        <pc:sldMkLst>
          <pc:docMk/>
          <pc:sldMk cId="564514202" sldId="267"/>
        </pc:sldMkLst>
      </pc:sldChg>
      <pc:sldChg chg="delSp modSp mod">
        <pc:chgData name="alessandro variola" userId="17df1f41d7fed14e" providerId="LiveId" clId="{79B1BB2F-2F34-481F-9CFB-CCA489D97D06}" dt="2023-06-13T07:33:38.061" v="185" actId="1076"/>
        <pc:sldMkLst>
          <pc:docMk/>
          <pc:sldMk cId="3080583618" sldId="268"/>
        </pc:sldMkLst>
        <pc:spChg chg="mod">
          <ac:chgData name="alessandro variola" userId="17df1f41d7fed14e" providerId="LiveId" clId="{79B1BB2F-2F34-481F-9CFB-CCA489D97D06}" dt="2023-06-13T07:33:38.061" v="185" actId="1076"/>
          <ac:spMkLst>
            <pc:docMk/>
            <pc:sldMk cId="3080583618" sldId="268"/>
            <ac:spMk id="2" creationId="{207834DD-470E-4504-8BBD-4DAF0EFFE41A}"/>
          </ac:spMkLst>
        </pc:spChg>
        <pc:spChg chg="mod">
          <ac:chgData name="alessandro variola" userId="17df1f41d7fed14e" providerId="LiveId" clId="{79B1BB2F-2F34-481F-9CFB-CCA489D97D06}" dt="2023-06-13T07:32:30.406" v="176" actId="20577"/>
          <ac:spMkLst>
            <pc:docMk/>
            <pc:sldMk cId="3080583618" sldId="268"/>
            <ac:spMk id="3" creationId="{9F52933C-4001-46EB-ACD3-3FB9D8572270}"/>
          </ac:spMkLst>
        </pc:spChg>
        <pc:spChg chg="del">
          <ac:chgData name="alessandro variola" userId="17df1f41d7fed14e" providerId="LiveId" clId="{79B1BB2F-2F34-481F-9CFB-CCA489D97D06}" dt="2023-06-13T07:31:35.045" v="74" actId="478"/>
          <ac:spMkLst>
            <pc:docMk/>
            <pc:sldMk cId="3080583618" sldId="268"/>
            <ac:spMk id="4" creationId="{7D4C5524-956D-327B-AFEA-423379392AFD}"/>
          </ac:spMkLst>
        </pc:spChg>
      </pc:sldChg>
      <pc:sldChg chg="modSp del mod">
        <pc:chgData name="alessandro variola" userId="17df1f41d7fed14e" providerId="LiveId" clId="{79B1BB2F-2F34-481F-9CFB-CCA489D97D06}" dt="2023-06-13T11:13:00.504" v="1254" actId="2696"/>
        <pc:sldMkLst>
          <pc:docMk/>
          <pc:sldMk cId="626027494" sldId="269"/>
        </pc:sldMkLst>
        <pc:spChg chg="mod">
          <ac:chgData name="alessandro variola" userId="17df1f41d7fed14e" providerId="LiveId" clId="{79B1BB2F-2F34-481F-9CFB-CCA489D97D06}" dt="2023-06-13T07:28:04.387" v="6" actId="27636"/>
          <ac:spMkLst>
            <pc:docMk/>
            <pc:sldMk cId="626027494" sldId="269"/>
            <ac:spMk id="3" creationId="{9134C5BD-11DB-C431-E2AF-DBA5D46F15A5}"/>
          </ac:spMkLst>
        </pc:spChg>
      </pc:sldChg>
      <pc:sldChg chg="modSp del mod">
        <pc:chgData name="alessandro variola" userId="17df1f41d7fed14e" providerId="LiveId" clId="{79B1BB2F-2F34-481F-9CFB-CCA489D97D06}" dt="2023-06-13T11:12:58.193" v="1252" actId="2696"/>
        <pc:sldMkLst>
          <pc:docMk/>
          <pc:sldMk cId="3303468837" sldId="272"/>
        </pc:sldMkLst>
        <pc:spChg chg="mod">
          <ac:chgData name="alessandro variola" userId="17df1f41d7fed14e" providerId="LiveId" clId="{79B1BB2F-2F34-481F-9CFB-CCA489D97D06}" dt="2023-06-13T07:27:53.862" v="2" actId="20577"/>
          <ac:spMkLst>
            <pc:docMk/>
            <pc:sldMk cId="3303468837" sldId="272"/>
            <ac:spMk id="7" creationId="{00783694-A1A2-B0B4-E427-F1AAF5D63FA7}"/>
          </ac:spMkLst>
        </pc:spChg>
      </pc:sldChg>
      <pc:sldChg chg="modSp del mod">
        <pc:chgData name="alessandro variola" userId="17df1f41d7fed14e" providerId="LiveId" clId="{79B1BB2F-2F34-481F-9CFB-CCA489D97D06}" dt="2023-06-13T11:13:03.938" v="1255" actId="2696"/>
        <pc:sldMkLst>
          <pc:docMk/>
          <pc:sldMk cId="2119605694" sldId="273"/>
        </pc:sldMkLst>
        <pc:spChg chg="mod">
          <ac:chgData name="alessandro variola" userId="17df1f41d7fed14e" providerId="LiveId" clId="{79B1BB2F-2F34-481F-9CFB-CCA489D97D06}" dt="2023-06-13T07:28:09.087" v="7" actId="20577"/>
          <ac:spMkLst>
            <pc:docMk/>
            <pc:sldMk cId="2119605694" sldId="273"/>
            <ac:spMk id="3" creationId="{5F37ABFA-20D8-93BE-6987-FADEFE286359}"/>
          </ac:spMkLst>
        </pc:spChg>
      </pc:sldChg>
      <pc:sldChg chg="addSp delSp modSp new mod">
        <pc:chgData name="alessandro variola" userId="17df1f41d7fed14e" providerId="LiveId" clId="{79B1BB2F-2F34-481F-9CFB-CCA489D97D06}" dt="2023-06-13T11:04:17.556" v="534" actId="20577"/>
        <pc:sldMkLst>
          <pc:docMk/>
          <pc:sldMk cId="1887526629" sldId="274"/>
        </pc:sldMkLst>
        <pc:spChg chg="mod">
          <ac:chgData name="alessandro variola" userId="17df1f41d7fed14e" providerId="LiveId" clId="{79B1BB2F-2F34-481F-9CFB-CCA489D97D06}" dt="2023-06-13T11:04:17.556" v="534" actId="20577"/>
          <ac:spMkLst>
            <pc:docMk/>
            <pc:sldMk cId="1887526629" sldId="274"/>
            <ac:spMk id="2" creationId="{A690599C-3C84-7472-DBC5-329DAE79725A}"/>
          </ac:spMkLst>
        </pc:spChg>
        <pc:spChg chg="del">
          <ac:chgData name="alessandro variola" userId="17df1f41d7fed14e" providerId="LiveId" clId="{79B1BB2F-2F34-481F-9CFB-CCA489D97D06}" dt="2023-06-13T07:35:49.252" v="187"/>
          <ac:spMkLst>
            <pc:docMk/>
            <pc:sldMk cId="1887526629" sldId="274"/>
            <ac:spMk id="3" creationId="{4016BD44-4395-5C38-0B0D-78A4B25FEE7E}"/>
          </ac:spMkLst>
        </pc:spChg>
        <pc:spChg chg="add mod">
          <ac:chgData name="alessandro variola" userId="17df1f41d7fed14e" providerId="LiveId" clId="{79B1BB2F-2F34-481F-9CFB-CCA489D97D06}" dt="2023-06-13T07:36:25.375" v="192" actId="1076"/>
          <ac:spMkLst>
            <pc:docMk/>
            <pc:sldMk cId="1887526629" sldId="274"/>
            <ac:spMk id="7" creationId="{49244D63-5199-234A-EDC2-6B131092566B}"/>
          </ac:spMkLst>
        </pc:spChg>
      </pc:sldChg>
      <pc:sldChg chg="modSp new mod">
        <pc:chgData name="alessandro variola" userId="17df1f41d7fed14e" providerId="LiveId" clId="{79B1BB2F-2F34-481F-9CFB-CCA489D97D06}" dt="2023-06-13T11:20:13.642" v="1316"/>
        <pc:sldMkLst>
          <pc:docMk/>
          <pc:sldMk cId="3284137987" sldId="275"/>
        </pc:sldMkLst>
        <pc:spChg chg="mod">
          <ac:chgData name="alessandro variola" userId="17df1f41d7fed14e" providerId="LiveId" clId="{79B1BB2F-2F34-481F-9CFB-CCA489D97D06}" dt="2023-06-13T10:59:58.563" v="418" actId="20577"/>
          <ac:spMkLst>
            <pc:docMk/>
            <pc:sldMk cId="3284137987" sldId="275"/>
            <ac:spMk id="2" creationId="{1C2FA4AA-6E6A-B209-38CA-D81A04ADE282}"/>
          </ac:spMkLst>
        </pc:spChg>
        <pc:spChg chg="mod">
          <ac:chgData name="alessandro variola" userId="17df1f41d7fed14e" providerId="LiveId" clId="{79B1BB2F-2F34-481F-9CFB-CCA489D97D06}" dt="2023-06-13T11:20:13.642" v="1316"/>
          <ac:spMkLst>
            <pc:docMk/>
            <pc:sldMk cId="3284137987" sldId="275"/>
            <ac:spMk id="3" creationId="{48D713B8-B347-D0DD-9BFA-F89F697661AB}"/>
          </ac:spMkLst>
        </pc:spChg>
      </pc:sldChg>
      <pc:sldChg chg="modSp new mod">
        <pc:chgData name="alessandro variola" userId="17df1f41d7fed14e" providerId="LiveId" clId="{79B1BB2F-2F34-481F-9CFB-CCA489D97D06}" dt="2023-06-13T11:25:45.603" v="1588" actId="208"/>
        <pc:sldMkLst>
          <pc:docMk/>
          <pc:sldMk cId="4262503941" sldId="276"/>
        </pc:sldMkLst>
        <pc:spChg chg="mod">
          <ac:chgData name="alessandro variola" userId="17df1f41d7fed14e" providerId="LiveId" clId="{79B1BB2F-2F34-481F-9CFB-CCA489D97D06}" dt="2023-06-13T11:25:11.861" v="1585" actId="20577"/>
          <ac:spMkLst>
            <pc:docMk/>
            <pc:sldMk cId="4262503941" sldId="276"/>
            <ac:spMk id="2" creationId="{CA1C4CFE-EB60-CEA3-9D6F-E737992859BE}"/>
          </ac:spMkLst>
        </pc:spChg>
        <pc:spChg chg="mod">
          <ac:chgData name="alessandro variola" userId="17df1f41d7fed14e" providerId="LiveId" clId="{79B1BB2F-2F34-481F-9CFB-CCA489D97D06}" dt="2023-06-13T11:25:45.603" v="1588" actId="208"/>
          <ac:spMkLst>
            <pc:docMk/>
            <pc:sldMk cId="4262503941" sldId="276"/>
            <ac:spMk id="3" creationId="{4A1A8C6B-4DB6-3E0D-D2F0-354CF66EFA4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4659278-BEEF-4F6E-9CC4-0C22807E89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1B5B69-0798-4959-B332-9A233F783EB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3E05EE-7A45-47F2-BDD6-56E449A94977}" type="datetimeFigureOut">
              <a:rPr lang="fr-FR" smtClean="0"/>
              <a:t>13/06/2023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1596BB-1F3B-4056-A9F9-8B88EDCBA7A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50A4A8-59FF-4474-8043-0E3E07BF38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0E089-DCDA-4A0F-BB5D-EEC8CDE73E6A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137663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043CD-66C4-49BB-ABDD-C142140B1342}" type="datetimeFigureOut">
              <a:rPr lang="fr-FR" smtClean="0"/>
              <a:t>13/06/2023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24C85-7843-4D8D-9DC3-4894194BAA4E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463491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B24C85-7843-4D8D-9DC3-4894194BAA4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185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255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5601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Comic Sans MS" panose="030F0702030302020204" pitchFamily="66" charset="0"/>
              </a:defRPr>
            </a:lvl1pPr>
          </a:lstStyle>
          <a:p>
            <a:fld id="{4F09E76E-8337-4346-A51D-C70377F9E89C}" type="datetime1">
              <a:rPr lang="en-GB" smtClean="0"/>
              <a:pPr/>
              <a:t>13/06/2023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Comic Sans MS" panose="030F0702030302020204" pitchFamily="66" charset="0"/>
              </a:defRPr>
            </a:lvl1pPr>
          </a:lstStyle>
          <a:p>
            <a:r>
              <a:rPr lang="en-GB" dirty="0"/>
              <a:t>Alessandro Variola, INFN Roma1, PBS working day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Comic Sans MS" panose="030F0702030302020204" pitchFamily="66" charset="0"/>
              </a:defRPr>
            </a:lvl1pPr>
          </a:lstStyle>
          <a:p>
            <a:fld id="{11D30B3F-5F85-4122-A289-BDFAA512B17E}" type="slidenum">
              <a:rPr lang="en-GB" smtClean="0"/>
              <a:pPr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2485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E8FB-20BD-4774-BCF9-D819DA051F56}" type="datetime1">
              <a:rPr lang="en-GB" smtClean="0"/>
              <a:t>13/06/2023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Alessandro Variola, INFN Roma1, PBS working day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0B3F-5F85-4122-A289-BDFAA512B17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64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15FAC-62A8-49DE-8C1D-75A0DBF2F295}" type="datetime1">
              <a:rPr lang="en-GB" smtClean="0"/>
              <a:t>13/06/2023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Alessandro Variola, INFN Roma1, PBS working day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0B3F-5F85-4122-A289-BDFAA512B17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975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3392-597E-4BA8-92BB-27D2318A67B9}" type="datetime1">
              <a:rPr lang="en-GB" smtClean="0"/>
              <a:t>13/06/2023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Alessandro Variola, INFN Roma1, PBS working day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0B3F-5F85-4122-A289-BDFAA512B17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435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300" y="1522654"/>
            <a:ext cx="7124700" cy="720000"/>
          </a:xfrm>
          <a:solidFill>
            <a:srgbClr val="00CC99"/>
          </a:solidFill>
          <a:effectLst>
            <a:outerShdw blurRad="50800" dist="50800" dir="5400000" algn="ctr" rotWithShape="0">
              <a:schemeClr val="bg1">
                <a:lumMod val="95000"/>
              </a:schemeClr>
            </a:outerShdw>
          </a:effectLst>
        </p:spPr>
        <p:txBody>
          <a:bodyPr anchor="ctr" anchorCtr="1">
            <a:normAutofit/>
          </a:bodyPr>
          <a:lstStyle>
            <a:lvl1pPr>
              <a:defRPr sz="2400" b="1" i="1" baseline="0">
                <a:ln>
                  <a:noFill/>
                </a:ln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54301"/>
            <a:ext cx="10515600" cy="3522662"/>
          </a:xfrm>
          <a:noFill/>
          <a:ln w="79375" cmpd="thinThick">
            <a:solidFill>
              <a:srgbClr val="00CC99"/>
            </a:solidFill>
            <a:prstDash val="solid"/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0515600"/>
                      <a:gd name="connsiteY0" fmla="*/ 0 h 4351338"/>
                      <a:gd name="connsiteX1" fmla="*/ 479044 w 10515600"/>
                      <a:gd name="connsiteY1" fmla="*/ 0 h 4351338"/>
                      <a:gd name="connsiteX2" fmla="*/ 747776 w 10515600"/>
                      <a:gd name="connsiteY2" fmla="*/ 0 h 4351338"/>
                      <a:gd name="connsiteX3" fmla="*/ 1542288 w 10515600"/>
                      <a:gd name="connsiteY3" fmla="*/ 0 h 4351338"/>
                      <a:gd name="connsiteX4" fmla="*/ 2021332 w 10515600"/>
                      <a:gd name="connsiteY4" fmla="*/ 0 h 4351338"/>
                      <a:gd name="connsiteX5" fmla="*/ 2500376 w 10515600"/>
                      <a:gd name="connsiteY5" fmla="*/ 0 h 4351338"/>
                      <a:gd name="connsiteX6" fmla="*/ 3294888 w 10515600"/>
                      <a:gd name="connsiteY6" fmla="*/ 0 h 4351338"/>
                      <a:gd name="connsiteX7" fmla="*/ 3668776 w 10515600"/>
                      <a:gd name="connsiteY7" fmla="*/ 0 h 4351338"/>
                      <a:gd name="connsiteX8" fmla="*/ 4463288 w 10515600"/>
                      <a:gd name="connsiteY8" fmla="*/ 0 h 4351338"/>
                      <a:gd name="connsiteX9" fmla="*/ 5257800 w 10515600"/>
                      <a:gd name="connsiteY9" fmla="*/ 0 h 4351338"/>
                      <a:gd name="connsiteX10" fmla="*/ 5842000 w 10515600"/>
                      <a:gd name="connsiteY10" fmla="*/ 0 h 4351338"/>
                      <a:gd name="connsiteX11" fmla="*/ 6636512 w 10515600"/>
                      <a:gd name="connsiteY11" fmla="*/ 0 h 4351338"/>
                      <a:gd name="connsiteX12" fmla="*/ 7115556 w 10515600"/>
                      <a:gd name="connsiteY12" fmla="*/ 0 h 4351338"/>
                      <a:gd name="connsiteX13" fmla="*/ 7594600 w 10515600"/>
                      <a:gd name="connsiteY13" fmla="*/ 0 h 4351338"/>
                      <a:gd name="connsiteX14" fmla="*/ 8283956 w 10515600"/>
                      <a:gd name="connsiteY14" fmla="*/ 0 h 4351338"/>
                      <a:gd name="connsiteX15" fmla="*/ 8763000 w 10515600"/>
                      <a:gd name="connsiteY15" fmla="*/ 0 h 4351338"/>
                      <a:gd name="connsiteX16" fmla="*/ 9557512 w 10515600"/>
                      <a:gd name="connsiteY16" fmla="*/ 0 h 4351338"/>
                      <a:gd name="connsiteX17" fmla="*/ 10515600 w 10515600"/>
                      <a:gd name="connsiteY17" fmla="*/ 0 h 4351338"/>
                      <a:gd name="connsiteX18" fmla="*/ 10515600 w 10515600"/>
                      <a:gd name="connsiteY18" fmla="*/ 543917 h 4351338"/>
                      <a:gd name="connsiteX19" fmla="*/ 10515600 w 10515600"/>
                      <a:gd name="connsiteY19" fmla="*/ 1131348 h 4351338"/>
                      <a:gd name="connsiteX20" fmla="*/ 10515600 w 10515600"/>
                      <a:gd name="connsiteY20" fmla="*/ 1544725 h 4351338"/>
                      <a:gd name="connsiteX21" fmla="*/ 10515600 w 10515600"/>
                      <a:gd name="connsiteY21" fmla="*/ 2001615 h 4351338"/>
                      <a:gd name="connsiteX22" fmla="*/ 10515600 w 10515600"/>
                      <a:gd name="connsiteY22" fmla="*/ 2589046 h 4351338"/>
                      <a:gd name="connsiteX23" fmla="*/ 10515600 w 10515600"/>
                      <a:gd name="connsiteY23" fmla="*/ 3089450 h 4351338"/>
                      <a:gd name="connsiteX24" fmla="*/ 10515600 w 10515600"/>
                      <a:gd name="connsiteY24" fmla="*/ 3546340 h 4351338"/>
                      <a:gd name="connsiteX25" fmla="*/ 10515600 w 10515600"/>
                      <a:gd name="connsiteY25" fmla="*/ 4351338 h 4351338"/>
                      <a:gd name="connsiteX26" fmla="*/ 9931400 w 10515600"/>
                      <a:gd name="connsiteY26" fmla="*/ 4351338 h 4351338"/>
                      <a:gd name="connsiteX27" fmla="*/ 9347200 w 10515600"/>
                      <a:gd name="connsiteY27" fmla="*/ 4351338 h 4351338"/>
                      <a:gd name="connsiteX28" fmla="*/ 8973312 w 10515600"/>
                      <a:gd name="connsiteY28" fmla="*/ 4351338 h 4351338"/>
                      <a:gd name="connsiteX29" fmla="*/ 8283956 w 10515600"/>
                      <a:gd name="connsiteY29" fmla="*/ 4351338 h 4351338"/>
                      <a:gd name="connsiteX30" fmla="*/ 7910068 w 10515600"/>
                      <a:gd name="connsiteY30" fmla="*/ 4351338 h 4351338"/>
                      <a:gd name="connsiteX31" fmla="*/ 7220712 w 10515600"/>
                      <a:gd name="connsiteY31" fmla="*/ 4351338 h 4351338"/>
                      <a:gd name="connsiteX32" fmla="*/ 6951980 w 10515600"/>
                      <a:gd name="connsiteY32" fmla="*/ 4351338 h 4351338"/>
                      <a:gd name="connsiteX33" fmla="*/ 6262624 w 10515600"/>
                      <a:gd name="connsiteY33" fmla="*/ 4351338 h 4351338"/>
                      <a:gd name="connsiteX34" fmla="*/ 5888736 w 10515600"/>
                      <a:gd name="connsiteY34" fmla="*/ 4351338 h 4351338"/>
                      <a:gd name="connsiteX35" fmla="*/ 5620004 w 10515600"/>
                      <a:gd name="connsiteY35" fmla="*/ 4351338 h 4351338"/>
                      <a:gd name="connsiteX36" fmla="*/ 5246116 w 10515600"/>
                      <a:gd name="connsiteY36" fmla="*/ 4351338 h 4351338"/>
                      <a:gd name="connsiteX37" fmla="*/ 4556760 w 10515600"/>
                      <a:gd name="connsiteY37" fmla="*/ 4351338 h 4351338"/>
                      <a:gd name="connsiteX38" fmla="*/ 4182872 w 10515600"/>
                      <a:gd name="connsiteY38" fmla="*/ 4351338 h 4351338"/>
                      <a:gd name="connsiteX39" fmla="*/ 3914140 w 10515600"/>
                      <a:gd name="connsiteY39" fmla="*/ 4351338 h 4351338"/>
                      <a:gd name="connsiteX40" fmla="*/ 3540252 w 10515600"/>
                      <a:gd name="connsiteY40" fmla="*/ 4351338 h 4351338"/>
                      <a:gd name="connsiteX41" fmla="*/ 3061208 w 10515600"/>
                      <a:gd name="connsiteY41" fmla="*/ 4351338 h 4351338"/>
                      <a:gd name="connsiteX42" fmla="*/ 2477008 w 10515600"/>
                      <a:gd name="connsiteY42" fmla="*/ 4351338 h 4351338"/>
                      <a:gd name="connsiteX43" fmla="*/ 2103120 w 10515600"/>
                      <a:gd name="connsiteY43" fmla="*/ 4351338 h 4351338"/>
                      <a:gd name="connsiteX44" fmla="*/ 1308608 w 10515600"/>
                      <a:gd name="connsiteY44" fmla="*/ 4351338 h 4351338"/>
                      <a:gd name="connsiteX45" fmla="*/ 724408 w 10515600"/>
                      <a:gd name="connsiteY45" fmla="*/ 4351338 h 4351338"/>
                      <a:gd name="connsiteX46" fmla="*/ 0 w 10515600"/>
                      <a:gd name="connsiteY46" fmla="*/ 4351338 h 4351338"/>
                      <a:gd name="connsiteX47" fmla="*/ 0 w 10515600"/>
                      <a:gd name="connsiteY47" fmla="*/ 3763907 h 4351338"/>
                      <a:gd name="connsiteX48" fmla="*/ 0 w 10515600"/>
                      <a:gd name="connsiteY48" fmla="*/ 3219990 h 4351338"/>
                      <a:gd name="connsiteX49" fmla="*/ 0 w 10515600"/>
                      <a:gd name="connsiteY49" fmla="*/ 2719586 h 4351338"/>
                      <a:gd name="connsiteX50" fmla="*/ 0 w 10515600"/>
                      <a:gd name="connsiteY50" fmla="*/ 2132156 h 4351338"/>
                      <a:gd name="connsiteX51" fmla="*/ 0 w 10515600"/>
                      <a:gd name="connsiteY51" fmla="*/ 1588238 h 4351338"/>
                      <a:gd name="connsiteX52" fmla="*/ 0 w 10515600"/>
                      <a:gd name="connsiteY52" fmla="*/ 957294 h 4351338"/>
                      <a:gd name="connsiteX53" fmla="*/ 0 w 10515600"/>
                      <a:gd name="connsiteY53" fmla="*/ 0 h 43513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</a:cxnLst>
                    <a:rect l="l" t="t" r="r" b="b"/>
                    <a:pathLst>
                      <a:path w="10515600" h="4351338" extrusionOk="0">
                        <a:moveTo>
                          <a:pt x="0" y="0"/>
                        </a:moveTo>
                        <a:cubicBezTo>
                          <a:pt x="117769" y="-54612"/>
                          <a:pt x="363642" y="16397"/>
                          <a:pt x="479044" y="0"/>
                        </a:cubicBezTo>
                        <a:cubicBezTo>
                          <a:pt x="594446" y="-16397"/>
                          <a:pt x="677892" y="18700"/>
                          <a:pt x="747776" y="0"/>
                        </a:cubicBezTo>
                        <a:cubicBezTo>
                          <a:pt x="817660" y="-18700"/>
                          <a:pt x="1147191" y="42425"/>
                          <a:pt x="1542288" y="0"/>
                        </a:cubicBezTo>
                        <a:cubicBezTo>
                          <a:pt x="1937385" y="-42425"/>
                          <a:pt x="1903667" y="55036"/>
                          <a:pt x="2021332" y="0"/>
                        </a:cubicBezTo>
                        <a:cubicBezTo>
                          <a:pt x="2138997" y="-55036"/>
                          <a:pt x="2261555" y="30614"/>
                          <a:pt x="2500376" y="0"/>
                        </a:cubicBezTo>
                        <a:cubicBezTo>
                          <a:pt x="2739197" y="-30614"/>
                          <a:pt x="2992326" y="934"/>
                          <a:pt x="3294888" y="0"/>
                        </a:cubicBezTo>
                        <a:cubicBezTo>
                          <a:pt x="3597450" y="-934"/>
                          <a:pt x="3536470" y="20588"/>
                          <a:pt x="3668776" y="0"/>
                        </a:cubicBezTo>
                        <a:cubicBezTo>
                          <a:pt x="3801082" y="-20588"/>
                          <a:pt x="4167052" y="95069"/>
                          <a:pt x="4463288" y="0"/>
                        </a:cubicBezTo>
                        <a:cubicBezTo>
                          <a:pt x="4759524" y="-95069"/>
                          <a:pt x="4927052" y="44879"/>
                          <a:pt x="5257800" y="0"/>
                        </a:cubicBezTo>
                        <a:cubicBezTo>
                          <a:pt x="5588548" y="-44879"/>
                          <a:pt x="5635378" y="45685"/>
                          <a:pt x="5842000" y="0"/>
                        </a:cubicBezTo>
                        <a:cubicBezTo>
                          <a:pt x="6048622" y="-45685"/>
                          <a:pt x="6336244" y="84925"/>
                          <a:pt x="6636512" y="0"/>
                        </a:cubicBezTo>
                        <a:cubicBezTo>
                          <a:pt x="6936780" y="-84925"/>
                          <a:pt x="6983770" y="37784"/>
                          <a:pt x="7115556" y="0"/>
                        </a:cubicBezTo>
                        <a:cubicBezTo>
                          <a:pt x="7247342" y="-37784"/>
                          <a:pt x="7473141" y="52757"/>
                          <a:pt x="7594600" y="0"/>
                        </a:cubicBezTo>
                        <a:cubicBezTo>
                          <a:pt x="7716059" y="-52757"/>
                          <a:pt x="8131150" y="920"/>
                          <a:pt x="8283956" y="0"/>
                        </a:cubicBezTo>
                        <a:cubicBezTo>
                          <a:pt x="8436762" y="-920"/>
                          <a:pt x="8664826" y="24800"/>
                          <a:pt x="8763000" y="0"/>
                        </a:cubicBezTo>
                        <a:cubicBezTo>
                          <a:pt x="8861174" y="-24800"/>
                          <a:pt x="9272964" y="43339"/>
                          <a:pt x="9557512" y="0"/>
                        </a:cubicBezTo>
                        <a:cubicBezTo>
                          <a:pt x="9842060" y="-43339"/>
                          <a:pt x="10044680" y="73864"/>
                          <a:pt x="10515600" y="0"/>
                        </a:cubicBezTo>
                        <a:cubicBezTo>
                          <a:pt x="10546492" y="157147"/>
                          <a:pt x="10479479" y="334035"/>
                          <a:pt x="10515600" y="543917"/>
                        </a:cubicBezTo>
                        <a:cubicBezTo>
                          <a:pt x="10551721" y="753799"/>
                          <a:pt x="10462639" y="982724"/>
                          <a:pt x="10515600" y="1131348"/>
                        </a:cubicBezTo>
                        <a:cubicBezTo>
                          <a:pt x="10568561" y="1279972"/>
                          <a:pt x="10515134" y="1423263"/>
                          <a:pt x="10515600" y="1544725"/>
                        </a:cubicBezTo>
                        <a:cubicBezTo>
                          <a:pt x="10516066" y="1666187"/>
                          <a:pt x="10501469" y="1799177"/>
                          <a:pt x="10515600" y="2001615"/>
                        </a:cubicBezTo>
                        <a:cubicBezTo>
                          <a:pt x="10529731" y="2204053"/>
                          <a:pt x="10487581" y="2435732"/>
                          <a:pt x="10515600" y="2589046"/>
                        </a:cubicBezTo>
                        <a:cubicBezTo>
                          <a:pt x="10543619" y="2742360"/>
                          <a:pt x="10507407" y="2930121"/>
                          <a:pt x="10515600" y="3089450"/>
                        </a:cubicBezTo>
                        <a:cubicBezTo>
                          <a:pt x="10523793" y="3248779"/>
                          <a:pt x="10504783" y="3385780"/>
                          <a:pt x="10515600" y="3546340"/>
                        </a:cubicBezTo>
                        <a:cubicBezTo>
                          <a:pt x="10526417" y="3706900"/>
                          <a:pt x="10447853" y="4125587"/>
                          <a:pt x="10515600" y="4351338"/>
                        </a:cubicBezTo>
                        <a:cubicBezTo>
                          <a:pt x="10227586" y="4402638"/>
                          <a:pt x="10119660" y="4340040"/>
                          <a:pt x="9931400" y="4351338"/>
                        </a:cubicBezTo>
                        <a:cubicBezTo>
                          <a:pt x="9743140" y="4362636"/>
                          <a:pt x="9572454" y="4331210"/>
                          <a:pt x="9347200" y="4351338"/>
                        </a:cubicBezTo>
                        <a:cubicBezTo>
                          <a:pt x="9121946" y="4371466"/>
                          <a:pt x="9122157" y="4329232"/>
                          <a:pt x="8973312" y="4351338"/>
                        </a:cubicBezTo>
                        <a:cubicBezTo>
                          <a:pt x="8824467" y="4373444"/>
                          <a:pt x="8600522" y="4292697"/>
                          <a:pt x="8283956" y="4351338"/>
                        </a:cubicBezTo>
                        <a:cubicBezTo>
                          <a:pt x="7967390" y="4409979"/>
                          <a:pt x="8078544" y="4317380"/>
                          <a:pt x="7910068" y="4351338"/>
                        </a:cubicBezTo>
                        <a:cubicBezTo>
                          <a:pt x="7741592" y="4385296"/>
                          <a:pt x="7482196" y="4276703"/>
                          <a:pt x="7220712" y="4351338"/>
                        </a:cubicBezTo>
                        <a:cubicBezTo>
                          <a:pt x="6959228" y="4425973"/>
                          <a:pt x="7083994" y="4324803"/>
                          <a:pt x="6951980" y="4351338"/>
                        </a:cubicBezTo>
                        <a:cubicBezTo>
                          <a:pt x="6819966" y="4377873"/>
                          <a:pt x="6534052" y="4318043"/>
                          <a:pt x="6262624" y="4351338"/>
                        </a:cubicBezTo>
                        <a:cubicBezTo>
                          <a:pt x="5991196" y="4384633"/>
                          <a:pt x="6071788" y="4320569"/>
                          <a:pt x="5888736" y="4351338"/>
                        </a:cubicBezTo>
                        <a:cubicBezTo>
                          <a:pt x="5705684" y="4382107"/>
                          <a:pt x="5703122" y="4328319"/>
                          <a:pt x="5620004" y="4351338"/>
                        </a:cubicBezTo>
                        <a:cubicBezTo>
                          <a:pt x="5536886" y="4374357"/>
                          <a:pt x="5428214" y="4315026"/>
                          <a:pt x="5246116" y="4351338"/>
                        </a:cubicBezTo>
                        <a:cubicBezTo>
                          <a:pt x="5064018" y="4387650"/>
                          <a:pt x="4804133" y="4286224"/>
                          <a:pt x="4556760" y="4351338"/>
                        </a:cubicBezTo>
                        <a:cubicBezTo>
                          <a:pt x="4309387" y="4416452"/>
                          <a:pt x="4278713" y="4311847"/>
                          <a:pt x="4182872" y="4351338"/>
                        </a:cubicBezTo>
                        <a:cubicBezTo>
                          <a:pt x="4087031" y="4390829"/>
                          <a:pt x="3985387" y="4348749"/>
                          <a:pt x="3914140" y="4351338"/>
                        </a:cubicBezTo>
                        <a:cubicBezTo>
                          <a:pt x="3842893" y="4353927"/>
                          <a:pt x="3616144" y="4338873"/>
                          <a:pt x="3540252" y="4351338"/>
                        </a:cubicBezTo>
                        <a:cubicBezTo>
                          <a:pt x="3464360" y="4363803"/>
                          <a:pt x="3231048" y="4300212"/>
                          <a:pt x="3061208" y="4351338"/>
                        </a:cubicBezTo>
                        <a:cubicBezTo>
                          <a:pt x="2891368" y="4402464"/>
                          <a:pt x="2616460" y="4285386"/>
                          <a:pt x="2477008" y="4351338"/>
                        </a:cubicBezTo>
                        <a:cubicBezTo>
                          <a:pt x="2337556" y="4417290"/>
                          <a:pt x="2195858" y="4330706"/>
                          <a:pt x="2103120" y="4351338"/>
                        </a:cubicBezTo>
                        <a:cubicBezTo>
                          <a:pt x="2010382" y="4371970"/>
                          <a:pt x="1554116" y="4294608"/>
                          <a:pt x="1308608" y="4351338"/>
                        </a:cubicBezTo>
                        <a:cubicBezTo>
                          <a:pt x="1063100" y="4408068"/>
                          <a:pt x="872362" y="4314057"/>
                          <a:pt x="724408" y="4351338"/>
                        </a:cubicBezTo>
                        <a:cubicBezTo>
                          <a:pt x="576454" y="4388619"/>
                          <a:pt x="239070" y="4304748"/>
                          <a:pt x="0" y="4351338"/>
                        </a:cubicBezTo>
                        <a:cubicBezTo>
                          <a:pt x="-58047" y="4110717"/>
                          <a:pt x="67455" y="3882443"/>
                          <a:pt x="0" y="3763907"/>
                        </a:cubicBezTo>
                        <a:cubicBezTo>
                          <a:pt x="-67455" y="3645371"/>
                          <a:pt x="25090" y="3421876"/>
                          <a:pt x="0" y="3219990"/>
                        </a:cubicBezTo>
                        <a:cubicBezTo>
                          <a:pt x="-25090" y="3018104"/>
                          <a:pt x="17279" y="2862178"/>
                          <a:pt x="0" y="2719586"/>
                        </a:cubicBezTo>
                        <a:cubicBezTo>
                          <a:pt x="-17279" y="2576994"/>
                          <a:pt x="33236" y="2403806"/>
                          <a:pt x="0" y="2132156"/>
                        </a:cubicBezTo>
                        <a:cubicBezTo>
                          <a:pt x="-33236" y="1860506"/>
                          <a:pt x="27976" y="1787248"/>
                          <a:pt x="0" y="1588238"/>
                        </a:cubicBezTo>
                        <a:cubicBezTo>
                          <a:pt x="-27976" y="1389228"/>
                          <a:pt x="5600" y="1255644"/>
                          <a:pt x="0" y="957294"/>
                        </a:cubicBezTo>
                        <a:cubicBezTo>
                          <a:pt x="-5600" y="658944"/>
                          <a:pt x="114221" y="44840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baseline="0">
                <a:latin typeface="Comic Sans MS" panose="030F0702030302020204" pitchFamily="66" charset="0"/>
              </a:defRPr>
            </a:lvl1pPr>
          </a:lstStyle>
          <a:p>
            <a:fld id="{6785218B-380E-4520-A7D7-0D20372C7B34}" type="datetime1">
              <a:rPr lang="en-GB" smtClean="0"/>
              <a:pPr/>
              <a:t>13/06/2023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aseline="0">
                <a:latin typeface="Comic Sans MS" panose="030F0702030302020204" pitchFamily="66" charset="0"/>
              </a:defRPr>
            </a:lvl1pPr>
          </a:lstStyle>
          <a:p>
            <a:r>
              <a:rPr lang="en-GB" dirty="0"/>
              <a:t>Alessandro Variola, INFN Roma1, PBS working day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baseline="0">
                <a:latin typeface="Comic Sans MS" panose="030F0702030302020204" pitchFamily="66" charset="0"/>
              </a:defRPr>
            </a:lvl1pPr>
          </a:lstStyle>
          <a:p>
            <a:fld id="{11D30B3F-5F85-4122-A289-BDFAA512B17E}" type="slidenum">
              <a:rPr lang="en-GB" smtClean="0"/>
              <a:pPr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19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baseline="0">
                <a:latin typeface="Comic Sans MS" panose="030F0702030302020204" pitchFamily="66" charset="0"/>
              </a:defRPr>
            </a:lvl1pPr>
          </a:lstStyle>
          <a:p>
            <a:fld id="{D5C3AE52-5401-418E-A20E-7886EAAB0992}" type="datetime1">
              <a:rPr lang="en-GB" smtClean="0"/>
              <a:pPr/>
              <a:t>13/06/2023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Comic Sans MS" panose="030F0702030302020204" pitchFamily="66" charset="0"/>
              </a:defRPr>
            </a:lvl1pPr>
          </a:lstStyle>
          <a:p>
            <a:r>
              <a:rPr lang="en-GB" dirty="0"/>
              <a:t>Alessandro Variola, INFN Roma1, PBS working day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Comic Sans MS" panose="030F0702030302020204" pitchFamily="66" charset="0"/>
              </a:defRPr>
            </a:lvl1pPr>
          </a:lstStyle>
          <a:p>
            <a:fld id="{11D30B3F-5F85-4122-A289-BDFAA512B17E}" type="slidenum">
              <a:rPr lang="en-GB" smtClean="0"/>
              <a:pPr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15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2BA83-AB47-4F05-9E7C-1F2830A4E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D8FEE3-9C66-41D2-A4BC-994DEB5DC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F9F7A-20F9-43D8-BD8D-AF05CA50A0DB}" type="datetime1">
              <a:rPr lang="en-GB" smtClean="0"/>
              <a:t>13/06/2023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A96AD6-ECAF-49D9-AD75-FD89EB5C3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Alessandro Variola, INFN Roma1, PBS working day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F26C75-36C7-47BF-9C0B-B71B50586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0B3F-5F85-4122-A289-BDFAA512B17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308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3AE2-97D3-461D-BA6E-D53A332976D1}" type="datetime1">
              <a:rPr lang="en-GB" smtClean="0"/>
              <a:t>13/06/2023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Alessandro Variola, INFN Roma1, PBS working day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0B3F-5F85-4122-A289-BDFAA512B17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691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66B20-5470-4C4D-AF5B-DF2AC2FD3651}" type="datetime1">
              <a:rPr lang="en-GB" smtClean="0"/>
              <a:t>13/06/2023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Alessandro Variola, INFN Roma1, PBS working day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0B3F-5F85-4122-A289-BDFAA512B17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36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FD229-3057-4AAF-A172-3876FCD8C6D4}" type="datetime1">
              <a:rPr lang="en-GB" smtClean="0"/>
              <a:t>13/06/2023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Alessandro Variola, INFN Roma1, PBS working day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0B3F-5F85-4122-A289-BDFAA512B17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197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D8FC0-AA1D-4303-BB52-D71DF9FDAA2D}" type="datetime1">
              <a:rPr lang="en-GB" smtClean="0"/>
              <a:t>13/06/2023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Alessandro Variola, INFN Roma1, PBS working day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0B3F-5F85-4122-A289-BDFAA512B17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41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D6DED-816F-40E3-A8EF-93DC6C3E67B2}" type="datetime1">
              <a:rPr lang="en-GB" smtClean="0"/>
              <a:t>13/06/2023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Alessandro Variola, INFN Roma1, PBS working day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0B3F-5F85-4122-A289-BDFAA512B17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958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91520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617236"/>
            <a:ext cx="10515600" cy="1445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Comic Sans MS" panose="030F0702030302020204" pitchFamily="66" charset="0"/>
              </a:defRPr>
            </a:lvl1pPr>
          </a:lstStyle>
          <a:p>
            <a:fld id="{945C4FB5-7203-4DB0-BD22-C86A94B3EEDD}" type="datetime1">
              <a:rPr lang="en-GB" smtClean="0"/>
              <a:pPr/>
              <a:t>13/06/2023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GB" dirty="0"/>
              <a:t>Alessandro Variola, INFN Roma1, PBS working day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Comic Sans MS" panose="030F0702030302020204" pitchFamily="66" charset="0"/>
              </a:defRPr>
            </a:lvl1pPr>
          </a:lstStyle>
          <a:p>
            <a:fld id="{11D30B3F-5F85-4122-A289-BDFAA512B17E}" type="slidenum">
              <a:rPr lang="en-GB" smtClean="0"/>
              <a:pPr/>
              <a:t>‹N›</a:t>
            </a:fld>
            <a:endParaRPr lang="en-GB" dirty="0"/>
          </a:p>
        </p:txBody>
      </p:sp>
      <p:pic>
        <p:nvPicPr>
          <p:cNvPr id="7" name="image1.jpeg">
            <a:extLst>
              <a:ext uri="{FF2B5EF4-FFF2-40B4-BE49-F238E27FC236}">
                <a16:creationId xmlns:a16="http://schemas.microsoft.com/office/drawing/2014/main" id="{36AB96BB-AFD8-451E-A5FE-DA82343B732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5192528" y="232016"/>
            <a:ext cx="1793063" cy="612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05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2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omic Sans MS" panose="030F0702030302020204" pitchFamily="66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834DD-470E-4504-8BBD-4DAF0EFFE4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8165" y="2672029"/>
            <a:ext cx="9144000" cy="1333494"/>
          </a:xfrm>
          <a:solidFill>
            <a:srgbClr val="00CC99"/>
          </a:solidFill>
          <a:ln w="38100"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US" sz="2400" b="1" i="1" dirty="0">
                <a:solidFill>
                  <a:schemeClr val="bg1"/>
                </a:solidFill>
              </a:rPr>
              <a:t>Short Reports from Parallel Sessions &amp; Action Items</a:t>
            </a:r>
            <a:br>
              <a:rPr lang="en-US" sz="2400" b="1" i="1" dirty="0">
                <a:solidFill>
                  <a:schemeClr val="bg1"/>
                </a:solidFill>
              </a:rPr>
            </a:br>
            <a:r>
              <a:rPr lang="en-US" sz="2400" b="1" i="1" dirty="0">
                <a:solidFill>
                  <a:schemeClr val="bg1"/>
                </a:solidFill>
              </a:rPr>
              <a:t>ETO and ET Collaboration Management tools</a:t>
            </a:r>
            <a:br>
              <a:rPr lang="en-US" sz="2400" b="1" i="1" dirty="0">
                <a:solidFill>
                  <a:schemeClr val="bg1"/>
                </a:solidFill>
              </a:rPr>
            </a:br>
            <a:endParaRPr lang="fr-FR" sz="2400" b="1" i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52933C-4001-46EB-ACD3-3FB9D85722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61815" y="4564212"/>
            <a:ext cx="5663821" cy="1577398"/>
          </a:xfrm>
          <a:ln w="38100">
            <a:solidFill>
              <a:srgbClr val="00FF99"/>
            </a:solidFill>
          </a:ln>
        </p:spPr>
        <p:txBody>
          <a:bodyPr>
            <a:normAutofit/>
          </a:bodyPr>
          <a:lstStyle/>
          <a:p>
            <a:r>
              <a:rPr lang="it-IT" sz="2000" dirty="0" err="1"/>
              <a:t>A.Variola</a:t>
            </a:r>
            <a:r>
              <a:rPr lang="it-IT" sz="2000" dirty="0"/>
              <a:t> (INFN Sezione Roma1)</a:t>
            </a:r>
          </a:p>
          <a:p>
            <a:r>
              <a:rPr lang="it-IT" sz="2000" dirty="0"/>
              <a:t> </a:t>
            </a:r>
            <a:r>
              <a:rPr lang="it-IT" sz="2000" dirty="0" err="1"/>
              <a:t>P.Verdier</a:t>
            </a:r>
            <a:r>
              <a:rPr lang="it-IT" sz="2000" dirty="0"/>
              <a:t> (CNRS, IP2I Lyon)</a:t>
            </a:r>
          </a:p>
          <a:p>
            <a:r>
              <a:rPr lang="it-IT" sz="1600" dirty="0"/>
              <a:t>ET-PP </a:t>
            </a:r>
            <a:r>
              <a:rPr lang="it-IT" sz="1600" dirty="0" err="1"/>
              <a:t>Infradev</a:t>
            </a:r>
            <a:r>
              <a:rPr lang="it-IT" sz="1600" dirty="0"/>
              <a:t> </a:t>
            </a:r>
            <a:r>
              <a:rPr lang="it-IT" sz="1600" dirty="0" err="1"/>
              <a:t>annual</a:t>
            </a:r>
            <a:r>
              <a:rPr lang="it-IT" sz="1600" dirty="0"/>
              <a:t> meeting</a:t>
            </a:r>
          </a:p>
          <a:p>
            <a:r>
              <a:rPr lang="it-IT" sz="1600" dirty="0" err="1"/>
              <a:t>Barcelona</a:t>
            </a:r>
            <a:r>
              <a:rPr lang="it-IT" sz="1600" dirty="0"/>
              <a:t> 12-13 June 2023</a:t>
            </a:r>
          </a:p>
          <a:p>
            <a:endParaRPr lang="it-IT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8F733A8-BFCF-4CB8-B1AC-E0044F6B39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200808"/>
              </p:ext>
            </p:extLst>
          </p:nvPr>
        </p:nvGraphicFramePr>
        <p:xfrm>
          <a:off x="1010955" y="1313491"/>
          <a:ext cx="10218421" cy="975360"/>
        </p:xfrm>
        <a:graphic>
          <a:graphicData uri="http://schemas.openxmlformats.org/drawingml/2006/table">
            <a:tbl>
              <a:tblPr firstRow="1" firstCol="1" bandRow="1"/>
              <a:tblGrid>
                <a:gridCol w="2757113">
                  <a:extLst>
                    <a:ext uri="{9D8B030D-6E8A-4147-A177-3AD203B41FA5}">
                      <a16:colId xmlns:a16="http://schemas.microsoft.com/office/drawing/2014/main" val="3298907937"/>
                    </a:ext>
                  </a:extLst>
                </a:gridCol>
                <a:gridCol w="3575710">
                  <a:extLst>
                    <a:ext uri="{9D8B030D-6E8A-4147-A177-3AD203B41FA5}">
                      <a16:colId xmlns:a16="http://schemas.microsoft.com/office/drawing/2014/main" val="2916490797"/>
                    </a:ext>
                  </a:extLst>
                </a:gridCol>
                <a:gridCol w="3885598">
                  <a:extLst>
                    <a:ext uri="{9D8B030D-6E8A-4147-A177-3AD203B41FA5}">
                      <a16:colId xmlns:a16="http://schemas.microsoft.com/office/drawing/2014/main" val="3478045475"/>
                    </a:ext>
                  </a:extLst>
                </a:gridCol>
              </a:tblGrid>
              <a:tr h="16017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it-IT" sz="1600" b="0" i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it-IT" sz="1600" dirty="0">
                        <a:effectLst/>
                        <a:latin typeface="Comic Sans MS" panose="030F0702030302020204" pitchFamily="66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765175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it-IT" sz="1600" b="0" i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it-IT" sz="1600" b="0" i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it-IT" sz="1600" b="0" i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1321565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it-IT" sz="1600" b="0" i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it-IT" sz="1600" b="0" i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23206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it-IT" sz="1600" b="0" i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it-IT" sz="1600" b="0" i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815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0583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2FA4AA-6E6A-B209-38CA-D81A04ADE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Two </a:t>
            </a:r>
            <a:r>
              <a:rPr lang="it-IT" dirty="0" err="1"/>
              <a:t>presentation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D713B8-B347-D0DD-9BFA-F89F697661AB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it-IT" dirty="0" err="1"/>
              <a:t>A.Rocchi</a:t>
            </a:r>
            <a:r>
              <a:rPr lang="it-IT" dirty="0"/>
              <a:t> : PM Tools</a:t>
            </a:r>
          </a:p>
          <a:p>
            <a:r>
              <a:rPr lang="it-IT" dirty="0" err="1"/>
              <a:t>N.Tonello</a:t>
            </a:r>
            <a:r>
              <a:rPr lang="it-IT" dirty="0"/>
              <a:t> : </a:t>
            </a:r>
            <a:r>
              <a:rPr lang="en-US" dirty="0"/>
              <a:t>ET PM Services and Tools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E25440E-8BAB-C1C7-1657-FF5B1E998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5218B-380E-4520-A7D7-0D20372C7B34}" type="datetime1">
              <a:rPr lang="en-GB" smtClean="0"/>
              <a:pPr/>
              <a:t>13/06/2023</a:t>
            </a:fld>
            <a:endParaRPr lang="en-GB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4E6A0AD-1D6F-C263-15FD-5B2C30507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Alessandro Variola, INFN Roma1, PBS working day</a:t>
            </a:r>
            <a:endParaRPr lang="en-GB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B480FF1-6325-EA0E-14B3-1F074981D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0B3F-5F85-4122-A289-BDFAA512B17E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4137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ADA706-6053-EFE1-2CB2-73F698D4A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4961" y="1110526"/>
            <a:ext cx="8382075" cy="936000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Analysis and discussions done on: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0B203F-F6D2-4BF0-9C38-13943A907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C2342-3E73-4B6D-BA58-CAC28EB2D848}" type="datetime1">
              <a:rPr lang="en-GB" smtClean="0"/>
              <a:t>13/06/2023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EF4784-3070-4752-847E-C6A89D9E9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572000" cy="365125"/>
          </a:xfrm>
        </p:spPr>
        <p:txBody>
          <a:bodyPr/>
          <a:lstStyle/>
          <a:p>
            <a:r>
              <a:rPr lang="en-GB" dirty="0"/>
              <a:t>Alessandro Variola, INFN Roma1, PBS working day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AD955D-126C-4716-9247-12CB90B6F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0B3F-5F85-4122-A289-BDFAA512B17E}" type="slidenum">
              <a:rPr lang="en-GB" smtClean="0"/>
              <a:t>3</a:t>
            </a:fld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D65EC70-1221-4A1A-AFB0-530ABE487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6690"/>
            <a:ext cx="10515600" cy="3686475"/>
          </a:xfrm>
          <a:ln>
            <a:noFill/>
          </a:ln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GB" sz="2400" dirty="0">
                <a:latin typeface="Comic Sans MS" panose="030F0702030302020204" pitchFamily="66" charset="0"/>
              </a:rPr>
              <a:t>1) Document management</a:t>
            </a:r>
          </a:p>
          <a:p>
            <a:pPr algn="ctr">
              <a:lnSpc>
                <a:spcPct val="100000"/>
              </a:lnSpc>
            </a:pPr>
            <a:r>
              <a:rPr lang="en-GB" sz="2400" dirty="0">
                <a:latin typeface="Comic Sans MS" panose="030F0702030302020204" pitchFamily="66" charset="0"/>
              </a:rPr>
              <a:t>2a) CAD</a:t>
            </a:r>
          </a:p>
          <a:p>
            <a:pPr algn="ctr">
              <a:lnSpc>
                <a:spcPct val="100000"/>
              </a:lnSpc>
            </a:pPr>
            <a:r>
              <a:rPr lang="en-GB" sz="2400" dirty="0"/>
              <a:t>2b) PLM</a:t>
            </a:r>
          </a:p>
          <a:p>
            <a:pPr algn="ctr">
              <a:lnSpc>
                <a:spcPct val="100000"/>
              </a:lnSpc>
            </a:pPr>
            <a:r>
              <a:rPr lang="en-GB" sz="2400" dirty="0">
                <a:latin typeface="Comic Sans MS" panose="030F0702030302020204" pitchFamily="66" charset="0"/>
              </a:rPr>
              <a:t>3) DMS - Configuration management</a:t>
            </a:r>
          </a:p>
          <a:p>
            <a:pPr algn="ctr">
              <a:lnSpc>
                <a:spcPct val="100000"/>
              </a:lnSpc>
            </a:pPr>
            <a:r>
              <a:rPr lang="en-GB" sz="2400" dirty="0"/>
              <a:t>4) PM support</a:t>
            </a:r>
          </a:p>
          <a:p>
            <a:pPr algn="ctr">
              <a:lnSpc>
                <a:spcPct val="100000"/>
              </a:lnSpc>
            </a:pPr>
            <a:r>
              <a:rPr lang="en-GB" sz="2400" dirty="0">
                <a:latin typeface="Comic Sans MS" panose="030F0702030302020204" pitchFamily="66" charset="0"/>
              </a:rPr>
              <a:t>5) WBS – Planning</a:t>
            </a:r>
          </a:p>
          <a:p>
            <a:pPr algn="ctr">
              <a:lnSpc>
                <a:spcPct val="100000"/>
              </a:lnSpc>
            </a:pPr>
            <a:r>
              <a:rPr lang="en-GB" sz="2400" dirty="0"/>
              <a:t>6) Financial (EVM analysis)</a:t>
            </a:r>
          </a:p>
          <a:p>
            <a:pPr algn="ctr">
              <a:lnSpc>
                <a:spcPct val="100000"/>
              </a:lnSpc>
            </a:pPr>
            <a:endParaRPr lang="en-GB" sz="2400" dirty="0">
              <a:latin typeface="Comic Sans MS" panose="030F0702030302020204" pitchFamily="66" charset="0"/>
            </a:endParaRPr>
          </a:p>
          <a:p>
            <a:pPr algn="ctr">
              <a:lnSpc>
                <a:spcPct val="100000"/>
              </a:lnSpc>
            </a:pPr>
            <a:endParaRPr lang="en-GB" sz="2400" dirty="0">
              <a:latin typeface="Comic Sans MS" panose="030F0702030302020204" pitchFamily="66" charset="0"/>
            </a:endParaRPr>
          </a:p>
          <a:p>
            <a:pPr algn="ctr">
              <a:lnSpc>
                <a:spcPct val="100000"/>
              </a:lnSpc>
            </a:pPr>
            <a:endParaRPr lang="en-GB" sz="2400" dirty="0">
              <a:latin typeface="Comic Sans MS" panose="030F0702030302020204" pitchFamily="66" charset="0"/>
            </a:endParaRPr>
          </a:p>
          <a:p>
            <a:pPr marL="0" lvl="0" indent="0" algn="ctr">
              <a:lnSpc>
                <a:spcPct val="100000"/>
              </a:lnSpc>
              <a:buNone/>
            </a:pPr>
            <a:endParaRPr lang="en-GB" sz="2400" dirty="0">
              <a:latin typeface="Comic Sans MS" panose="030F0702030302020204" pitchFamily="66" charset="0"/>
            </a:endParaRPr>
          </a:p>
          <a:p>
            <a:pPr lvl="0"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424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90599C-3C84-7472-DBC5-329DAE797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6425" y="1069808"/>
            <a:ext cx="7124700" cy="720000"/>
          </a:xfrm>
        </p:spPr>
        <p:txBody>
          <a:bodyPr/>
          <a:lstStyle/>
          <a:p>
            <a:r>
              <a:rPr lang="it-IT" dirty="0" err="1"/>
              <a:t>Final</a:t>
            </a:r>
            <a:r>
              <a:rPr lang="it-IT" dirty="0"/>
              <a:t> </a:t>
            </a:r>
            <a:r>
              <a:rPr lang="it-IT" dirty="0" err="1"/>
              <a:t>question</a:t>
            </a:r>
            <a:r>
              <a:rPr lang="it-IT" dirty="0"/>
              <a:t> lists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026B748-FBA0-752D-D9C4-5FA1CFD8B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5218B-380E-4520-A7D7-0D20372C7B34}" type="datetime1">
              <a:rPr lang="en-GB" smtClean="0"/>
              <a:pPr/>
              <a:t>13/06/2023</a:t>
            </a:fld>
            <a:endParaRPr lang="en-GB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7EE02BA-0793-825A-603A-6B0470DCE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Alessandro Variola, INFN Roma1, PBS working day</a:t>
            </a:r>
            <a:endParaRPr lang="en-GB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96716C0-B6A5-E7B1-58EF-C60133C5E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0B3F-5F85-4122-A289-BDFAA512B17E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49244D63-5199-234A-EDC2-6B1310925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5852"/>
            <a:ext cx="10515600" cy="3901440"/>
          </a:xfrm>
          <a:prstGeom prst="rect">
            <a:avLst/>
          </a:prstGeom>
          <a:noFill/>
          <a:ln w="79375" cmpd="thinThick">
            <a:noFill/>
            <a:prstDash val="solid"/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0515600"/>
                      <a:gd name="connsiteY0" fmla="*/ 0 h 4351338"/>
                      <a:gd name="connsiteX1" fmla="*/ 479044 w 10515600"/>
                      <a:gd name="connsiteY1" fmla="*/ 0 h 4351338"/>
                      <a:gd name="connsiteX2" fmla="*/ 747776 w 10515600"/>
                      <a:gd name="connsiteY2" fmla="*/ 0 h 4351338"/>
                      <a:gd name="connsiteX3" fmla="*/ 1542288 w 10515600"/>
                      <a:gd name="connsiteY3" fmla="*/ 0 h 4351338"/>
                      <a:gd name="connsiteX4" fmla="*/ 2021332 w 10515600"/>
                      <a:gd name="connsiteY4" fmla="*/ 0 h 4351338"/>
                      <a:gd name="connsiteX5" fmla="*/ 2500376 w 10515600"/>
                      <a:gd name="connsiteY5" fmla="*/ 0 h 4351338"/>
                      <a:gd name="connsiteX6" fmla="*/ 3294888 w 10515600"/>
                      <a:gd name="connsiteY6" fmla="*/ 0 h 4351338"/>
                      <a:gd name="connsiteX7" fmla="*/ 3668776 w 10515600"/>
                      <a:gd name="connsiteY7" fmla="*/ 0 h 4351338"/>
                      <a:gd name="connsiteX8" fmla="*/ 4463288 w 10515600"/>
                      <a:gd name="connsiteY8" fmla="*/ 0 h 4351338"/>
                      <a:gd name="connsiteX9" fmla="*/ 5257800 w 10515600"/>
                      <a:gd name="connsiteY9" fmla="*/ 0 h 4351338"/>
                      <a:gd name="connsiteX10" fmla="*/ 5842000 w 10515600"/>
                      <a:gd name="connsiteY10" fmla="*/ 0 h 4351338"/>
                      <a:gd name="connsiteX11" fmla="*/ 6636512 w 10515600"/>
                      <a:gd name="connsiteY11" fmla="*/ 0 h 4351338"/>
                      <a:gd name="connsiteX12" fmla="*/ 7115556 w 10515600"/>
                      <a:gd name="connsiteY12" fmla="*/ 0 h 4351338"/>
                      <a:gd name="connsiteX13" fmla="*/ 7594600 w 10515600"/>
                      <a:gd name="connsiteY13" fmla="*/ 0 h 4351338"/>
                      <a:gd name="connsiteX14" fmla="*/ 8283956 w 10515600"/>
                      <a:gd name="connsiteY14" fmla="*/ 0 h 4351338"/>
                      <a:gd name="connsiteX15" fmla="*/ 8763000 w 10515600"/>
                      <a:gd name="connsiteY15" fmla="*/ 0 h 4351338"/>
                      <a:gd name="connsiteX16" fmla="*/ 9557512 w 10515600"/>
                      <a:gd name="connsiteY16" fmla="*/ 0 h 4351338"/>
                      <a:gd name="connsiteX17" fmla="*/ 10515600 w 10515600"/>
                      <a:gd name="connsiteY17" fmla="*/ 0 h 4351338"/>
                      <a:gd name="connsiteX18" fmla="*/ 10515600 w 10515600"/>
                      <a:gd name="connsiteY18" fmla="*/ 543917 h 4351338"/>
                      <a:gd name="connsiteX19" fmla="*/ 10515600 w 10515600"/>
                      <a:gd name="connsiteY19" fmla="*/ 1131348 h 4351338"/>
                      <a:gd name="connsiteX20" fmla="*/ 10515600 w 10515600"/>
                      <a:gd name="connsiteY20" fmla="*/ 1544725 h 4351338"/>
                      <a:gd name="connsiteX21" fmla="*/ 10515600 w 10515600"/>
                      <a:gd name="connsiteY21" fmla="*/ 2001615 h 4351338"/>
                      <a:gd name="connsiteX22" fmla="*/ 10515600 w 10515600"/>
                      <a:gd name="connsiteY22" fmla="*/ 2589046 h 4351338"/>
                      <a:gd name="connsiteX23" fmla="*/ 10515600 w 10515600"/>
                      <a:gd name="connsiteY23" fmla="*/ 3089450 h 4351338"/>
                      <a:gd name="connsiteX24" fmla="*/ 10515600 w 10515600"/>
                      <a:gd name="connsiteY24" fmla="*/ 3546340 h 4351338"/>
                      <a:gd name="connsiteX25" fmla="*/ 10515600 w 10515600"/>
                      <a:gd name="connsiteY25" fmla="*/ 4351338 h 4351338"/>
                      <a:gd name="connsiteX26" fmla="*/ 9931400 w 10515600"/>
                      <a:gd name="connsiteY26" fmla="*/ 4351338 h 4351338"/>
                      <a:gd name="connsiteX27" fmla="*/ 9347200 w 10515600"/>
                      <a:gd name="connsiteY27" fmla="*/ 4351338 h 4351338"/>
                      <a:gd name="connsiteX28" fmla="*/ 8973312 w 10515600"/>
                      <a:gd name="connsiteY28" fmla="*/ 4351338 h 4351338"/>
                      <a:gd name="connsiteX29" fmla="*/ 8283956 w 10515600"/>
                      <a:gd name="connsiteY29" fmla="*/ 4351338 h 4351338"/>
                      <a:gd name="connsiteX30" fmla="*/ 7910068 w 10515600"/>
                      <a:gd name="connsiteY30" fmla="*/ 4351338 h 4351338"/>
                      <a:gd name="connsiteX31" fmla="*/ 7220712 w 10515600"/>
                      <a:gd name="connsiteY31" fmla="*/ 4351338 h 4351338"/>
                      <a:gd name="connsiteX32" fmla="*/ 6951980 w 10515600"/>
                      <a:gd name="connsiteY32" fmla="*/ 4351338 h 4351338"/>
                      <a:gd name="connsiteX33" fmla="*/ 6262624 w 10515600"/>
                      <a:gd name="connsiteY33" fmla="*/ 4351338 h 4351338"/>
                      <a:gd name="connsiteX34" fmla="*/ 5888736 w 10515600"/>
                      <a:gd name="connsiteY34" fmla="*/ 4351338 h 4351338"/>
                      <a:gd name="connsiteX35" fmla="*/ 5620004 w 10515600"/>
                      <a:gd name="connsiteY35" fmla="*/ 4351338 h 4351338"/>
                      <a:gd name="connsiteX36" fmla="*/ 5246116 w 10515600"/>
                      <a:gd name="connsiteY36" fmla="*/ 4351338 h 4351338"/>
                      <a:gd name="connsiteX37" fmla="*/ 4556760 w 10515600"/>
                      <a:gd name="connsiteY37" fmla="*/ 4351338 h 4351338"/>
                      <a:gd name="connsiteX38" fmla="*/ 4182872 w 10515600"/>
                      <a:gd name="connsiteY38" fmla="*/ 4351338 h 4351338"/>
                      <a:gd name="connsiteX39" fmla="*/ 3914140 w 10515600"/>
                      <a:gd name="connsiteY39" fmla="*/ 4351338 h 4351338"/>
                      <a:gd name="connsiteX40" fmla="*/ 3540252 w 10515600"/>
                      <a:gd name="connsiteY40" fmla="*/ 4351338 h 4351338"/>
                      <a:gd name="connsiteX41" fmla="*/ 3061208 w 10515600"/>
                      <a:gd name="connsiteY41" fmla="*/ 4351338 h 4351338"/>
                      <a:gd name="connsiteX42" fmla="*/ 2477008 w 10515600"/>
                      <a:gd name="connsiteY42" fmla="*/ 4351338 h 4351338"/>
                      <a:gd name="connsiteX43" fmla="*/ 2103120 w 10515600"/>
                      <a:gd name="connsiteY43" fmla="*/ 4351338 h 4351338"/>
                      <a:gd name="connsiteX44" fmla="*/ 1308608 w 10515600"/>
                      <a:gd name="connsiteY44" fmla="*/ 4351338 h 4351338"/>
                      <a:gd name="connsiteX45" fmla="*/ 724408 w 10515600"/>
                      <a:gd name="connsiteY45" fmla="*/ 4351338 h 4351338"/>
                      <a:gd name="connsiteX46" fmla="*/ 0 w 10515600"/>
                      <a:gd name="connsiteY46" fmla="*/ 4351338 h 4351338"/>
                      <a:gd name="connsiteX47" fmla="*/ 0 w 10515600"/>
                      <a:gd name="connsiteY47" fmla="*/ 3763907 h 4351338"/>
                      <a:gd name="connsiteX48" fmla="*/ 0 w 10515600"/>
                      <a:gd name="connsiteY48" fmla="*/ 3219990 h 4351338"/>
                      <a:gd name="connsiteX49" fmla="*/ 0 w 10515600"/>
                      <a:gd name="connsiteY49" fmla="*/ 2719586 h 4351338"/>
                      <a:gd name="connsiteX50" fmla="*/ 0 w 10515600"/>
                      <a:gd name="connsiteY50" fmla="*/ 2132156 h 4351338"/>
                      <a:gd name="connsiteX51" fmla="*/ 0 w 10515600"/>
                      <a:gd name="connsiteY51" fmla="*/ 1588238 h 4351338"/>
                      <a:gd name="connsiteX52" fmla="*/ 0 w 10515600"/>
                      <a:gd name="connsiteY52" fmla="*/ 957294 h 4351338"/>
                      <a:gd name="connsiteX53" fmla="*/ 0 w 10515600"/>
                      <a:gd name="connsiteY53" fmla="*/ 0 h 43513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</a:cxnLst>
                    <a:rect l="l" t="t" r="r" b="b"/>
                    <a:pathLst>
                      <a:path w="10515600" h="4351338" extrusionOk="0">
                        <a:moveTo>
                          <a:pt x="0" y="0"/>
                        </a:moveTo>
                        <a:cubicBezTo>
                          <a:pt x="117769" y="-54612"/>
                          <a:pt x="363642" y="16397"/>
                          <a:pt x="479044" y="0"/>
                        </a:cubicBezTo>
                        <a:cubicBezTo>
                          <a:pt x="594446" y="-16397"/>
                          <a:pt x="677892" y="18700"/>
                          <a:pt x="747776" y="0"/>
                        </a:cubicBezTo>
                        <a:cubicBezTo>
                          <a:pt x="817660" y="-18700"/>
                          <a:pt x="1147191" y="42425"/>
                          <a:pt x="1542288" y="0"/>
                        </a:cubicBezTo>
                        <a:cubicBezTo>
                          <a:pt x="1937385" y="-42425"/>
                          <a:pt x="1903667" y="55036"/>
                          <a:pt x="2021332" y="0"/>
                        </a:cubicBezTo>
                        <a:cubicBezTo>
                          <a:pt x="2138997" y="-55036"/>
                          <a:pt x="2261555" y="30614"/>
                          <a:pt x="2500376" y="0"/>
                        </a:cubicBezTo>
                        <a:cubicBezTo>
                          <a:pt x="2739197" y="-30614"/>
                          <a:pt x="2992326" y="934"/>
                          <a:pt x="3294888" y="0"/>
                        </a:cubicBezTo>
                        <a:cubicBezTo>
                          <a:pt x="3597450" y="-934"/>
                          <a:pt x="3536470" y="20588"/>
                          <a:pt x="3668776" y="0"/>
                        </a:cubicBezTo>
                        <a:cubicBezTo>
                          <a:pt x="3801082" y="-20588"/>
                          <a:pt x="4167052" y="95069"/>
                          <a:pt x="4463288" y="0"/>
                        </a:cubicBezTo>
                        <a:cubicBezTo>
                          <a:pt x="4759524" y="-95069"/>
                          <a:pt x="4927052" y="44879"/>
                          <a:pt x="5257800" y="0"/>
                        </a:cubicBezTo>
                        <a:cubicBezTo>
                          <a:pt x="5588548" y="-44879"/>
                          <a:pt x="5635378" y="45685"/>
                          <a:pt x="5842000" y="0"/>
                        </a:cubicBezTo>
                        <a:cubicBezTo>
                          <a:pt x="6048622" y="-45685"/>
                          <a:pt x="6336244" y="84925"/>
                          <a:pt x="6636512" y="0"/>
                        </a:cubicBezTo>
                        <a:cubicBezTo>
                          <a:pt x="6936780" y="-84925"/>
                          <a:pt x="6983770" y="37784"/>
                          <a:pt x="7115556" y="0"/>
                        </a:cubicBezTo>
                        <a:cubicBezTo>
                          <a:pt x="7247342" y="-37784"/>
                          <a:pt x="7473141" y="52757"/>
                          <a:pt x="7594600" y="0"/>
                        </a:cubicBezTo>
                        <a:cubicBezTo>
                          <a:pt x="7716059" y="-52757"/>
                          <a:pt x="8131150" y="920"/>
                          <a:pt x="8283956" y="0"/>
                        </a:cubicBezTo>
                        <a:cubicBezTo>
                          <a:pt x="8436762" y="-920"/>
                          <a:pt x="8664826" y="24800"/>
                          <a:pt x="8763000" y="0"/>
                        </a:cubicBezTo>
                        <a:cubicBezTo>
                          <a:pt x="8861174" y="-24800"/>
                          <a:pt x="9272964" y="43339"/>
                          <a:pt x="9557512" y="0"/>
                        </a:cubicBezTo>
                        <a:cubicBezTo>
                          <a:pt x="9842060" y="-43339"/>
                          <a:pt x="10044680" y="73864"/>
                          <a:pt x="10515600" y="0"/>
                        </a:cubicBezTo>
                        <a:cubicBezTo>
                          <a:pt x="10546492" y="157147"/>
                          <a:pt x="10479479" y="334035"/>
                          <a:pt x="10515600" y="543917"/>
                        </a:cubicBezTo>
                        <a:cubicBezTo>
                          <a:pt x="10551721" y="753799"/>
                          <a:pt x="10462639" y="982724"/>
                          <a:pt x="10515600" y="1131348"/>
                        </a:cubicBezTo>
                        <a:cubicBezTo>
                          <a:pt x="10568561" y="1279972"/>
                          <a:pt x="10515134" y="1423263"/>
                          <a:pt x="10515600" y="1544725"/>
                        </a:cubicBezTo>
                        <a:cubicBezTo>
                          <a:pt x="10516066" y="1666187"/>
                          <a:pt x="10501469" y="1799177"/>
                          <a:pt x="10515600" y="2001615"/>
                        </a:cubicBezTo>
                        <a:cubicBezTo>
                          <a:pt x="10529731" y="2204053"/>
                          <a:pt x="10487581" y="2435732"/>
                          <a:pt x="10515600" y="2589046"/>
                        </a:cubicBezTo>
                        <a:cubicBezTo>
                          <a:pt x="10543619" y="2742360"/>
                          <a:pt x="10507407" y="2930121"/>
                          <a:pt x="10515600" y="3089450"/>
                        </a:cubicBezTo>
                        <a:cubicBezTo>
                          <a:pt x="10523793" y="3248779"/>
                          <a:pt x="10504783" y="3385780"/>
                          <a:pt x="10515600" y="3546340"/>
                        </a:cubicBezTo>
                        <a:cubicBezTo>
                          <a:pt x="10526417" y="3706900"/>
                          <a:pt x="10447853" y="4125587"/>
                          <a:pt x="10515600" y="4351338"/>
                        </a:cubicBezTo>
                        <a:cubicBezTo>
                          <a:pt x="10227586" y="4402638"/>
                          <a:pt x="10119660" y="4340040"/>
                          <a:pt x="9931400" y="4351338"/>
                        </a:cubicBezTo>
                        <a:cubicBezTo>
                          <a:pt x="9743140" y="4362636"/>
                          <a:pt x="9572454" y="4331210"/>
                          <a:pt x="9347200" y="4351338"/>
                        </a:cubicBezTo>
                        <a:cubicBezTo>
                          <a:pt x="9121946" y="4371466"/>
                          <a:pt x="9122157" y="4329232"/>
                          <a:pt x="8973312" y="4351338"/>
                        </a:cubicBezTo>
                        <a:cubicBezTo>
                          <a:pt x="8824467" y="4373444"/>
                          <a:pt x="8600522" y="4292697"/>
                          <a:pt x="8283956" y="4351338"/>
                        </a:cubicBezTo>
                        <a:cubicBezTo>
                          <a:pt x="7967390" y="4409979"/>
                          <a:pt x="8078544" y="4317380"/>
                          <a:pt x="7910068" y="4351338"/>
                        </a:cubicBezTo>
                        <a:cubicBezTo>
                          <a:pt x="7741592" y="4385296"/>
                          <a:pt x="7482196" y="4276703"/>
                          <a:pt x="7220712" y="4351338"/>
                        </a:cubicBezTo>
                        <a:cubicBezTo>
                          <a:pt x="6959228" y="4425973"/>
                          <a:pt x="7083994" y="4324803"/>
                          <a:pt x="6951980" y="4351338"/>
                        </a:cubicBezTo>
                        <a:cubicBezTo>
                          <a:pt x="6819966" y="4377873"/>
                          <a:pt x="6534052" y="4318043"/>
                          <a:pt x="6262624" y="4351338"/>
                        </a:cubicBezTo>
                        <a:cubicBezTo>
                          <a:pt x="5991196" y="4384633"/>
                          <a:pt x="6071788" y="4320569"/>
                          <a:pt x="5888736" y="4351338"/>
                        </a:cubicBezTo>
                        <a:cubicBezTo>
                          <a:pt x="5705684" y="4382107"/>
                          <a:pt x="5703122" y="4328319"/>
                          <a:pt x="5620004" y="4351338"/>
                        </a:cubicBezTo>
                        <a:cubicBezTo>
                          <a:pt x="5536886" y="4374357"/>
                          <a:pt x="5428214" y="4315026"/>
                          <a:pt x="5246116" y="4351338"/>
                        </a:cubicBezTo>
                        <a:cubicBezTo>
                          <a:pt x="5064018" y="4387650"/>
                          <a:pt x="4804133" y="4286224"/>
                          <a:pt x="4556760" y="4351338"/>
                        </a:cubicBezTo>
                        <a:cubicBezTo>
                          <a:pt x="4309387" y="4416452"/>
                          <a:pt x="4278713" y="4311847"/>
                          <a:pt x="4182872" y="4351338"/>
                        </a:cubicBezTo>
                        <a:cubicBezTo>
                          <a:pt x="4087031" y="4390829"/>
                          <a:pt x="3985387" y="4348749"/>
                          <a:pt x="3914140" y="4351338"/>
                        </a:cubicBezTo>
                        <a:cubicBezTo>
                          <a:pt x="3842893" y="4353927"/>
                          <a:pt x="3616144" y="4338873"/>
                          <a:pt x="3540252" y="4351338"/>
                        </a:cubicBezTo>
                        <a:cubicBezTo>
                          <a:pt x="3464360" y="4363803"/>
                          <a:pt x="3231048" y="4300212"/>
                          <a:pt x="3061208" y="4351338"/>
                        </a:cubicBezTo>
                        <a:cubicBezTo>
                          <a:pt x="2891368" y="4402464"/>
                          <a:pt x="2616460" y="4285386"/>
                          <a:pt x="2477008" y="4351338"/>
                        </a:cubicBezTo>
                        <a:cubicBezTo>
                          <a:pt x="2337556" y="4417290"/>
                          <a:pt x="2195858" y="4330706"/>
                          <a:pt x="2103120" y="4351338"/>
                        </a:cubicBezTo>
                        <a:cubicBezTo>
                          <a:pt x="2010382" y="4371970"/>
                          <a:pt x="1554116" y="4294608"/>
                          <a:pt x="1308608" y="4351338"/>
                        </a:cubicBezTo>
                        <a:cubicBezTo>
                          <a:pt x="1063100" y="4408068"/>
                          <a:pt x="872362" y="4314057"/>
                          <a:pt x="724408" y="4351338"/>
                        </a:cubicBezTo>
                        <a:cubicBezTo>
                          <a:pt x="576454" y="4388619"/>
                          <a:pt x="239070" y="4304748"/>
                          <a:pt x="0" y="4351338"/>
                        </a:cubicBezTo>
                        <a:cubicBezTo>
                          <a:pt x="-58047" y="4110717"/>
                          <a:pt x="67455" y="3882443"/>
                          <a:pt x="0" y="3763907"/>
                        </a:cubicBezTo>
                        <a:cubicBezTo>
                          <a:pt x="-67455" y="3645371"/>
                          <a:pt x="25090" y="3421876"/>
                          <a:pt x="0" y="3219990"/>
                        </a:cubicBezTo>
                        <a:cubicBezTo>
                          <a:pt x="-25090" y="3018104"/>
                          <a:pt x="17279" y="2862178"/>
                          <a:pt x="0" y="2719586"/>
                        </a:cubicBezTo>
                        <a:cubicBezTo>
                          <a:pt x="-17279" y="2576994"/>
                          <a:pt x="33236" y="2403806"/>
                          <a:pt x="0" y="2132156"/>
                        </a:cubicBezTo>
                        <a:cubicBezTo>
                          <a:pt x="-33236" y="1860506"/>
                          <a:pt x="27976" y="1787248"/>
                          <a:pt x="0" y="1588238"/>
                        </a:cubicBezTo>
                        <a:cubicBezTo>
                          <a:pt x="-27976" y="1389228"/>
                          <a:pt x="5600" y="1255644"/>
                          <a:pt x="0" y="957294"/>
                        </a:cubicBezTo>
                        <a:cubicBezTo>
                          <a:pt x="-5600" y="658944"/>
                          <a:pt x="114221" y="44840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To set a to do list we need to answer (or try to) the questions:</a:t>
            </a:r>
          </a:p>
          <a:p>
            <a:pPr algn="just" fontAlgn="base"/>
            <a:r>
              <a:rPr lang="en-US" sz="2000" dirty="0">
                <a:latin typeface="Comic Sans MS" panose="030F0702030302020204" pitchFamily="66" charset="0"/>
              </a:rPr>
              <a:t>How to proceed for Doc lifecycle? Who will be the ET responsible?</a:t>
            </a:r>
          </a:p>
          <a:p>
            <a:pPr algn="just" fontAlgn="base"/>
            <a:r>
              <a:rPr lang="en-US" dirty="0"/>
              <a:t>PLM -&gt; Analysis to be done. Waiting for CAD survey. How to do it? Do we need also an analysis of compatibility with civil engineering tools?</a:t>
            </a:r>
          </a:p>
          <a:p>
            <a:pPr algn="just" fontAlgn="base"/>
            <a:r>
              <a:rPr lang="en-US" dirty="0"/>
              <a:t>Configuration management database, what parameters to be considered for the choice? What overlap with PLM, requirements and PM Tools?</a:t>
            </a:r>
          </a:p>
          <a:p>
            <a:pPr algn="just" fontAlgn="base"/>
            <a:r>
              <a:rPr lang="en-US" dirty="0"/>
              <a:t>PM generic tools, can we have a tentative standard list?</a:t>
            </a:r>
          </a:p>
          <a:p>
            <a:pPr algn="just" fontAlgn="base"/>
            <a:r>
              <a:rPr lang="en-US" dirty="0"/>
              <a:t>PM specific tools, have we some specific indications? Analysis (taking into account mainly integration with the rest of the world)?</a:t>
            </a:r>
          </a:p>
          <a:p>
            <a:pPr algn="just" fontAlgn="base"/>
            <a:r>
              <a:rPr lang="en-US" dirty="0"/>
              <a:t>Scheduling. Better to wait for the schedule manager? But if a different tool we have more compatibility to address</a:t>
            </a:r>
          </a:p>
          <a:p>
            <a:pPr algn="just" fontAlgn="base"/>
            <a:r>
              <a:rPr lang="en-US" dirty="0"/>
              <a:t>Financial- EVM. How can we start the discussion for the financial aspects?</a:t>
            </a:r>
          </a:p>
          <a:p>
            <a:pPr algn="just" fontAlgn="base"/>
            <a:r>
              <a:rPr lang="en-US" dirty="0"/>
              <a:t>Other general services needed?</a:t>
            </a:r>
          </a:p>
          <a:p>
            <a:pPr algn="just" fontAlgn="base"/>
            <a:endParaRPr lang="en-US" sz="20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7526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1C4CFE-EB60-CEA3-9D6F-E73799285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From services….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1A8C6B-4DB6-3E0D-D2F0-354CF66EFA45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dirty="0"/>
              <a:t>How can we collaborate and coordinate the work between EiB+WP8 and the ET-O?</a:t>
            </a:r>
          </a:p>
          <a:p>
            <a:r>
              <a:rPr lang="en-US" dirty="0"/>
              <a:t>• Short-term (we need it now) or long-term solution (we wait until we have a stable solution)?</a:t>
            </a:r>
          </a:p>
          <a:p>
            <a:r>
              <a:rPr lang="en-US" dirty="0"/>
              <a:t>• Who will decide which tool to adopt?</a:t>
            </a:r>
          </a:p>
          <a:p>
            <a:r>
              <a:rPr lang="en-US" dirty="0"/>
              <a:t>• Who will deploy the service and operate it?</a:t>
            </a:r>
          </a:p>
          <a:p>
            <a:r>
              <a:rPr lang="en-US" dirty="0"/>
              <a:t>• Who/how to get funding for maintenance and licenses?</a:t>
            </a:r>
          </a:p>
          <a:p>
            <a:r>
              <a:rPr lang="en-US" dirty="0"/>
              <a:t>• Who will provide the AAI integration?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83819C4-0881-871A-20E9-E890E83D2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5218B-380E-4520-A7D7-0D20372C7B34}" type="datetime1">
              <a:rPr lang="en-GB" smtClean="0"/>
              <a:pPr/>
              <a:t>13/06/2023</a:t>
            </a:fld>
            <a:endParaRPr lang="en-GB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1639717-287F-079A-C9CE-F940FA9C0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Alessandro Variola, INFN Roma1, PBS working day</a:t>
            </a:r>
            <a:endParaRPr lang="en-GB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5204D06-DAE0-A727-35A7-3DC89509D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0B3F-5F85-4122-A289-BDFAA512B17E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503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5D2DC8-B536-FC7B-9DF1-19DE6038A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0" y="1147761"/>
            <a:ext cx="7175500" cy="720000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Outcome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96C31A-E770-681C-935A-BB690C8B4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57508"/>
            <a:ext cx="10515600" cy="3686175"/>
          </a:xfrm>
          <a:ln>
            <a:noFill/>
          </a:ln>
        </p:spPr>
        <p:txBody>
          <a:bodyPr>
            <a:normAutofit/>
          </a:bodyPr>
          <a:lstStyle/>
          <a:p>
            <a:pPr algn="just" fontAlgn="base"/>
            <a:r>
              <a:rPr lang="en-US" sz="1900" dirty="0"/>
              <a:t>Different topics are still undefined.</a:t>
            </a:r>
          </a:p>
          <a:p>
            <a:pPr algn="just" fontAlgn="base"/>
            <a:r>
              <a:rPr lang="en-US" sz="1900" dirty="0">
                <a:latin typeface="Comic Sans MS" panose="030F0702030302020204" pitchFamily="66" charset="0"/>
              </a:rPr>
              <a:t>We need:</a:t>
            </a:r>
          </a:p>
          <a:p>
            <a:pPr marL="457200" indent="-457200" algn="just" fontAlgn="base">
              <a:buAutoNum type="arabicParenR"/>
            </a:pPr>
            <a:r>
              <a:rPr lang="en-US" sz="1900" dirty="0"/>
              <a:t>People (everybody with the good expertise can help)</a:t>
            </a:r>
          </a:p>
          <a:p>
            <a:pPr marL="457200" indent="-457200" algn="just" fontAlgn="base">
              <a:buAutoNum type="arabicParenR"/>
            </a:pPr>
            <a:r>
              <a:rPr lang="en-US" sz="1900" dirty="0"/>
              <a:t>A money wallet</a:t>
            </a:r>
          </a:p>
          <a:p>
            <a:pPr marL="457200" indent="-457200" algn="just" fontAlgn="base">
              <a:buAutoNum type="arabicParenR"/>
            </a:pPr>
            <a:r>
              <a:rPr lang="en-US" sz="1900" dirty="0">
                <a:latin typeface="Comic Sans MS" panose="030F0702030302020204" pitchFamily="66" charset="0"/>
              </a:rPr>
              <a:t>A decision chain and a decision following up (EDMS case)</a:t>
            </a:r>
          </a:p>
          <a:p>
            <a:pPr marL="457200" indent="-457200" algn="just" fontAlgn="base">
              <a:buAutoNum type="arabicParenR"/>
            </a:pPr>
            <a:r>
              <a:rPr lang="en-US" sz="1900" dirty="0"/>
              <a:t>An intermediate fast solution to manage parameters and requirements for the TDR phase</a:t>
            </a:r>
          </a:p>
          <a:p>
            <a:pPr marL="457200" indent="-457200" algn="just" fontAlgn="base">
              <a:buAutoNum type="arabicParenR"/>
            </a:pPr>
            <a:r>
              <a:rPr lang="en-US" sz="1900" dirty="0"/>
              <a:t>We need a shared strategy on management tools, since overlaps will be unavoidable and we have to take into account also scenario for user friendly utilization.</a:t>
            </a:r>
            <a:endParaRPr lang="en-US" sz="1900" dirty="0">
              <a:latin typeface="Comic Sans MS" panose="030F0702030302020204" pitchFamily="66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B1908-7E33-408F-B713-384A32A37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85A17-C18A-437A-A76E-6FA79A06AE53}" type="datetime1">
              <a:rPr lang="en-GB" smtClean="0">
                <a:latin typeface="Comic Sans MS" panose="030F0702030302020204" pitchFamily="66" charset="0"/>
              </a:rPr>
              <a:t>13/06/2023</a:t>
            </a:fld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C8BBB-63CB-4177-9EB4-1729AEE43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Alessandro Variola, INFN Roma1, PBS working day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E031D-D42E-4555-BE83-23C2CDC1A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0B3F-5F85-4122-A289-BDFAA512B17E}" type="slidenum">
              <a:rPr lang="en-GB" smtClean="0">
                <a:latin typeface="Comic Sans MS" panose="030F0702030302020204" pitchFamily="66" charset="0"/>
              </a:rPr>
              <a:t>6</a:t>
            </a:fld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159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A19D26-3908-D8A7-D428-9B90DA9E7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7300" y="1141654"/>
            <a:ext cx="7124700" cy="720000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Action list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97934B-AAFB-F7F6-D59F-031B1A660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6810"/>
            <a:ext cx="10515600" cy="3563836"/>
          </a:xfrm>
          <a:ln>
            <a:noFill/>
          </a:ln>
        </p:spPr>
        <p:txBody>
          <a:bodyPr>
            <a:normAutofit/>
          </a:bodyPr>
          <a:lstStyle/>
          <a:p>
            <a:pPr algn="just"/>
            <a:endParaRPr lang="en-GB" dirty="0"/>
          </a:p>
          <a:p>
            <a:pPr marL="0" indent="0" algn="just">
              <a:buNone/>
            </a:pPr>
            <a:endParaRPr lang="en-GB" sz="26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90B79-CEB6-474D-9764-6CCA11170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BAD0-FB13-4BD8-82F6-EB711B4683B4}" type="datetime1">
              <a:rPr lang="en-GB" smtClean="0"/>
              <a:t>13/06/2023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80CEB-B290-41D9-81F2-649AFFA59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Alessandro Variola, INFN Roma1, PBS working day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C068B-D175-4AF0-9854-41DD1B90D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0B3F-5F85-4122-A289-BDFAA512B17E}" type="slidenum">
              <a:rPr lang="en-GB" smtClean="0"/>
              <a:t>7</a:t>
            </a:fld>
            <a:endParaRPr lang="en-GB"/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00783694-A1A2-B0B4-E427-F1AAF5D63FA7}"/>
              </a:ext>
            </a:extLst>
          </p:cNvPr>
          <p:cNvSpPr txBox="1">
            <a:spLocks/>
          </p:cNvSpPr>
          <p:nvPr/>
        </p:nvSpPr>
        <p:spPr>
          <a:xfrm>
            <a:off x="831850" y="2159735"/>
            <a:ext cx="10515600" cy="4196615"/>
          </a:xfrm>
          <a:prstGeom prst="rect">
            <a:avLst/>
          </a:prstGeom>
          <a:noFill/>
          <a:ln w="79375" cmpd="thinThick">
            <a:noFill/>
            <a:prstDash val="solid"/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0515600"/>
                      <a:gd name="connsiteY0" fmla="*/ 0 h 4351338"/>
                      <a:gd name="connsiteX1" fmla="*/ 479044 w 10515600"/>
                      <a:gd name="connsiteY1" fmla="*/ 0 h 4351338"/>
                      <a:gd name="connsiteX2" fmla="*/ 747776 w 10515600"/>
                      <a:gd name="connsiteY2" fmla="*/ 0 h 4351338"/>
                      <a:gd name="connsiteX3" fmla="*/ 1542288 w 10515600"/>
                      <a:gd name="connsiteY3" fmla="*/ 0 h 4351338"/>
                      <a:gd name="connsiteX4" fmla="*/ 2021332 w 10515600"/>
                      <a:gd name="connsiteY4" fmla="*/ 0 h 4351338"/>
                      <a:gd name="connsiteX5" fmla="*/ 2500376 w 10515600"/>
                      <a:gd name="connsiteY5" fmla="*/ 0 h 4351338"/>
                      <a:gd name="connsiteX6" fmla="*/ 3294888 w 10515600"/>
                      <a:gd name="connsiteY6" fmla="*/ 0 h 4351338"/>
                      <a:gd name="connsiteX7" fmla="*/ 3668776 w 10515600"/>
                      <a:gd name="connsiteY7" fmla="*/ 0 h 4351338"/>
                      <a:gd name="connsiteX8" fmla="*/ 4463288 w 10515600"/>
                      <a:gd name="connsiteY8" fmla="*/ 0 h 4351338"/>
                      <a:gd name="connsiteX9" fmla="*/ 5257800 w 10515600"/>
                      <a:gd name="connsiteY9" fmla="*/ 0 h 4351338"/>
                      <a:gd name="connsiteX10" fmla="*/ 5842000 w 10515600"/>
                      <a:gd name="connsiteY10" fmla="*/ 0 h 4351338"/>
                      <a:gd name="connsiteX11" fmla="*/ 6636512 w 10515600"/>
                      <a:gd name="connsiteY11" fmla="*/ 0 h 4351338"/>
                      <a:gd name="connsiteX12" fmla="*/ 7115556 w 10515600"/>
                      <a:gd name="connsiteY12" fmla="*/ 0 h 4351338"/>
                      <a:gd name="connsiteX13" fmla="*/ 7594600 w 10515600"/>
                      <a:gd name="connsiteY13" fmla="*/ 0 h 4351338"/>
                      <a:gd name="connsiteX14" fmla="*/ 8283956 w 10515600"/>
                      <a:gd name="connsiteY14" fmla="*/ 0 h 4351338"/>
                      <a:gd name="connsiteX15" fmla="*/ 8763000 w 10515600"/>
                      <a:gd name="connsiteY15" fmla="*/ 0 h 4351338"/>
                      <a:gd name="connsiteX16" fmla="*/ 9557512 w 10515600"/>
                      <a:gd name="connsiteY16" fmla="*/ 0 h 4351338"/>
                      <a:gd name="connsiteX17" fmla="*/ 10515600 w 10515600"/>
                      <a:gd name="connsiteY17" fmla="*/ 0 h 4351338"/>
                      <a:gd name="connsiteX18" fmla="*/ 10515600 w 10515600"/>
                      <a:gd name="connsiteY18" fmla="*/ 543917 h 4351338"/>
                      <a:gd name="connsiteX19" fmla="*/ 10515600 w 10515600"/>
                      <a:gd name="connsiteY19" fmla="*/ 1131348 h 4351338"/>
                      <a:gd name="connsiteX20" fmla="*/ 10515600 w 10515600"/>
                      <a:gd name="connsiteY20" fmla="*/ 1544725 h 4351338"/>
                      <a:gd name="connsiteX21" fmla="*/ 10515600 w 10515600"/>
                      <a:gd name="connsiteY21" fmla="*/ 2001615 h 4351338"/>
                      <a:gd name="connsiteX22" fmla="*/ 10515600 w 10515600"/>
                      <a:gd name="connsiteY22" fmla="*/ 2589046 h 4351338"/>
                      <a:gd name="connsiteX23" fmla="*/ 10515600 w 10515600"/>
                      <a:gd name="connsiteY23" fmla="*/ 3089450 h 4351338"/>
                      <a:gd name="connsiteX24" fmla="*/ 10515600 w 10515600"/>
                      <a:gd name="connsiteY24" fmla="*/ 3546340 h 4351338"/>
                      <a:gd name="connsiteX25" fmla="*/ 10515600 w 10515600"/>
                      <a:gd name="connsiteY25" fmla="*/ 4351338 h 4351338"/>
                      <a:gd name="connsiteX26" fmla="*/ 9931400 w 10515600"/>
                      <a:gd name="connsiteY26" fmla="*/ 4351338 h 4351338"/>
                      <a:gd name="connsiteX27" fmla="*/ 9347200 w 10515600"/>
                      <a:gd name="connsiteY27" fmla="*/ 4351338 h 4351338"/>
                      <a:gd name="connsiteX28" fmla="*/ 8973312 w 10515600"/>
                      <a:gd name="connsiteY28" fmla="*/ 4351338 h 4351338"/>
                      <a:gd name="connsiteX29" fmla="*/ 8283956 w 10515600"/>
                      <a:gd name="connsiteY29" fmla="*/ 4351338 h 4351338"/>
                      <a:gd name="connsiteX30" fmla="*/ 7910068 w 10515600"/>
                      <a:gd name="connsiteY30" fmla="*/ 4351338 h 4351338"/>
                      <a:gd name="connsiteX31" fmla="*/ 7220712 w 10515600"/>
                      <a:gd name="connsiteY31" fmla="*/ 4351338 h 4351338"/>
                      <a:gd name="connsiteX32" fmla="*/ 6951980 w 10515600"/>
                      <a:gd name="connsiteY32" fmla="*/ 4351338 h 4351338"/>
                      <a:gd name="connsiteX33" fmla="*/ 6262624 w 10515600"/>
                      <a:gd name="connsiteY33" fmla="*/ 4351338 h 4351338"/>
                      <a:gd name="connsiteX34" fmla="*/ 5888736 w 10515600"/>
                      <a:gd name="connsiteY34" fmla="*/ 4351338 h 4351338"/>
                      <a:gd name="connsiteX35" fmla="*/ 5620004 w 10515600"/>
                      <a:gd name="connsiteY35" fmla="*/ 4351338 h 4351338"/>
                      <a:gd name="connsiteX36" fmla="*/ 5246116 w 10515600"/>
                      <a:gd name="connsiteY36" fmla="*/ 4351338 h 4351338"/>
                      <a:gd name="connsiteX37" fmla="*/ 4556760 w 10515600"/>
                      <a:gd name="connsiteY37" fmla="*/ 4351338 h 4351338"/>
                      <a:gd name="connsiteX38" fmla="*/ 4182872 w 10515600"/>
                      <a:gd name="connsiteY38" fmla="*/ 4351338 h 4351338"/>
                      <a:gd name="connsiteX39" fmla="*/ 3914140 w 10515600"/>
                      <a:gd name="connsiteY39" fmla="*/ 4351338 h 4351338"/>
                      <a:gd name="connsiteX40" fmla="*/ 3540252 w 10515600"/>
                      <a:gd name="connsiteY40" fmla="*/ 4351338 h 4351338"/>
                      <a:gd name="connsiteX41" fmla="*/ 3061208 w 10515600"/>
                      <a:gd name="connsiteY41" fmla="*/ 4351338 h 4351338"/>
                      <a:gd name="connsiteX42" fmla="*/ 2477008 w 10515600"/>
                      <a:gd name="connsiteY42" fmla="*/ 4351338 h 4351338"/>
                      <a:gd name="connsiteX43" fmla="*/ 2103120 w 10515600"/>
                      <a:gd name="connsiteY43" fmla="*/ 4351338 h 4351338"/>
                      <a:gd name="connsiteX44" fmla="*/ 1308608 w 10515600"/>
                      <a:gd name="connsiteY44" fmla="*/ 4351338 h 4351338"/>
                      <a:gd name="connsiteX45" fmla="*/ 724408 w 10515600"/>
                      <a:gd name="connsiteY45" fmla="*/ 4351338 h 4351338"/>
                      <a:gd name="connsiteX46" fmla="*/ 0 w 10515600"/>
                      <a:gd name="connsiteY46" fmla="*/ 4351338 h 4351338"/>
                      <a:gd name="connsiteX47" fmla="*/ 0 w 10515600"/>
                      <a:gd name="connsiteY47" fmla="*/ 3763907 h 4351338"/>
                      <a:gd name="connsiteX48" fmla="*/ 0 w 10515600"/>
                      <a:gd name="connsiteY48" fmla="*/ 3219990 h 4351338"/>
                      <a:gd name="connsiteX49" fmla="*/ 0 w 10515600"/>
                      <a:gd name="connsiteY49" fmla="*/ 2719586 h 4351338"/>
                      <a:gd name="connsiteX50" fmla="*/ 0 w 10515600"/>
                      <a:gd name="connsiteY50" fmla="*/ 2132156 h 4351338"/>
                      <a:gd name="connsiteX51" fmla="*/ 0 w 10515600"/>
                      <a:gd name="connsiteY51" fmla="*/ 1588238 h 4351338"/>
                      <a:gd name="connsiteX52" fmla="*/ 0 w 10515600"/>
                      <a:gd name="connsiteY52" fmla="*/ 957294 h 4351338"/>
                      <a:gd name="connsiteX53" fmla="*/ 0 w 10515600"/>
                      <a:gd name="connsiteY53" fmla="*/ 0 h 43513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</a:cxnLst>
                    <a:rect l="l" t="t" r="r" b="b"/>
                    <a:pathLst>
                      <a:path w="10515600" h="4351338" extrusionOk="0">
                        <a:moveTo>
                          <a:pt x="0" y="0"/>
                        </a:moveTo>
                        <a:cubicBezTo>
                          <a:pt x="117769" y="-54612"/>
                          <a:pt x="363642" y="16397"/>
                          <a:pt x="479044" y="0"/>
                        </a:cubicBezTo>
                        <a:cubicBezTo>
                          <a:pt x="594446" y="-16397"/>
                          <a:pt x="677892" y="18700"/>
                          <a:pt x="747776" y="0"/>
                        </a:cubicBezTo>
                        <a:cubicBezTo>
                          <a:pt x="817660" y="-18700"/>
                          <a:pt x="1147191" y="42425"/>
                          <a:pt x="1542288" y="0"/>
                        </a:cubicBezTo>
                        <a:cubicBezTo>
                          <a:pt x="1937385" y="-42425"/>
                          <a:pt x="1903667" y="55036"/>
                          <a:pt x="2021332" y="0"/>
                        </a:cubicBezTo>
                        <a:cubicBezTo>
                          <a:pt x="2138997" y="-55036"/>
                          <a:pt x="2261555" y="30614"/>
                          <a:pt x="2500376" y="0"/>
                        </a:cubicBezTo>
                        <a:cubicBezTo>
                          <a:pt x="2739197" y="-30614"/>
                          <a:pt x="2992326" y="934"/>
                          <a:pt x="3294888" y="0"/>
                        </a:cubicBezTo>
                        <a:cubicBezTo>
                          <a:pt x="3597450" y="-934"/>
                          <a:pt x="3536470" y="20588"/>
                          <a:pt x="3668776" y="0"/>
                        </a:cubicBezTo>
                        <a:cubicBezTo>
                          <a:pt x="3801082" y="-20588"/>
                          <a:pt x="4167052" y="95069"/>
                          <a:pt x="4463288" y="0"/>
                        </a:cubicBezTo>
                        <a:cubicBezTo>
                          <a:pt x="4759524" y="-95069"/>
                          <a:pt x="4927052" y="44879"/>
                          <a:pt x="5257800" y="0"/>
                        </a:cubicBezTo>
                        <a:cubicBezTo>
                          <a:pt x="5588548" y="-44879"/>
                          <a:pt x="5635378" y="45685"/>
                          <a:pt x="5842000" y="0"/>
                        </a:cubicBezTo>
                        <a:cubicBezTo>
                          <a:pt x="6048622" y="-45685"/>
                          <a:pt x="6336244" y="84925"/>
                          <a:pt x="6636512" y="0"/>
                        </a:cubicBezTo>
                        <a:cubicBezTo>
                          <a:pt x="6936780" y="-84925"/>
                          <a:pt x="6983770" y="37784"/>
                          <a:pt x="7115556" y="0"/>
                        </a:cubicBezTo>
                        <a:cubicBezTo>
                          <a:pt x="7247342" y="-37784"/>
                          <a:pt x="7473141" y="52757"/>
                          <a:pt x="7594600" y="0"/>
                        </a:cubicBezTo>
                        <a:cubicBezTo>
                          <a:pt x="7716059" y="-52757"/>
                          <a:pt x="8131150" y="920"/>
                          <a:pt x="8283956" y="0"/>
                        </a:cubicBezTo>
                        <a:cubicBezTo>
                          <a:pt x="8436762" y="-920"/>
                          <a:pt x="8664826" y="24800"/>
                          <a:pt x="8763000" y="0"/>
                        </a:cubicBezTo>
                        <a:cubicBezTo>
                          <a:pt x="8861174" y="-24800"/>
                          <a:pt x="9272964" y="43339"/>
                          <a:pt x="9557512" y="0"/>
                        </a:cubicBezTo>
                        <a:cubicBezTo>
                          <a:pt x="9842060" y="-43339"/>
                          <a:pt x="10044680" y="73864"/>
                          <a:pt x="10515600" y="0"/>
                        </a:cubicBezTo>
                        <a:cubicBezTo>
                          <a:pt x="10546492" y="157147"/>
                          <a:pt x="10479479" y="334035"/>
                          <a:pt x="10515600" y="543917"/>
                        </a:cubicBezTo>
                        <a:cubicBezTo>
                          <a:pt x="10551721" y="753799"/>
                          <a:pt x="10462639" y="982724"/>
                          <a:pt x="10515600" y="1131348"/>
                        </a:cubicBezTo>
                        <a:cubicBezTo>
                          <a:pt x="10568561" y="1279972"/>
                          <a:pt x="10515134" y="1423263"/>
                          <a:pt x="10515600" y="1544725"/>
                        </a:cubicBezTo>
                        <a:cubicBezTo>
                          <a:pt x="10516066" y="1666187"/>
                          <a:pt x="10501469" y="1799177"/>
                          <a:pt x="10515600" y="2001615"/>
                        </a:cubicBezTo>
                        <a:cubicBezTo>
                          <a:pt x="10529731" y="2204053"/>
                          <a:pt x="10487581" y="2435732"/>
                          <a:pt x="10515600" y="2589046"/>
                        </a:cubicBezTo>
                        <a:cubicBezTo>
                          <a:pt x="10543619" y="2742360"/>
                          <a:pt x="10507407" y="2930121"/>
                          <a:pt x="10515600" y="3089450"/>
                        </a:cubicBezTo>
                        <a:cubicBezTo>
                          <a:pt x="10523793" y="3248779"/>
                          <a:pt x="10504783" y="3385780"/>
                          <a:pt x="10515600" y="3546340"/>
                        </a:cubicBezTo>
                        <a:cubicBezTo>
                          <a:pt x="10526417" y="3706900"/>
                          <a:pt x="10447853" y="4125587"/>
                          <a:pt x="10515600" y="4351338"/>
                        </a:cubicBezTo>
                        <a:cubicBezTo>
                          <a:pt x="10227586" y="4402638"/>
                          <a:pt x="10119660" y="4340040"/>
                          <a:pt x="9931400" y="4351338"/>
                        </a:cubicBezTo>
                        <a:cubicBezTo>
                          <a:pt x="9743140" y="4362636"/>
                          <a:pt x="9572454" y="4331210"/>
                          <a:pt x="9347200" y="4351338"/>
                        </a:cubicBezTo>
                        <a:cubicBezTo>
                          <a:pt x="9121946" y="4371466"/>
                          <a:pt x="9122157" y="4329232"/>
                          <a:pt x="8973312" y="4351338"/>
                        </a:cubicBezTo>
                        <a:cubicBezTo>
                          <a:pt x="8824467" y="4373444"/>
                          <a:pt x="8600522" y="4292697"/>
                          <a:pt x="8283956" y="4351338"/>
                        </a:cubicBezTo>
                        <a:cubicBezTo>
                          <a:pt x="7967390" y="4409979"/>
                          <a:pt x="8078544" y="4317380"/>
                          <a:pt x="7910068" y="4351338"/>
                        </a:cubicBezTo>
                        <a:cubicBezTo>
                          <a:pt x="7741592" y="4385296"/>
                          <a:pt x="7482196" y="4276703"/>
                          <a:pt x="7220712" y="4351338"/>
                        </a:cubicBezTo>
                        <a:cubicBezTo>
                          <a:pt x="6959228" y="4425973"/>
                          <a:pt x="7083994" y="4324803"/>
                          <a:pt x="6951980" y="4351338"/>
                        </a:cubicBezTo>
                        <a:cubicBezTo>
                          <a:pt x="6819966" y="4377873"/>
                          <a:pt x="6534052" y="4318043"/>
                          <a:pt x="6262624" y="4351338"/>
                        </a:cubicBezTo>
                        <a:cubicBezTo>
                          <a:pt x="5991196" y="4384633"/>
                          <a:pt x="6071788" y="4320569"/>
                          <a:pt x="5888736" y="4351338"/>
                        </a:cubicBezTo>
                        <a:cubicBezTo>
                          <a:pt x="5705684" y="4382107"/>
                          <a:pt x="5703122" y="4328319"/>
                          <a:pt x="5620004" y="4351338"/>
                        </a:cubicBezTo>
                        <a:cubicBezTo>
                          <a:pt x="5536886" y="4374357"/>
                          <a:pt x="5428214" y="4315026"/>
                          <a:pt x="5246116" y="4351338"/>
                        </a:cubicBezTo>
                        <a:cubicBezTo>
                          <a:pt x="5064018" y="4387650"/>
                          <a:pt x="4804133" y="4286224"/>
                          <a:pt x="4556760" y="4351338"/>
                        </a:cubicBezTo>
                        <a:cubicBezTo>
                          <a:pt x="4309387" y="4416452"/>
                          <a:pt x="4278713" y="4311847"/>
                          <a:pt x="4182872" y="4351338"/>
                        </a:cubicBezTo>
                        <a:cubicBezTo>
                          <a:pt x="4087031" y="4390829"/>
                          <a:pt x="3985387" y="4348749"/>
                          <a:pt x="3914140" y="4351338"/>
                        </a:cubicBezTo>
                        <a:cubicBezTo>
                          <a:pt x="3842893" y="4353927"/>
                          <a:pt x="3616144" y="4338873"/>
                          <a:pt x="3540252" y="4351338"/>
                        </a:cubicBezTo>
                        <a:cubicBezTo>
                          <a:pt x="3464360" y="4363803"/>
                          <a:pt x="3231048" y="4300212"/>
                          <a:pt x="3061208" y="4351338"/>
                        </a:cubicBezTo>
                        <a:cubicBezTo>
                          <a:pt x="2891368" y="4402464"/>
                          <a:pt x="2616460" y="4285386"/>
                          <a:pt x="2477008" y="4351338"/>
                        </a:cubicBezTo>
                        <a:cubicBezTo>
                          <a:pt x="2337556" y="4417290"/>
                          <a:pt x="2195858" y="4330706"/>
                          <a:pt x="2103120" y="4351338"/>
                        </a:cubicBezTo>
                        <a:cubicBezTo>
                          <a:pt x="2010382" y="4371970"/>
                          <a:pt x="1554116" y="4294608"/>
                          <a:pt x="1308608" y="4351338"/>
                        </a:cubicBezTo>
                        <a:cubicBezTo>
                          <a:pt x="1063100" y="4408068"/>
                          <a:pt x="872362" y="4314057"/>
                          <a:pt x="724408" y="4351338"/>
                        </a:cubicBezTo>
                        <a:cubicBezTo>
                          <a:pt x="576454" y="4388619"/>
                          <a:pt x="239070" y="4304748"/>
                          <a:pt x="0" y="4351338"/>
                        </a:cubicBezTo>
                        <a:cubicBezTo>
                          <a:pt x="-58047" y="4110717"/>
                          <a:pt x="67455" y="3882443"/>
                          <a:pt x="0" y="3763907"/>
                        </a:cubicBezTo>
                        <a:cubicBezTo>
                          <a:pt x="-67455" y="3645371"/>
                          <a:pt x="25090" y="3421876"/>
                          <a:pt x="0" y="3219990"/>
                        </a:cubicBezTo>
                        <a:cubicBezTo>
                          <a:pt x="-25090" y="3018104"/>
                          <a:pt x="17279" y="2862178"/>
                          <a:pt x="0" y="2719586"/>
                        </a:cubicBezTo>
                        <a:cubicBezTo>
                          <a:pt x="-17279" y="2576994"/>
                          <a:pt x="33236" y="2403806"/>
                          <a:pt x="0" y="2132156"/>
                        </a:cubicBezTo>
                        <a:cubicBezTo>
                          <a:pt x="-33236" y="1860506"/>
                          <a:pt x="27976" y="1787248"/>
                          <a:pt x="0" y="1588238"/>
                        </a:cubicBezTo>
                        <a:cubicBezTo>
                          <a:pt x="-27976" y="1389228"/>
                          <a:pt x="5600" y="1255644"/>
                          <a:pt x="0" y="957294"/>
                        </a:cubicBezTo>
                        <a:cubicBezTo>
                          <a:pt x="-5600" y="658944"/>
                          <a:pt x="114221" y="44840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buNone/>
            </a:pPr>
            <a:endParaRPr lang="en-US" sz="1900" dirty="0"/>
          </a:p>
          <a:p>
            <a:pPr algn="just" fontAlgn="base"/>
            <a:r>
              <a:rPr lang="en-US" sz="1900" dirty="0"/>
              <a:t>1) Stakeholders analysis and categories</a:t>
            </a:r>
          </a:p>
          <a:p>
            <a:pPr algn="just" fontAlgn="base"/>
            <a:r>
              <a:rPr lang="en-US" sz="1900" dirty="0"/>
              <a:t>2) CAD Survey</a:t>
            </a:r>
          </a:p>
          <a:p>
            <a:pPr algn="just" fontAlgn="base"/>
            <a:r>
              <a:rPr lang="en-US" sz="1900" dirty="0"/>
              <a:t>3) PLM Survey. Recuperate the CERN PLM survey</a:t>
            </a:r>
          </a:p>
          <a:p>
            <a:pPr algn="just" fontAlgn="base"/>
            <a:r>
              <a:rPr lang="en-US" sz="1900" dirty="0"/>
              <a:t>4) Access database in short time (or IT engineer preferred if necessary)</a:t>
            </a:r>
          </a:p>
          <a:p>
            <a:pPr algn="just" fontAlgn="base"/>
            <a:r>
              <a:rPr lang="en-US" sz="1900" dirty="0"/>
              <a:t>5) dedicated Meetings with :</a:t>
            </a:r>
          </a:p>
          <a:p>
            <a:pPr marL="457200" indent="-457200" algn="just" fontAlgn="base">
              <a:buAutoNum type="alphaLcParenR"/>
            </a:pPr>
            <a:r>
              <a:rPr lang="en-US" sz="1900" dirty="0"/>
              <a:t>Person in charge for financial aspects</a:t>
            </a:r>
          </a:p>
          <a:p>
            <a:pPr marL="457200" indent="-457200" algn="just" fontAlgn="base">
              <a:buAutoNum type="alphaLcParenR"/>
            </a:pPr>
            <a:r>
              <a:rPr lang="en-US" sz="1900" dirty="0"/>
              <a:t>Person in charge for ET Services – keep informed about PLM chosen</a:t>
            </a:r>
          </a:p>
          <a:p>
            <a:pPr marL="457200" indent="-457200" algn="just" fontAlgn="base">
              <a:buAutoNum type="alphaLcParenR"/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363604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3198</TotalTime>
  <Words>544</Words>
  <Application>Microsoft Office PowerPoint</Application>
  <PresentationFormat>Widescreen</PresentationFormat>
  <Paragraphs>73</Paragraphs>
  <Slides>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Comic Sans MS</vt:lpstr>
      <vt:lpstr>Office Theme</vt:lpstr>
      <vt:lpstr>Short Reports from Parallel Sessions &amp; Action Items ETO and ET Collaboration Management tools </vt:lpstr>
      <vt:lpstr>Two presentation</vt:lpstr>
      <vt:lpstr>Analysis and discussions done on:</vt:lpstr>
      <vt:lpstr>Final question lists</vt:lpstr>
      <vt:lpstr>From services….</vt:lpstr>
      <vt:lpstr>Outcome</vt:lpstr>
      <vt:lpstr>Action list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PBS working day</dc:title>
  <dc:creator>alessandro variola</dc:creator>
  <cp:lastModifiedBy>alessandro variola</cp:lastModifiedBy>
  <cp:revision>12</cp:revision>
  <dcterms:created xsi:type="dcterms:W3CDTF">2022-12-23T10:02:05Z</dcterms:created>
  <dcterms:modified xsi:type="dcterms:W3CDTF">2023-06-13T11:25:52Z</dcterms:modified>
</cp:coreProperties>
</file>