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Roboto" panose="020B060402020202020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3" d="100"/>
          <a:sy n="93" d="100"/>
        </p:scale>
        <p:origin x="394" y="106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4069754b54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4069754b54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4069754b54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4069754b54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08104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4069754b54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4069754b54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9138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4069754b54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4069754b54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41339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4069754b54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4069754b54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1024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emf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5.emf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emf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57200" y="440415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ET-PP is a project supported by the European Commission Framework Programme 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Horizon Europe Coordination and Support action under grant agreement 101079696</a:t>
            </a:r>
            <a:endParaRPr/>
          </a:p>
        </p:txBody>
      </p:sp>
      <p:pic>
        <p:nvPicPr>
          <p:cNvPr id="55" name="Google Shape;55;p13" descr="Texto&#10;&#10;Descripción generada automáticamente con confianza media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09750" y="4427097"/>
            <a:ext cx="1268050" cy="3936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196108" y="7156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Procurement for ET</a:t>
            </a:r>
            <a:r>
              <a:rPr lang="en" dirty="0"/>
              <a:t> </a:t>
            </a:r>
            <a:endParaRPr dirty="0"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26368" y="4296788"/>
            <a:ext cx="1013675" cy="703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subTitle" idx="4294967295"/>
          </p:nvPr>
        </p:nvSpPr>
        <p:spPr>
          <a:xfrm>
            <a:off x="57200" y="440415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ET-PP is a project supported by the European Commission Framework Programme 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Horizon Europe Coordination and Support action under grant agreement 101079696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64" name="Google Shape;64;p14" descr="Texto&#10;&#10;Descripción generada automáticamente con confianza media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09750" y="4427097"/>
            <a:ext cx="1268050" cy="39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26368" y="4296788"/>
            <a:ext cx="1013675" cy="703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3CD57B4-4B5E-4A72-8F75-7DDB331315D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03642" y="1563696"/>
            <a:ext cx="5072743" cy="241662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6DCF159-CE49-45DA-8158-E6D8D5740B0A}"/>
              </a:ext>
            </a:extLst>
          </p:cNvPr>
          <p:cNvSpPr txBox="1"/>
          <p:nvPr/>
        </p:nvSpPr>
        <p:spPr>
          <a:xfrm>
            <a:off x="867103" y="588579"/>
            <a:ext cx="7168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Parties and items involved in policies of ETO.</a:t>
            </a:r>
          </a:p>
          <a:p>
            <a:r>
              <a:rPr lang="en-US" dirty="0"/>
              <a:t>All opinions are important and should be heard.</a:t>
            </a:r>
            <a:endParaRPr lang="en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subTitle" idx="4294967295"/>
          </p:nvPr>
        </p:nvSpPr>
        <p:spPr>
          <a:xfrm>
            <a:off x="57200" y="440415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ET-PP is a project supported by the European Commission Framework Programme 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Horizon Europe Coordination and Support action under grant agreement 101079696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64" name="Google Shape;64;p14" descr="Texto&#10;&#10;Descripción generada automáticamente con confianza media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09750" y="4427097"/>
            <a:ext cx="1268050" cy="39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26368" y="4296788"/>
            <a:ext cx="1013675" cy="7038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6DCF159-CE49-45DA-8158-E6D8D5740B0A}"/>
              </a:ext>
            </a:extLst>
          </p:cNvPr>
          <p:cNvSpPr txBox="1"/>
          <p:nvPr/>
        </p:nvSpPr>
        <p:spPr>
          <a:xfrm>
            <a:off x="1113288" y="21089"/>
            <a:ext cx="7168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Zoom in on parties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E8A77A3-6911-4097-A767-5B82AC6B00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826" y="347169"/>
            <a:ext cx="8845062" cy="408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218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subTitle" idx="4294967295"/>
          </p:nvPr>
        </p:nvSpPr>
        <p:spPr>
          <a:xfrm>
            <a:off x="57200" y="440415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ET-PP is a project supported by the European Commission Framework Programme 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Horizon Europe Coordination and Support action under grant agreement 101079696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64" name="Google Shape;64;p14" descr="Texto&#10;&#10;Descripción generada automáticamente con confianza media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09750" y="4427097"/>
            <a:ext cx="1268050" cy="39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26368" y="4296788"/>
            <a:ext cx="1013675" cy="7038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6DCF159-CE49-45DA-8158-E6D8D5740B0A}"/>
              </a:ext>
            </a:extLst>
          </p:cNvPr>
          <p:cNvSpPr txBox="1"/>
          <p:nvPr/>
        </p:nvSpPr>
        <p:spPr>
          <a:xfrm>
            <a:off x="1113288" y="21089"/>
            <a:ext cx="7168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Countries and ETO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DD52C2-70D7-40A6-9E2E-921018D2E9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3100" y="351813"/>
            <a:ext cx="8577800" cy="4359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068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subTitle" idx="4294967295"/>
          </p:nvPr>
        </p:nvSpPr>
        <p:spPr>
          <a:xfrm>
            <a:off x="57200" y="440415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ET-PP is a project supported by the European Commission Framework Programme 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Horizon Europe Coordination and Support action under grant agreement 101079696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64" name="Google Shape;64;p14" descr="Texto&#10;&#10;Descripción generada automáticamente con confianza media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09750" y="4427097"/>
            <a:ext cx="1268050" cy="39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26368" y="4296788"/>
            <a:ext cx="1013675" cy="7038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6DCF159-CE49-45DA-8158-E6D8D5740B0A}"/>
              </a:ext>
            </a:extLst>
          </p:cNvPr>
          <p:cNvSpPr txBox="1"/>
          <p:nvPr/>
        </p:nvSpPr>
        <p:spPr>
          <a:xfrm>
            <a:off x="1113288" y="21089"/>
            <a:ext cx="7168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Collaboration and industry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C0E76AE-9BFF-40E4-8338-257C6AAB924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954" y="334532"/>
            <a:ext cx="8892204" cy="4123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815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subTitle" idx="4294967295"/>
          </p:nvPr>
        </p:nvSpPr>
        <p:spPr>
          <a:xfrm>
            <a:off x="57200" y="440415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ET-PP is a project supported by the European Commission Framework Programme 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Horizon Europe Coordination and Support action under grant agreement 101079696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64" name="Google Shape;64;p14" descr="Texto&#10;&#10;Descripción generada automáticamente con confianza media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09750" y="4427097"/>
            <a:ext cx="1268050" cy="39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26368" y="4296788"/>
            <a:ext cx="1013675" cy="7038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6DCF159-CE49-45DA-8158-E6D8D5740B0A}"/>
              </a:ext>
            </a:extLst>
          </p:cNvPr>
          <p:cNvSpPr txBox="1"/>
          <p:nvPr/>
        </p:nvSpPr>
        <p:spPr>
          <a:xfrm>
            <a:off x="1277411" y="1833086"/>
            <a:ext cx="61729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We can copy the procurement rules from CTA, SKA(O), CERN, ESS, but we can only do that if we know what all stakeholders need/want to include. There can be a separate rulings for different stakeholders if needed. We have to collect the whishes and (</a:t>
            </a:r>
            <a:r>
              <a:rPr lang="en-US" sz="1800" dirty="0" err="1"/>
              <a:t>im</a:t>
            </a:r>
            <a:r>
              <a:rPr lang="en-US" sz="1800" dirty="0"/>
              <a:t>)possibilities.</a:t>
            </a:r>
            <a:endParaRPr lang="en-NL" sz="1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43DFF2-F697-42D6-9506-B839125A5BAF}"/>
              </a:ext>
            </a:extLst>
          </p:cNvPr>
          <p:cNvSpPr txBox="1"/>
          <p:nvPr/>
        </p:nvSpPr>
        <p:spPr>
          <a:xfrm>
            <a:off x="1318442" y="432178"/>
            <a:ext cx="6172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Next steps</a:t>
            </a:r>
            <a:endParaRPr lang="en-NL" sz="2400" dirty="0"/>
          </a:p>
        </p:txBody>
      </p:sp>
    </p:spTree>
    <p:extLst>
      <p:ext uri="{BB962C8B-B14F-4D97-AF65-F5344CB8AC3E}">
        <p14:creationId xmlns:p14="http://schemas.microsoft.com/office/powerpoint/2010/main" val="3138335257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2301</TotalTime>
  <Words>223</Words>
  <Application>Microsoft Office PowerPoint</Application>
  <PresentationFormat>On-screen Show (16:9)</PresentationFormat>
  <Paragraphs>25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Roboto</vt:lpstr>
      <vt:lpstr>Arial</vt:lpstr>
      <vt:lpstr>Simple Light</vt:lpstr>
      <vt:lpstr>Procurement for ET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Procurement for ET</dc:title>
  <dc:creator>Rob</dc:creator>
  <cp:lastModifiedBy>Rob</cp:lastModifiedBy>
  <cp:revision>8</cp:revision>
  <dcterms:modified xsi:type="dcterms:W3CDTF">2023-06-13T06:26:51Z</dcterms:modified>
</cp:coreProperties>
</file>