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9"/>
    <p:restoredTop sz="94671"/>
  </p:normalViewPr>
  <p:slideViewPr>
    <p:cSldViewPr snapToGrid="0" snapToObjects="1">
      <p:cViewPr varScale="1">
        <p:scale>
          <a:sx n="91" d="100"/>
          <a:sy n="91" d="100"/>
        </p:scale>
        <p:origin x="64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56C28-092F-E542-911C-035932E5E2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5A60299-E4DE-654F-BB2D-743C4A51C9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6CAA9F0-3413-0D4B-8FE7-031FFA718027}"/>
              </a:ext>
            </a:extLst>
          </p:cNvPr>
          <p:cNvSpPr>
            <a:spLocks noGrp="1"/>
          </p:cNvSpPr>
          <p:nvPr>
            <p:ph type="dt" sz="half" idx="10"/>
          </p:nvPr>
        </p:nvSpPr>
        <p:spPr/>
        <p:txBody>
          <a:bodyPr/>
          <a:lstStyle/>
          <a:p>
            <a:fld id="{8C8A586F-AF12-1140-81FA-8B3DA86C5477}" type="datetimeFigureOut">
              <a:rPr lang="en-GB" smtClean="0"/>
              <a:t>19/04/2023</a:t>
            </a:fld>
            <a:endParaRPr lang="en-GB"/>
          </a:p>
        </p:txBody>
      </p:sp>
      <p:sp>
        <p:nvSpPr>
          <p:cNvPr id="5" name="Footer Placeholder 4">
            <a:extLst>
              <a:ext uri="{FF2B5EF4-FFF2-40B4-BE49-F238E27FC236}">
                <a16:creationId xmlns:a16="http://schemas.microsoft.com/office/drawing/2014/main" id="{A21EC929-AC3B-C245-AAB2-E3D681B467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AA0EEA-5BB6-4B46-A360-4CBDA76B9816}"/>
              </a:ext>
            </a:extLst>
          </p:cNvPr>
          <p:cNvSpPr>
            <a:spLocks noGrp="1"/>
          </p:cNvSpPr>
          <p:nvPr>
            <p:ph type="sldNum" sz="quarter" idx="12"/>
          </p:nvPr>
        </p:nvSpPr>
        <p:spPr/>
        <p:txBody>
          <a:bodyPr/>
          <a:lstStyle/>
          <a:p>
            <a:fld id="{1D8C18B6-9AA0-D148-BC9A-349DE2D9B8EA}" type="slidenum">
              <a:rPr lang="en-GB" smtClean="0"/>
              <a:t>‹#›</a:t>
            </a:fld>
            <a:endParaRPr lang="en-GB"/>
          </a:p>
        </p:txBody>
      </p:sp>
    </p:spTree>
    <p:extLst>
      <p:ext uri="{BB962C8B-B14F-4D97-AF65-F5344CB8AC3E}">
        <p14:creationId xmlns:p14="http://schemas.microsoft.com/office/powerpoint/2010/main" val="792532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83553-CF9E-E749-AC02-8109D3DF076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4CF85DC-473A-B042-8374-E73FB4B0E78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417441-3903-6549-B4AF-A8A1C17D5214}"/>
              </a:ext>
            </a:extLst>
          </p:cNvPr>
          <p:cNvSpPr>
            <a:spLocks noGrp="1"/>
          </p:cNvSpPr>
          <p:nvPr>
            <p:ph type="dt" sz="half" idx="10"/>
          </p:nvPr>
        </p:nvSpPr>
        <p:spPr/>
        <p:txBody>
          <a:bodyPr/>
          <a:lstStyle/>
          <a:p>
            <a:fld id="{8C8A586F-AF12-1140-81FA-8B3DA86C5477}" type="datetimeFigureOut">
              <a:rPr lang="en-GB" smtClean="0"/>
              <a:t>19/04/2023</a:t>
            </a:fld>
            <a:endParaRPr lang="en-GB"/>
          </a:p>
        </p:txBody>
      </p:sp>
      <p:sp>
        <p:nvSpPr>
          <p:cNvPr id="5" name="Footer Placeholder 4">
            <a:extLst>
              <a:ext uri="{FF2B5EF4-FFF2-40B4-BE49-F238E27FC236}">
                <a16:creationId xmlns:a16="http://schemas.microsoft.com/office/drawing/2014/main" id="{A8554BA7-1337-0143-9B26-413D1A3D94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9A1306-2773-2643-AA2C-2F01B5E6CDA2}"/>
              </a:ext>
            </a:extLst>
          </p:cNvPr>
          <p:cNvSpPr>
            <a:spLocks noGrp="1"/>
          </p:cNvSpPr>
          <p:nvPr>
            <p:ph type="sldNum" sz="quarter" idx="12"/>
          </p:nvPr>
        </p:nvSpPr>
        <p:spPr/>
        <p:txBody>
          <a:bodyPr/>
          <a:lstStyle/>
          <a:p>
            <a:fld id="{1D8C18B6-9AA0-D148-BC9A-349DE2D9B8EA}" type="slidenum">
              <a:rPr lang="en-GB" smtClean="0"/>
              <a:t>‹#›</a:t>
            </a:fld>
            <a:endParaRPr lang="en-GB"/>
          </a:p>
        </p:txBody>
      </p:sp>
    </p:spTree>
    <p:extLst>
      <p:ext uri="{BB962C8B-B14F-4D97-AF65-F5344CB8AC3E}">
        <p14:creationId xmlns:p14="http://schemas.microsoft.com/office/powerpoint/2010/main" val="621421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CB6608-7262-054E-8B4C-8BB665DBF86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739B87-D874-E14C-AA2B-2EE7FF3816C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3A7312-2497-994B-A33F-8CCB923716FE}"/>
              </a:ext>
            </a:extLst>
          </p:cNvPr>
          <p:cNvSpPr>
            <a:spLocks noGrp="1"/>
          </p:cNvSpPr>
          <p:nvPr>
            <p:ph type="dt" sz="half" idx="10"/>
          </p:nvPr>
        </p:nvSpPr>
        <p:spPr/>
        <p:txBody>
          <a:bodyPr/>
          <a:lstStyle/>
          <a:p>
            <a:fld id="{8C8A586F-AF12-1140-81FA-8B3DA86C5477}" type="datetimeFigureOut">
              <a:rPr lang="en-GB" smtClean="0"/>
              <a:t>19/04/2023</a:t>
            </a:fld>
            <a:endParaRPr lang="en-GB"/>
          </a:p>
        </p:txBody>
      </p:sp>
      <p:sp>
        <p:nvSpPr>
          <p:cNvPr id="5" name="Footer Placeholder 4">
            <a:extLst>
              <a:ext uri="{FF2B5EF4-FFF2-40B4-BE49-F238E27FC236}">
                <a16:creationId xmlns:a16="http://schemas.microsoft.com/office/drawing/2014/main" id="{BA246DD6-576F-4941-A904-0E4C50C22B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C41586-BE5F-0B42-A49F-04240CDCDA40}"/>
              </a:ext>
            </a:extLst>
          </p:cNvPr>
          <p:cNvSpPr>
            <a:spLocks noGrp="1"/>
          </p:cNvSpPr>
          <p:nvPr>
            <p:ph type="sldNum" sz="quarter" idx="12"/>
          </p:nvPr>
        </p:nvSpPr>
        <p:spPr/>
        <p:txBody>
          <a:bodyPr/>
          <a:lstStyle/>
          <a:p>
            <a:fld id="{1D8C18B6-9AA0-D148-BC9A-349DE2D9B8EA}" type="slidenum">
              <a:rPr lang="en-GB" smtClean="0"/>
              <a:t>‹#›</a:t>
            </a:fld>
            <a:endParaRPr lang="en-GB"/>
          </a:p>
        </p:txBody>
      </p:sp>
    </p:spTree>
    <p:extLst>
      <p:ext uri="{BB962C8B-B14F-4D97-AF65-F5344CB8AC3E}">
        <p14:creationId xmlns:p14="http://schemas.microsoft.com/office/powerpoint/2010/main" val="70827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B30B7-21E8-9142-88FD-B56872336C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11A52B6-17BF-2049-9288-3ED9A2C4453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3F39AC-08BC-C64D-85DD-86DCAE4A9D07}"/>
              </a:ext>
            </a:extLst>
          </p:cNvPr>
          <p:cNvSpPr>
            <a:spLocks noGrp="1"/>
          </p:cNvSpPr>
          <p:nvPr>
            <p:ph type="dt" sz="half" idx="10"/>
          </p:nvPr>
        </p:nvSpPr>
        <p:spPr/>
        <p:txBody>
          <a:bodyPr/>
          <a:lstStyle/>
          <a:p>
            <a:fld id="{8C8A586F-AF12-1140-81FA-8B3DA86C5477}" type="datetimeFigureOut">
              <a:rPr lang="en-GB" smtClean="0"/>
              <a:t>19/04/2023</a:t>
            </a:fld>
            <a:endParaRPr lang="en-GB"/>
          </a:p>
        </p:txBody>
      </p:sp>
      <p:sp>
        <p:nvSpPr>
          <p:cNvPr id="5" name="Footer Placeholder 4">
            <a:extLst>
              <a:ext uri="{FF2B5EF4-FFF2-40B4-BE49-F238E27FC236}">
                <a16:creationId xmlns:a16="http://schemas.microsoft.com/office/drawing/2014/main" id="{43276131-D4C2-9744-8912-7DFC5D64F6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3C8B5D-FB98-0641-84FB-5E92598849AE}"/>
              </a:ext>
            </a:extLst>
          </p:cNvPr>
          <p:cNvSpPr>
            <a:spLocks noGrp="1"/>
          </p:cNvSpPr>
          <p:nvPr>
            <p:ph type="sldNum" sz="quarter" idx="12"/>
          </p:nvPr>
        </p:nvSpPr>
        <p:spPr/>
        <p:txBody>
          <a:bodyPr/>
          <a:lstStyle/>
          <a:p>
            <a:fld id="{1D8C18B6-9AA0-D148-BC9A-349DE2D9B8EA}" type="slidenum">
              <a:rPr lang="en-GB" smtClean="0"/>
              <a:t>‹#›</a:t>
            </a:fld>
            <a:endParaRPr lang="en-GB"/>
          </a:p>
        </p:txBody>
      </p:sp>
    </p:spTree>
    <p:extLst>
      <p:ext uri="{BB962C8B-B14F-4D97-AF65-F5344CB8AC3E}">
        <p14:creationId xmlns:p14="http://schemas.microsoft.com/office/powerpoint/2010/main" val="1278129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BE6FC-D0AB-6C45-93DC-C599CF0AC0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3221EC5-FF10-F640-9E45-68B276331B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04D69FE-187F-8D44-A916-0A836D3628D0}"/>
              </a:ext>
            </a:extLst>
          </p:cNvPr>
          <p:cNvSpPr>
            <a:spLocks noGrp="1"/>
          </p:cNvSpPr>
          <p:nvPr>
            <p:ph type="dt" sz="half" idx="10"/>
          </p:nvPr>
        </p:nvSpPr>
        <p:spPr/>
        <p:txBody>
          <a:bodyPr/>
          <a:lstStyle/>
          <a:p>
            <a:fld id="{8C8A586F-AF12-1140-81FA-8B3DA86C5477}" type="datetimeFigureOut">
              <a:rPr lang="en-GB" smtClean="0"/>
              <a:t>19/04/2023</a:t>
            </a:fld>
            <a:endParaRPr lang="en-GB"/>
          </a:p>
        </p:txBody>
      </p:sp>
      <p:sp>
        <p:nvSpPr>
          <p:cNvPr id="5" name="Footer Placeholder 4">
            <a:extLst>
              <a:ext uri="{FF2B5EF4-FFF2-40B4-BE49-F238E27FC236}">
                <a16:creationId xmlns:a16="http://schemas.microsoft.com/office/drawing/2014/main" id="{DED91992-4D96-AE42-B153-A391EF2446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1DF7DD-BE05-2540-B706-FA7CFBD4F8D8}"/>
              </a:ext>
            </a:extLst>
          </p:cNvPr>
          <p:cNvSpPr>
            <a:spLocks noGrp="1"/>
          </p:cNvSpPr>
          <p:nvPr>
            <p:ph type="sldNum" sz="quarter" idx="12"/>
          </p:nvPr>
        </p:nvSpPr>
        <p:spPr/>
        <p:txBody>
          <a:bodyPr/>
          <a:lstStyle/>
          <a:p>
            <a:fld id="{1D8C18B6-9AA0-D148-BC9A-349DE2D9B8EA}" type="slidenum">
              <a:rPr lang="en-GB" smtClean="0"/>
              <a:t>‹#›</a:t>
            </a:fld>
            <a:endParaRPr lang="en-GB"/>
          </a:p>
        </p:txBody>
      </p:sp>
    </p:spTree>
    <p:extLst>
      <p:ext uri="{BB962C8B-B14F-4D97-AF65-F5344CB8AC3E}">
        <p14:creationId xmlns:p14="http://schemas.microsoft.com/office/powerpoint/2010/main" val="182198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A94CA-01E4-1846-9A10-D952BB6AE2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120C911-5804-6F43-8416-3A39C353E42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DA7C0F3-9B83-3B4F-AF5D-1D71C010C6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B806D05-FFB3-F944-90AD-70091038E5E5}"/>
              </a:ext>
            </a:extLst>
          </p:cNvPr>
          <p:cNvSpPr>
            <a:spLocks noGrp="1"/>
          </p:cNvSpPr>
          <p:nvPr>
            <p:ph type="dt" sz="half" idx="10"/>
          </p:nvPr>
        </p:nvSpPr>
        <p:spPr/>
        <p:txBody>
          <a:bodyPr/>
          <a:lstStyle/>
          <a:p>
            <a:fld id="{8C8A586F-AF12-1140-81FA-8B3DA86C5477}" type="datetimeFigureOut">
              <a:rPr lang="en-GB" smtClean="0"/>
              <a:t>19/04/2023</a:t>
            </a:fld>
            <a:endParaRPr lang="en-GB"/>
          </a:p>
        </p:txBody>
      </p:sp>
      <p:sp>
        <p:nvSpPr>
          <p:cNvPr id="6" name="Footer Placeholder 5">
            <a:extLst>
              <a:ext uri="{FF2B5EF4-FFF2-40B4-BE49-F238E27FC236}">
                <a16:creationId xmlns:a16="http://schemas.microsoft.com/office/drawing/2014/main" id="{60F1AEF0-AD60-2340-B787-1250B36C7C1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C7D1FA-6ED2-6348-9F62-BFF718E5E324}"/>
              </a:ext>
            </a:extLst>
          </p:cNvPr>
          <p:cNvSpPr>
            <a:spLocks noGrp="1"/>
          </p:cNvSpPr>
          <p:nvPr>
            <p:ph type="sldNum" sz="quarter" idx="12"/>
          </p:nvPr>
        </p:nvSpPr>
        <p:spPr/>
        <p:txBody>
          <a:bodyPr/>
          <a:lstStyle/>
          <a:p>
            <a:fld id="{1D8C18B6-9AA0-D148-BC9A-349DE2D9B8EA}" type="slidenum">
              <a:rPr lang="en-GB" smtClean="0"/>
              <a:t>‹#›</a:t>
            </a:fld>
            <a:endParaRPr lang="en-GB"/>
          </a:p>
        </p:txBody>
      </p:sp>
    </p:spTree>
    <p:extLst>
      <p:ext uri="{BB962C8B-B14F-4D97-AF65-F5344CB8AC3E}">
        <p14:creationId xmlns:p14="http://schemas.microsoft.com/office/powerpoint/2010/main" val="1024367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67DE9-A9DD-284B-BAF1-A13A4C777D6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E5245B-F74E-384C-A2C2-8B6121295F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AC6085-895A-A048-ABC4-EC44212C51B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977590E-D4F3-7742-B263-DE76DCB35F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DADA51C-5399-E44A-BC41-B50A56B1208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574C8C8-E259-E245-B324-01713D3FC4FB}"/>
              </a:ext>
            </a:extLst>
          </p:cNvPr>
          <p:cNvSpPr>
            <a:spLocks noGrp="1"/>
          </p:cNvSpPr>
          <p:nvPr>
            <p:ph type="dt" sz="half" idx="10"/>
          </p:nvPr>
        </p:nvSpPr>
        <p:spPr/>
        <p:txBody>
          <a:bodyPr/>
          <a:lstStyle/>
          <a:p>
            <a:fld id="{8C8A586F-AF12-1140-81FA-8B3DA86C5477}" type="datetimeFigureOut">
              <a:rPr lang="en-GB" smtClean="0"/>
              <a:t>19/04/2023</a:t>
            </a:fld>
            <a:endParaRPr lang="en-GB"/>
          </a:p>
        </p:txBody>
      </p:sp>
      <p:sp>
        <p:nvSpPr>
          <p:cNvPr id="8" name="Footer Placeholder 7">
            <a:extLst>
              <a:ext uri="{FF2B5EF4-FFF2-40B4-BE49-F238E27FC236}">
                <a16:creationId xmlns:a16="http://schemas.microsoft.com/office/drawing/2014/main" id="{BE3FB346-6555-8148-B192-9DF64D34F5A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6980AC-6188-BD48-A2F4-A13381ADE7BE}"/>
              </a:ext>
            </a:extLst>
          </p:cNvPr>
          <p:cNvSpPr>
            <a:spLocks noGrp="1"/>
          </p:cNvSpPr>
          <p:nvPr>
            <p:ph type="sldNum" sz="quarter" idx="12"/>
          </p:nvPr>
        </p:nvSpPr>
        <p:spPr/>
        <p:txBody>
          <a:bodyPr/>
          <a:lstStyle/>
          <a:p>
            <a:fld id="{1D8C18B6-9AA0-D148-BC9A-349DE2D9B8EA}" type="slidenum">
              <a:rPr lang="en-GB" smtClean="0"/>
              <a:t>‹#›</a:t>
            </a:fld>
            <a:endParaRPr lang="en-GB"/>
          </a:p>
        </p:txBody>
      </p:sp>
    </p:spTree>
    <p:extLst>
      <p:ext uri="{BB962C8B-B14F-4D97-AF65-F5344CB8AC3E}">
        <p14:creationId xmlns:p14="http://schemas.microsoft.com/office/powerpoint/2010/main" val="4152740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E4440-837A-B341-83F0-B938707FC38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AD5B7BF-0F5E-ED45-ABA5-783F18E90813}"/>
              </a:ext>
            </a:extLst>
          </p:cNvPr>
          <p:cNvSpPr>
            <a:spLocks noGrp="1"/>
          </p:cNvSpPr>
          <p:nvPr>
            <p:ph type="dt" sz="half" idx="10"/>
          </p:nvPr>
        </p:nvSpPr>
        <p:spPr/>
        <p:txBody>
          <a:bodyPr/>
          <a:lstStyle/>
          <a:p>
            <a:fld id="{8C8A586F-AF12-1140-81FA-8B3DA86C5477}" type="datetimeFigureOut">
              <a:rPr lang="en-GB" smtClean="0"/>
              <a:t>19/04/2023</a:t>
            </a:fld>
            <a:endParaRPr lang="en-GB"/>
          </a:p>
        </p:txBody>
      </p:sp>
      <p:sp>
        <p:nvSpPr>
          <p:cNvPr id="4" name="Footer Placeholder 3">
            <a:extLst>
              <a:ext uri="{FF2B5EF4-FFF2-40B4-BE49-F238E27FC236}">
                <a16:creationId xmlns:a16="http://schemas.microsoft.com/office/drawing/2014/main" id="{B4AE69B7-4E36-CC4B-8E04-B4751C622D8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89D2AD2-299B-2247-AEF0-07A5AC159F59}"/>
              </a:ext>
            </a:extLst>
          </p:cNvPr>
          <p:cNvSpPr>
            <a:spLocks noGrp="1"/>
          </p:cNvSpPr>
          <p:nvPr>
            <p:ph type="sldNum" sz="quarter" idx="12"/>
          </p:nvPr>
        </p:nvSpPr>
        <p:spPr/>
        <p:txBody>
          <a:bodyPr/>
          <a:lstStyle/>
          <a:p>
            <a:fld id="{1D8C18B6-9AA0-D148-BC9A-349DE2D9B8EA}" type="slidenum">
              <a:rPr lang="en-GB" smtClean="0"/>
              <a:t>‹#›</a:t>
            </a:fld>
            <a:endParaRPr lang="en-GB"/>
          </a:p>
        </p:txBody>
      </p:sp>
    </p:spTree>
    <p:extLst>
      <p:ext uri="{BB962C8B-B14F-4D97-AF65-F5344CB8AC3E}">
        <p14:creationId xmlns:p14="http://schemas.microsoft.com/office/powerpoint/2010/main" val="2957303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45F3C6-9C5E-1F4D-B6F0-40EA51C1F294}"/>
              </a:ext>
            </a:extLst>
          </p:cNvPr>
          <p:cNvSpPr>
            <a:spLocks noGrp="1"/>
          </p:cNvSpPr>
          <p:nvPr>
            <p:ph type="dt" sz="half" idx="10"/>
          </p:nvPr>
        </p:nvSpPr>
        <p:spPr/>
        <p:txBody>
          <a:bodyPr/>
          <a:lstStyle/>
          <a:p>
            <a:fld id="{8C8A586F-AF12-1140-81FA-8B3DA86C5477}" type="datetimeFigureOut">
              <a:rPr lang="en-GB" smtClean="0"/>
              <a:t>19/04/2023</a:t>
            </a:fld>
            <a:endParaRPr lang="en-GB"/>
          </a:p>
        </p:txBody>
      </p:sp>
      <p:sp>
        <p:nvSpPr>
          <p:cNvPr id="3" name="Footer Placeholder 2">
            <a:extLst>
              <a:ext uri="{FF2B5EF4-FFF2-40B4-BE49-F238E27FC236}">
                <a16:creationId xmlns:a16="http://schemas.microsoft.com/office/drawing/2014/main" id="{1915CDFB-BC35-4945-B071-1D2797A8B8D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D28A9C2-8853-A34F-85EA-A32A8FB653FF}"/>
              </a:ext>
            </a:extLst>
          </p:cNvPr>
          <p:cNvSpPr>
            <a:spLocks noGrp="1"/>
          </p:cNvSpPr>
          <p:nvPr>
            <p:ph type="sldNum" sz="quarter" idx="12"/>
          </p:nvPr>
        </p:nvSpPr>
        <p:spPr/>
        <p:txBody>
          <a:bodyPr/>
          <a:lstStyle/>
          <a:p>
            <a:fld id="{1D8C18B6-9AA0-D148-BC9A-349DE2D9B8EA}" type="slidenum">
              <a:rPr lang="en-GB" smtClean="0"/>
              <a:t>‹#›</a:t>
            </a:fld>
            <a:endParaRPr lang="en-GB"/>
          </a:p>
        </p:txBody>
      </p:sp>
    </p:spTree>
    <p:extLst>
      <p:ext uri="{BB962C8B-B14F-4D97-AF65-F5344CB8AC3E}">
        <p14:creationId xmlns:p14="http://schemas.microsoft.com/office/powerpoint/2010/main" val="3623316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0508C-9F24-3547-8549-9222DD0A51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47B9BE8-292A-5B47-B6C9-1F9ABAD647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A1786A1-7615-6241-8FDF-8F6BC8BA82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8A9AA8-7C01-484E-B1EC-1E66B7B6FB25}"/>
              </a:ext>
            </a:extLst>
          </p:cNvPr>
          <p:cNvSpPr>
            <a:spLocks noGrp="1"/>
          </p:cNvSpPr>
          <p:nvPr>
            <p:ph type="dt" sz="half" idx="10"/>
          </p:nvPr>
        </p:nvSpPr>
        <p:spPr/>
        <p:txBody>
          <a:bodyPr/>
          <a:lstStyle/>
          <a:p>
            <a:fld id="{8C8A586F-AF12-1140-81FA-8B3DA86C5477}" type="datetimeFigureOut">
              <a:rPr lang="en-GB" smtClean="0"/>
              <a:t>19/04/2023</a:t>
            </a:fld>
            <a:endParaRPr lang="en-GB"/>
          </a:p>
        </p:txBody>
      </p:sp>
      <p:sp>
        <p:nvSpPr>
          <p:cNvPr id="6" name="Footer Placeholder 5">
            <a:extLst>
              <a:ext uri="{FF2B5EF4-FFF2-40B4-BE49-F238E27FC236}">
                <a16:creationId xmlns:a16="http://schemas.microsoft.com/office/drawing/2014/main" id="{71181A0E-B4AE-D542-8395-D892E4399F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26BA1D-D60F-3A48-BB72-4C61F8A4275A}"/>
              </a:ext>
            </a:extLst>
          </p:cNvPr>
          <p:cNvSpPr>
            <a:spLocks noGrp="1"/>
          </p:cNvSpPr>
          <p:nvPr>
            <p:ph type="sldNum" sz="quarter" idx="12"/>
          </p:nvPr>
        </p:nvSpPr>
        <p:spPr/>
        <p:txBody>
          <a:bodyPr/>
          <a:lstStyle/>
          <a:p>
            <a:fld id="{1D8C18B6-9AA0-D148-BC9A-349DE2D9B8EA}" type="slidenum">
              <a:rPr lang="en-GB" smtClean="0"/>
              <a:t>‹#›</a:t>
            </a:fld>
            <a:endParaRPr lang="en-GB"/>
          </a:p>
        </p:txBody>
      </p:sp>
    </p:spTree>
    <p:extLst>
      <p:ext uri="{BB962C8B-B14F-4D97-AF65-F5344CB8AC3E}">
        <p14:creationId xmlns:p14="http://schemas.microsoft.com/office/powerpoint/2010/main" val="3371913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75570-5E95-134E-95BF-2BDA74F444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0245D71-6C4C-0F42-8192-505F8A1C6F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4AA059D-40D2-AA47-941A-A9A4739170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2E49C51-869C-2044-8314-1E40622A693F}"/>
              </a:ext>
            </a:extLst>
          </p:cNvPr>
          <p:cNvSpPr>
            <a:spLocks noGrp="1"/>
          </p:cNvSpPr>
          <p:nvPr>
            <p:ph type="dt" sz="half" idx="10"/>
          </p:nvPr>
        </p:nvSpPr>
        <p:spPr/>
        <p:txBody>
          <a:bodyPr/>
          <a:lstStyle/>
          <a:p>
            <a:fld id="{8C8A586F-AF12-1140-81FA-8B3DA86C5477}" type="datetimeFigureOut">
              <a:rPr lang="en-GB" smtClean="0"/>
              <a:t>19/04/2023</a:t>
            </a:fld>
            <a:endParaRPr lang="en-GB"/>
          </a:p>
        </p:txBody>
      </p:sp>
      <p:sp>
        <p:nvSpPr>
          <p:cNvPr id="6" name="Footer Placeholder 5">
            <a:extLst>
              <a:ext uri="{FF2B5EF4-FFF2-40B4-BE49-F238E27FC236}">
                <a16:creationId xmlns:a16="http://schemas.microsoft.com/office/drawing/2014/main" id="{2EB84317-8EA8-124C-8067-CD2432503C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1693DD-13FF-FD46-A4CA-0F3350F5A7CD}"/>
              </a:ext>
            </a:extLst>
          </p:cNvPr>
          <p:cNvSpPr>
            <a:spLocks noGrp="1"/>
          </p:cNvSpPr>
          <p:nvPr>
            <p:ph type="sldNum" sz="quarter" idx="12"/>
          </p:nvPr>
        </p:nvSpPr>
        <p:spPr/>
        <p:txBody>
          <a:bodyPr/>
          <a:lstStyle/>
          <a:p>
            <a:fld id="{1D8C18B6-9AA0-D148-BC9A-349DE2D9B8EA}" type="slidenum">
              <a:rPr lang="en-GB" smtClean="0"/>
              <a:t>‹#›</a:t>
            </a:fld>
            <a:endParaRPr lang="en-GB"/>
          </a:p>
        </p:txBody>
      </p:sp>
    </p:spTree>
    <p:extLst>
      <p:ext uri="{BB962C8B-B14F-4D97-AF65-F5344CB8AC3E}">
        <p14:creationId xmlns:p14="http://schemas.microsoft.com/office/powerpoint/2010/main" val="3337344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B573DC-ABEC-4C41-AA45-42B342485A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F78145-5F27-8146-8DAB-8A5B983799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80C90C-A59A-7D4F-9D68-197491D298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A586F-AF12-1140-81FA-8B3DA86C5477}" type="datetimeFigureOut">
              <a:rPr lang="en-GB" smtClean="0"/>
              <a:t>19/04/2023</a:t>
            </a:fld>
            <a:endParaRPr lang="en-GB"/>
          </a:p>
        </p:txBody>
      </p:sp>
      <p:sp>
        <p:nvSpPr>
          <p:cNvPr id="5" name="Footer Placeholder 4">
            <a:extLst>
              <a:ext uri="{FF2B5EF4-FFF2-40B4-BE49-F238E27FC236}">
                <a16:creationId xmlns:a16="http://schemas.microsoft.com/office/drawing/2014/main" id="{2437B98D-9D77-8648-A98B-93830952E1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E90A534-2933-B34F-8F5E-B54A825637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8C18B6-9AA0-D148-BC9A-349DE2D9B8EA}" type="slidenum">
              <a:rPr lang="en-GB" smtClean="0"/>
              <a:t>‹#›</a:t>
            </a:fld>
            <a:endParaRPr lang="en-GB"/>
          </a:p>
        </p:txBody>
      </p:sp>
    </p:spTree>
    <p:extLst>
      <p:ext uri="{BB962C8B-B14F-4D97-AF65-F5344CB8AC3E}">
        <p14:creationId xmlns:p14="http://schemas.microsoft.com/office/powerpoint/2010/main" val="1280352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C3377-DAA0-3241-AA34-D54A1A4A481D}"/>
              </a:ext>
            </a:extLst>
          </p:cNvPr>
          <p:cNvSpPr>
            <a:spLocks noGrp="1"/>
          </p:cNvSpPr>
          <p:nvPr>
            <p:ph type="ctrTitle"/>
          </p:nvPr>
        </p:nvSpPr>
        <p:spPr/>
        <p:txBody>
          <a:bodyPr/>
          <a:lstStyle/>
          <a:p>
            <a:r>
              <a:rPr lang="en-GB" dirty="0"/>
              <a:t>Preparation of Pizza activity</a:t>
            </a:r>
          </a:p>
        </p:txBody>
      </p:sp>
      <p:sp>
        <p:nvSpPr>
          <p:cNvPr id="3" name="Subtitle 2">
            <a:extLst>
              <a:ext uri="{FF2B5EF4-FFF2-40B4-BE49-F238E27FC236}">
                <a16:creationId xmlns:a16="http://schemas.microsoft.com/office/drawing/2014/main" id="{799AF04D-64AB-8642-9124-F0A42041A206}"/>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059848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EBF66-F029-794A-8006-14DE25A9A23A}"/>
              </a:ext>
            </a:extLst>
          </p:cNvPr>
          <p:cNvSpPr>
            <a:spLocks noGrp="1"/>
          </p:cNvSpPr>
          <p:nvPr>
            <p:ph type="title"/>
          </p:nvPr>
        </p:nvSpPr>
        <p:spPr/>
        <p:txBody>
          <a:bodyPr/>
          <a:lstStyle/>
          <a:p>
            <a:r>
              <a:rPr lang="en-GB" dirty="0"/>
              <a:t>Possible themes of discussion (1)</a:t>
            </a:r>
          </a:p>
        </p:txBody>
      </p:sp>
      <p:sp>
        <p:nvSpPr>
          <p:cNvPr id="3" name="Content Placeholder 2">
            <a:extLst>
              <a:ext uri="{FF2B5EF4-FFF2-40B4-BE49-F238E27FC236}">
                <a16:creationId xmlns:a16="http://schemas.microsoft.com/office/drawing/2014/main" id="{1DF5A7ED-4B9D-C54C-9C35-81D207B85A08}"/>
              </a:ext>
            </a:extLst>
          </p:cNvPr>
          <p:cNvSpPr>
            <a:spLocks noGrp="1"/>
          </p:cNvSpPr>
          <p:nvPr>
            <p:ph idx="1"/>
          </p:nvPr>
        </p:nvSpPr>
        <p:spPr/>
        <p:txBody>
          <a:bodyPr>
            <a:normAutofit lnSpcReduction="10000"/>
          </a:bodyPr>
          <a:lstStyle/>
          <a:p>
            <a:r>
              <a:rPr lang="en-GB" dirty="0"/>
              <a:t>The committee was initiated as a “gender committee” and we want to make the transition to a more general Equity, Diversity and Inclusion</a:t>
            </a:r>
          </a:p>
          <a:p>
            <a:pPr lvl="1"/>
            <a:r>
              <a:rPr lang="en-GB" dirty="0"/>
              <a:t>IFAE’s is very diverse with PhD students and postdocs from all over the world. Ask people about their experience coming to IFAE, the difficulties that they encounter to settle in their job and housing, etc. </a:t>
            </a:r>
          </a:p>
          <a:p>
            <a:pPr lvl="2"/>
            <a:r>
              <a:rPr lang="en-GB" dirty="0"/>
              <a:t>Do they feel they have enough support from IFAE as an institution. Is the information easily accessible, sufficient?</a:t>
            </a:r>
          </a:p>
          <a:p>
            <a:pPr lvl="1"/>
            <a:r>
              <a:rPr lang="en-GB" dirty="0"/>
              <a:t>Can they profit from this very international environment. Do they have opportunities to meet with colleagues, not only from their group but more generally.  Should this “pizza meeting” an opportunity to exchange impressions, concerns.</a:t>
            </a:r>
          </a:p>
          <a:p>
            <a:pPr lvl="1"/>
            <a:r>
              <a:rPr lang="en-GB" dirty="0"/>
              <a:t>IFAE offers some resources. Have people used these opportunities: e.g. the BIST programs</a:t>
            </a:r>
          </a:p>
        </p:txBody>
      </p:sp>
    </p:spTree>
    <p:extLst>
      <p:ext uri="{BB962C8B-B14F-4D97-AF65-F5344CB8AC3E}">
        <p14:creationId xmlns:p14="http://schemas.microsoft.com/office/powerpoint/2010/main" val="407816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EBF66-F029-794A-8006-14DE25A9A23A}"/>
              </a:ext>
            </a:extLst>
          </p:cNvPr>
          <p:cNvSpPr>
            <a:spLocks noGrp="1"/>
          </p:cNvSpPr>
          <p:nvPr>
            <p:ph type="title"/>
          </p:nvPr>
        </p:nvSpPr>
        <p:spPr/>
        <p:txBody>
          <a:bodyPr/>
          <a:lstStyle/>
          <a:p>
            <a:r>
              <a:rPr lang="en-GB" dirty="0"/>
              <a:t>Possible themes of discussion (2)</a:t>
            </a:r>
          </a:p>
        </p:txBody>
      </p:sp>
      <p:sp>
        <p:nvSpPr>
          <p:cNvPr id="3" name="Content Placeholder 2">
            <a:extLst>
              <a:ext uri="{FF2B5EF4-FFF2-40B4-BE49-F238E27FC236}">
                <a16:creationId xmlns:a16="http://schemas.microsoft.com/office/drawing/2014/main" id="{1DF5A7ED-4B9D-C54C-9C35-81D207B85A08}"/>
              </a:ext>
            </a:extLst>
          </p:cNvPr>
          <p:cNvSpPr>
            <a:spLocks noGrp="1"/>
          </p:cNvSpPr>
          <p:nvPr>
            <p:ph idx="1"/>
          </p:nvPr>
        </p:nvSpPr>
        <p:spPr/>
        <p:txBody>
          <a:bodyPr>
            <a:normAutofit/>
          </a:bodyPr>
          <a:lstStyle/>
          <a:p>
            <a:r>
              <a:rPr lang="en-GB" dirty="0"/>
              <a:t>Discussion about career development</a:t>
            </a:r>
          </a:p>
          <a:p>
            <a:pPr lvl="1"/>
            <a:r>
              <a:rPr lang="en-GB" dirty="0"/>
              <a:t>Foment exchange and comments about personal experiences</a:t>
            </a:r>
          </a:p>
          <a:p>
            <a:pPr lvl="1"/>
            <a:r>
              <a:rPr lang="en-GB" dirty="0"/>
              <a:t>Ask for opinion on the content of the Career development pages. Do the proposed support feel useful. Have people used these resources </a:t>
            </a:r>
          </a:p>
          <a:p>
            <a:r>
              <a:rPr lang="en-GB" dirty="0"/>
              <a:t>Organize a projection of one of the movies</a:t>
            </a:r>
          </a:p>
          <a:p>
            <a:pPr lvl="1"/>
            <a:r>
              <a:rPr lang="en-GB" dirty="0"/>
              <a:t>Followed by discussion</a:t>
            </a:r>
          </a:p>
          <a:p>
            <a:r>
              <a:rPr lang="en-GB" dirty="0"/>
              <a:t>How to ensure that the LGTBQ+ community feels that it is part of the committee concern</a:t>
            </a:r>
          </a:p>
          <a:p>
            <a:pPr lvl="1"/>
            <a:r>
              <a:rPr lang="en-GB" dirty="0"/>
              <a:t>Add pronoun in the committee membership list</a:t>
            </a:r>
          </a:p>
          <a:p>
            <a:pPr lvl="1"/>
            <a:r>
              <a:rPr lang="en-GB" dirty="0"/>
              <a:t>The way people present their name</a:t>
            </a:r>
          </a:p>
        </p:txBody>
      </p:sp>
    </p:spTree>
    <p:extLst>
      <p:ext uri="{BB962C8B-B14F-4D97-AF65-F5344CB8AC3E}">
        <p14:creationId xmlns:p14="http://schemas.microsoft.com/office/powerpoint/2010/main" val="1847145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239</Words>
  <Application>Microsoft Macintosh PowerPoint</Application>
  <PresentationFormat>Widescreen</PresentationFormat>
  <Paragraphs>16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Preparation of Pizza activity</vt:lpstr>
      <vt:lpstr>Possible themes of discussion (1)</vt:lpstr>
      <vt:lpstr>Possible themes of discussion (2)</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Preparation of Pizza activity</dc:title>
  <dc:creator>Martine Bosman</dc:creator>
  <cp:lastModifiedBy>Martine Bosman</cp:lastModifiedBy>
  <cp:revision>5</cp:revision>
  <dcterms:created xsi:type="dcterms:W3CDTF">2023-04-19T07:34:00Z</dcterms:created>
  <dcterms:modified xsi:type="dcterms:W3CDTF">2023-04-19T09:29:12Z</dcterms:modified>
</cp:coreProperties>
</file>