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64" r:id="rId7"/>
    <p:sldId id="258" r:id="rId8"/>
    <p:sldId id="266" r:id="rId9"/>
    <p:sldId id="267" r:id="rId10"/>
    <p:sldId id="268" r:id="rId11"/>
    <p:sldId id="265" r:id="rId12"/>
    <p:sldId id="260" r:id="rId13"/>
    <p:sldId id="269" r:id="rId14"/>
    <p:sldId id="271" r:id="rId15"/>
    <p:sldId id="272" r:id="rId16"/>
    <p:sldId id="273" r:id="rId17"/>
    <p:sldId id="274" r:id="rId18"/>
    <p:sldId id="276" r:id="rId19"/>
    <p:sldId id="261" r:id="rId20"/>
    <p:sldId id="262" r:id="rId21"/>
    <p:sldId id="263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51BAE1-AD69-488F-8213-F7485DF1B61B}" v="417" dt="2023-12-11T13:16:11.08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ald Lueck" userId="S::harald.lueck_aei.mpg.de#ext#@istnazfisnucl.onmicrosoft.com::86262e7f-e9f4-4afc-ab1b-2a5c08e02810" providerId="AD" clId="Web-{065670F2-D2E7-43DE-A73A-C4928099B8A4}"/>
    <pc:docChg chg="modSld">
      <pc:chgData name="Harald Lueck" userId="S::harald.lueck_aei.mpg.de#ext#@istnazfisnucl.onmicrosoft.com::86262e7f-e9f4-4afc-ab1b-2a5c08e02810" providerId="AD" clId="Web-{065670F2-D2E7-43DE-A73A-C4928099B8A4}" dt="2023-12-05T16:27:00.623" v="227"/>
      <pc:docMkLst>
        <pc:docMk/>
      </pc:docMkLst>
      <pc:sldChg chg="modSp">
        <pc:chgData name="Harald Lueck" userId="S::harald.lueck_aei.mpg.de#ext#@istnazfisnucl.onmicrosoft.com::86262e7f-e9f4-4afc-ab1b-2a5c08e02810" providerId="AD" clId="Web-{065670F2-D2E7-43DE-A73A-C4928099B8A4}" dt="2023-12-05T16:07:22.520" v="27" actId="1076"/>
        <pc:sldMkLst>
          <pc:docMk/>
          <pc:sldMk cId="0" sldId="257"/>
        </pc:sldMkLst>
        <pc:spChg chg="mod">
          <ac:chgData name="Harald Lueck" userId="S::harald.lueck_aei.mpg.de#ext#@istnazfisnucl.onmicrosoft.com::86262e7f-e9f4-4afc-ab1b-2a5c08e02810" providerId="AD" clId="Web-{065670F2-D2E7-43DE-A73A-C4928099B8A4}" dt="2023-12-05T16:05:55.439" v="1" actId="20577"/>
          <ac:spMkLst>
            <pc:docMk/>
            <pc:sldMk cId="0" sldId="257"/>
            <ac:spMk id="8" creationId="{25EE8A57-7EB3-5CC0-3D88-C60C874233A5}"/>
          </ac:spMkLst>
        </pc:spChg>
        <pc:spChg chg="mod">
          <ac:chgData name="Harald Lueck" userId="S::harald.lueck_aei.mpg.de#ext#@istnazfisnucl.onmicrosoft.com::86262e7f-e9f4-4afc-ab1b-2a5c08e02810" providerId="AD" clId="Web-{065670F2-D2E7-43DE-A73A-C4928099B8A4}" dt="2023-12-05T16:07:22.520" v="27" actId="1076"/>
          <ac:spMkLst>
            <pc:docMk/>
            <pc:sldMk cId="0" sldId="257"/>
            <ac:spMk id="13" creationId="{D5352F41-DCB5-94EF-3243-C73036995E81}"/>
          </ac:spMkLst>
        </pc:spChg>
        <pc:spChg chg="mod">
          <ac:chgData name="Harald Lueck" userId="S::harald.lueck_aei.mpg.de#ext#@istnazfisnucl.onmicrosoft.com::86262e7f-e9f4-4afc-ab1b-2a5c08e02810" providerId="AD" clId="Web-{065670F2-D2E7-43DE-A73A-C4928099B8A4}" dt="2023-12-05T16:06:57.801" v="22" actId="1076"/>
          <ac:spMkLst>
            <pc:docMk/>
            <pc:sldMk cId="0" sldId="257"/>
            <ac:spMk id="123" creationId="{00000000-0000-0000-0000-000000000000}"/>
          </ac:spMkLst>
        </pc:spChg>
        <pc:spChg chg="mod">
          <ac:chgData name="Harald Lueck" userId="S::harald.lueck_aei.mpg.de#ext#@istnazfisnucl.onmicrosoft.com::86262e7f-e9f4-4afc-ab1b-2a5c08e02810" providerId="AD" clId="Web-{065670F2-D2E7-43DE-A73A-C4928099B8A4}" dt="2023-12-05T16:06:41.863" v="21" actId="20577"/>
          <ac:spMkLst>
            <pc:docMk/>
            <pc:sldMk cId="0" sldId="257"/>
            <ac:spMk id="125" creationId="{00000000-0000-0000-0000-000000000000}"/>
          </ac:spMkLst>
        </pc:spChg>
      </pc:sldChg>
      <pc:sldChg chg="addSp modSp">
        <pc:chgData name="Harald Lueck" userId="S::harald.lueck_aei.mpg.de#ext#@istnazfisnucl.onmicrosoft.com::86262e7f-e9f4-4afc-ab1b-2a5c08e02810" providerId="AD" clId="Web-{065670F2-D2E7-43DE-A73A-C4928099B8A4}" dt="2023-12-05T16:11:14.341" v="53" actId="1076"/>
        <pc:sldMkLst>
          <pc:docMk/>
          <pc:sldMk cId="0" sldId="258"/>
        </pc:sldMkLst>
        <pc:spChg chg="mod">
          <ac:chgData name="Harald Lueck" userId="S::harald.lueck_aei.mpg.de#ext#@istnazfisnucl.onmicrosoft.com::86262e7f-e9f4-4afc-ab1b-2a5c08e02810" providerId="AD" clId="Web-{065670F2-D2E7-43DE-A73A-C4928099B8A4}" dt="2023-12-05T16:10:25.542" v="35" actId="20577"/>
          <ac:spMkLst>
            <pc:docMk/>
            <pc:sldMk cId="0" sldId="258"/>
            <ac:spMk id="2" creationId="{9C0AEF66-3074-265D-BA72-077B6D4C511B}"/>
          </ac:spMkLst>
        </pc:spChg>
        <pc:spChg chg="add mod">
          <ac:chgData name="Harald Lueck" userId="S::harald.lueck_aei.mpg.de#ext#@istnazfisnucl.onmicrosoft.com::86262e7f-e9f4-4afc-ab1b-2a5c08e02810" providerId="AD" clId="Web-{065670F2-D2E7-43DE-A73A-C4928099B8A4}" dt="2023-12-05T16:11:14.341" v="53" actId="1076"/>
          <ac:spMkLst>
            <pc:docMk/>
            <pc:sldMk cId="0" sldId="258"/>
            <ac:spMk id="4" creationId="{2BE5D926-47A1-6504-E9E9-3891226C1741}"/>
          </ac:spMkLst>
        </pc:spChg>
        <pc:spChg chg="mod">
          <ac:chgData name="Harald Lueck" userId="S::harald.lueck_aei.mpg.de#ext#@istnazfisnucl.onmicrosoft.com::86262e7f-e9f4-4afc-ab1b-2a5c08e02810" providerId="AD" clId="Web-{065670F2-D2E7-43DE-A73A-C4928099B8A4}" dt="2023-12-05T16:10:45.418" v="40" actId="14100"/>
          <ac:spMkLst>
            <pc:docMk/>
            <pc:sldMk cId="0" sldId="258"/>
            <ac:spMk id="130" creationId="{00000000-0000-0000-0000-000000000000}"/>
          </ac:spMkLst>
        </pc:spChg>
      </pc:sldChg>
      <pc:sldChg chg="modSp">
        <pc:chgData name="Harald Lueck" userId="S::harald.lueck_aei.mpg.de#ext#@istnazfisnucl.onmicrosoft.com::86262e7f-e9f4-4afc-ab1b-2a5c08e02810" providerId="AD" clId="Web-{065670F2-D2E7-43DE-A73A-C4928099B8A4}" dt="2023-12-05T16:15:09.583" v="90" actId="20577"/>
        <pc:sldMkLst>
          <pc:docMk/>
          <pc:sldMk cId="1968338757" sldId="264"/>
        </pc:sldMkLst>
        <pc:spChg chg="mod">
          <ac:chgData name="Harald Lueck" userId="S::harald.lueck_aei.mpg.de#ext#@istnazfisnucl.onmicrosoft.com::86262e7f-e9f4-4afc-ab1b-2a5c08e02810" providerId="AD" clId="Web-{065670F2-D2E7-43DE-A73A-C4928099B8A4}" dt="2023-12-05T16:15:09.583" v="90" actId="20577"/>
          <ac:spMkLst>
            <pc:docMk/>
            <pc:sldMk cId="1968338757" sldId="264"/>
            <ac:spMk id="5" creationId="{EE4A2858-B259-B021-B7E8-E0EC85B25E07}"/>
          </ac:spMkLst>
        </pc:spChg>
      </pc:sldChg>
      <pc:sldChg chg="modSp">
        <pc:chgData name="Harald Lueck" userId="S::harald.lueck_aei.mpg.de#ext#@istnazfisnucl.onmicrosoft.com::86262e7f-e9f4-4afc-ab1b-2a5c08e02810" providerId="AD" clId="Web-{065670F2-D2E7-43DE-A73A-C4928099B8A4}" dt="2023-12-05T16:18:41.575" v="109" actId="20577"/>
        <pc:sldMkLst>
          <pc:docMk/>
          <pc:sldMk cId="1665766911" sldId="265"/>
        </pc:sldMkLst>
        <pc:spChg chg="mod">
          <ac:chgData name="Harald Lueck" userId="S::harald.lueck_aei.mpg.de#ext#@istnazfisnucl.onmicrosoft.com::86262e7f-e9f4-4afc-ab1b-2a5c08e02810" providerId="AD" clId="Web-{065670F2-D2E7-43DE-A73A-C4928099B8A4}" dt="2023-12-05T16:18:41.575" v="109" actId="20577"/>
          <ac:spMkLst>
            <pc:docMk/>
            <pc:sldMk cId="1665766911" sldId="265"/>
            <ac:spMk id="2" creationId="{9C0AEF66-3074-265D-BA72-077B6D4C511B}"/>
          </ac:spMkLst>
        </pc:spChg>
        <pc:spChg chg="mod">
          <ac:chgData name="Harald Lueck" userId="S::harald.lueck_aei.mpg.de#ext#@istnazfisnucl.onmicrosoft.com::86262e7f-e9f4-4afc-ab1b-2a5c08e02810" providerId="AD" clId="Web-{065670F2-D2E7-43DE-A73A-C4928099B8A4}" dt="2023-12-05T16:17:06.290" v="104" actId="1076"/>
          <ac:spMkLst>
            <pc:docMk/>
            <pc:sldMk cId="1665766911" sldId="265"/>
            <ac:spMk id="130" creationId="{00000000-0000-0000-0000-000000000000}"/>
          </ac:spMkLst>
        </pc:spChg>
      </pc:sldChg>
      <pc:sldChg chg="modSp">
        <pc:chgData name="Harald Lueck" userId="S::harald.lueck_aei.mpg.de#ext#@istnazfisnucl.onmicrosoft.com::86262e7f-e9f4-4afc-ab1b-2a5c08e02810" providerId="AD" clId="Web-{065670F2-D2E7-43DE-A73A-C4928099B8A4}" dt="2023-12-05T16:12:35.625" v="59" actId="20577"/>
        <pc:sldMkLst>
          <pc:docMk/>
          <pc:sldMk cId="3509912538" sldId="266"/>
        </pc:sldMkLst>
        <pc:spChg chg="mod">
          <ac:chgData name="Harald Lueck" userId="S::harald.lueck_aei.mpg.de#ext#@istnazfisnucl.onmicrosoft.com::86262e7f-e9f4-4afc-ab1b-2a5c08e02810" providerId="AD" clId="Web-{065670F2-D2E7-43DE-A73A-C4928099B8A4}" dt="2023-12-05T16:12:35.625" v="59" actId="20577"/>
          <ac:spMkLst>
            <pc:docMk/>
            <pc:sldMk cId="3509912538" sldId="266"/>
            <ac:spMk id="2" creationId="{9C0AEF66-3074-265D-BA72-077B6D4C511B}"/>
          </ac:spMkLst>
        </pc:spChg>
      </pc:sldChg>
      <pc:sldChg chg="modSp">
        <pc:chgData name="Harald Lueck" userId="S::harald.lueck_aei.mpg.de#ext#@istnazfisnucl.onmicrosoft.com::86262e7f-e9f4-4afc-ab1b-2a5c08e02810" providerId="AD" clId="Web-{065670F2-D2E7-43DE-A73A-C4928099B8A4}" dt="2023-12-05T16:15:51.538" v="91" actId="20577"/>
        <pc:sldMkLst>
          <pc:docMk/>
          <pc:sldMk cId="3156079244" sldId="267"/>
        </pc:sldMkLst>
        <pc:spChg chg="mod">
          <ac:chgData name="Harald Lueck" userId="S::harald.lueck_aei.mpg.de#ext#@istnazfisnucl.onmicrosoft.com::86262e7f-e9f4-4afc-ab1b-2a5c08e02810" providerId="AD" clId="Web-{065670F2-D2E7-43DE-A73A-C4928099B8A4}" dt="2023-12-05T16:15:51.538" v="91" actId="20577"/>
          <ac:spMkLst>
            <pc:docMk/>
            <pc:sldMk cId="3156079244" sldId="267"/>
            <ac:spMk id="2" creationId="{9C0AEF66-3074-265D-BA72-077B6D4C511B}"/>
          </ac:spMkLst>
        </pc:spChg>
      </pc:sldChg>
      <pc:sldChg chg="modSp">
        <pc:chgData name="Harald Lueck" userId="S::harald.lueck_aei.mpg.de#ext#@istnazfisnucl.onmicrosoft.com::86262e7f-e9f4-4afc-ab1b-2a5c08e02810" providerId="AD" clId="Web-{065670F2-D2E7-43DE-A73A-C4928099B8A4}" dt="2023-12-05T16:16:58.837" v="103" actId="20577"/>
        <pc:sldMkLst>
          <pc:docMk/>
          <pc:sldMk cId="2987805649" sldId="268"/>
        </pc:sldMkLst>
        <pc:spChg chg="mod">
          <ac:chgData name="Harald Lueck" userId="S::harald.lueck_aei.mpg.de#ext#@istnazfisnucl.onmicrosoft.com::86262e7f-e9f4-4afc-ab1b-2a5c08e02810" providerId="AD" clId="Web-{065670F2-D2E7-43DE-A73A-C4928099B8A4}" dt="2023-12-05T16:16:58.837" v="103" actId="20577"/>
          <ac:spMkLst>
            <pc:docMk/>
            <pc:sldMk cId="2987805649" sldId="268"/>
            <ac:spMk id="2" creationId="{9C0AEF66-3074-265D-BA72-077B6D4C511B}"/>
          </ac:spMkLst>
        </pc:spChg>
      </pc:sldChg>
      <pc:sldChg chg="modSp">
        <pc:chgData name="Harald Lueck" userId="S::harald.lueck_aei.mpg.de#ext#@istnazfisnucl.onmicrosoft.com::86262e7f-e9f4-4afc-ab1b-2a5c08e02810" providerId="AD" clId="Web-{065670F2-D2E7-43DE-A73A-C4928099B8A4}" dt="2023-12-05T16:26:43.435" v="226" actId="1076"/>
        <pc:sldMkLst>
          <pc:docMk/>
          <pc:sldMk cId="3309933171" sldId="269"/>
        </pc:sldMkLst>
        <pc:spChg chg="mod">
          <ac:chgData name="Harald Lueck" userId="S::harald.lueck_aei.mpg.de#ext#@istnazfisnucl.onmicrosoft.com::86262e7f-e9f4-4afc-ab1b-2a5c08e02810" providerId="AD" clId="Web-{065670F2-D2E7-43DE-A73A-C4928099B8A4}" dt="2023-12-05T16:26:43.435" v="226" actId="1076"/>
          <ac:spMkLst>
            <pc:docMk/>
            <pc:sldMk cId="3309933171" sldId="269"/>
            <ac:spMk id="6" creationId="{97676145-8534-7204-8655-B1E84F396B7C}"/>
          </ac:spMkLst>
        </pc:spChg>
      </pc:sldChg>
      <pc:sldChg chg="delSp modSp mod modShow modNotes">
        <pc:chgData name="Harald Lueck" userId="S::harald.lueck_aei.mpg.de#ext#@istnazfisnucl.onmicrosoft.com::86262e7f-e9f4-4afc-ab1b-2a5c08e02810" providerId="AD" clId="Web-{065670F2-D2E7-43DE-A73A-C4928099B8A4}" dt="2023-12-05T16:27:00.623" v="227"/>
        <pc:sldMkLst>
          <pc:docMk/>
          <pc:sldMk cId="2735968015" sldId="270"/>
        </pc:sldMkLst>
        <pc:spChg chg="mod">
          <ac:chgData name="Harald Lueck" userId="S::harald.lueck_aei.mpg.de#ext#@istnazfisnucl.onmicrosoft.com::86262e7f-e9f4-4afc-ab1b-2a5c08e02810" providerId="AD" clId="Web-{065670F2-D2E7-43DE-A73A-C4928099B8A4}" dt="2023-12-05T16:24:19.211" v="201" actId="1076"/>
          <ac:spMkLst>
            <pc:docMk/>
            <pc:sldMk cId="2735968015" sldId="270"/>
            <ac:spMk id="6" creationId="{97676145-8534-7204-8655-B1E84F396B7C}"/>
          </ac:spMkLst>
        </pc:spChg>
        <pc:spChg chg="del mod">
          <ac:chgData name="Harald Lueck" userId="S::harald.lueck_aei.mpg.de#ext#@istnazfisnucl.onmicrosoft.com::86262e7f-e9f4-4afc-ab1b-2a5c08e02810" providerId="AD" clId="Web-{065670F2-D2E7-43DE-A73A-C4928099B8A4}" dt="2023-12-05T16:24:10.117" v="200"/>
          <ac:spMkLst>
            <pc:docMk/>
            <pc:sldMk cId="2735968015" sldId="270"/>
            <ac:spMk id="144" creationId="{00000000-0000-0000-0000-000000000000}"/>
          </ac:spMkLst>
        </pc:spChg>
      </pc:sldChg>
      <pc:sldChg chg="modSp">
        <pc:chgData name="Harald Lueck" userId="S::harald.lueck_aei.mpg.de#ext#@istnazfisnucl.onmicrosoft.com::86262e7f-e9f4-4afc-ab1b-2a5c08e02810" providerId="AD" clId="Web-{065670F2-D2E7-43DE-A73A-C4928099B8A4}" dt="2023-12-05T16:23:14.881" v="194"/>
        <pc:sldMkLst>
          <pc:docMk/>
          <pc:sldMk cId="2960777087" sldId="272"/>
        </pc:sldMkLst>
        <pc:spChg chg="mod">
          <ac:chgData name="Harald Lueck" userId="S::harald.lueck_aei.mpg.de#ext#@istnazfisnucl.onmicrosoft.com::86262e7f-e9f4-4afc-ab1b-2a5c08e02810" providerId="AD" clId="Web-{065670F2-D2E7-43DE-A73A-C4928099B8A4}" dt="2023-12-05T16:20:39.032" v="113" actId="20577"/>
          <ac:spMkLst>
            <pc:docMk/>
            <pc:sldMk cId="2960777087" sldId="272"/>
            <ac:spMk id="6" creationId="{97676145-8534-7204-8655-B1E84F396B7C}"/>
          </ac:spMkLst>
        </pc:spChg>
        <pc:graphicFrameChg chg="mod modGraphic">
          <ac:chgData name="Harald Lueck" userId="S::harald.lueck_aei.mpg.de#ext#@istnazfisnucl.onmicrosoft.com::86262e7f-e9f4-4afc-ab1b-2a5c08e02810" providerId="AD" clId="Web-{065670F2-D2E7-43DE-A73A-C4928099B8A4}" dt="2023-12-05T16:23:14.881" v="194"/>
          <ac:graphicFrameMkLst>
            <pc:docMk/>
            <pc:sldMk cId="2960777087" sldId="272"/>
            <ac:graphicFrameMk id="2" creationId="{CB41C4CA-5398-F026-FD79-ED5AA1B97696}"/>
          </ac:graphicFrameMkLst>
        </pc:graphicFrameChg>
      </pc:sldChg>
    </pc:docChg>
  </pc:docChgLst>
  <pc:docChgLst>
    <pc:chgData name="Harald Lueck" userId="S::harald.lueck_aei.mpg.de#ext#@istnazfisnucl.onmicrosoft.com::86262e7f-e9f4-4afc-ab1b-2a5c08e02810" providerId="AD" clId="Web-{4B2AFBC3-0CCB-8C46-42BC-38133CEE2BE1}"/>
    <pc:docChg chg="modSld">
      <pc:chgData name="Harald Lueck" userId="S::harald.lueck_aei.mpg.de#ext#@istnazfisnucl.onmicrosoft.com::86262e7f-e9f4-4afc-ab1b-2a5c08e02810" providerId="AD" clId="Web-{4B2AFBC3-0CCB-8C46-42BC-38133CEE2BE1}" dt="2023-12-07T22:32:14.629" v="270" actId="20577"/>
      <pc:docMkLst>
        <pc:docMk/>
      </pc:docMkLst>
      <pc:sldChg chg="modSp">
        <pc:chgData name="Harald Lueck" userId="S::harald.lueck_aei.mpg.de#ext#@istnazfisnucl.onmicrosoft.com::86262e7f-e9f4-4afc-ab1b-2a5c08e02810" providerId="AD" clId="Web-{4B2AFBC3-0CCB-8C46-42BC-38133CEE2BE1}" dt="2023-12-07T22:32:14.629" v="270" actId="20577"/>
        <pc:sldMkLst>
          <pc:docMk/>
          <pc:sldMk cId="0" sldId="262"/>
        </pc:sldMkLst>
        <pc:spChg chg="mod">
          <ac:chgData name="Harald Lueck" userId="S::harald.lueck_aei.mpg.de#ext#@istnazfisnucl.onmicrosoft.com::86262e7f-e9f4-4afc-ab1b-2a5c08e02810" providerId="AD" clId="Web-{4B2AFBC3-0CCB-8C46-42BC-38133CEE2BE1}" dt="2023-12-07T22:32:14.629" v="270" actId="20577"/>
          <ac:spMkLst>
            <pc:docMk/>
            <pc:sldMk cId="0" sldId="262"/>
            <ac:spMk id="2" creationId="{E4C7B3C6-90F8-F7D3-E738-31A9539558CC}"/>
          </ac:spMkLst>
        </pc:spChg>
      </pc:sldChg>
      <pc:sldChg chg="modSp">
        <pc:chgData name="Harald Lueck" userId="S::harald.lueck_aei.mpg.de#ext#@istnazfisnucl.onmicrosoft.com::86262e7f-e9f4-4afc-ab1b-2a5c08e02810" providerId="AD" clId="Web-{4B2AFBC3-0CCB-8C46-42BC-38133CEE2BE1}" dt="2023-12-07T22:08:16.591" v="10" actId="20577"/>
        <pc:sldMkLst>
          <pc:docMk/>
          <pc:sldMk cId="1968338757" sldId="264"/>
        </pc:sldMkLst>
        <pc:spChg chg="mod">
          <ac:chgData name="Harald Lueck" userId="S::harald.lueck_aei.mpg.de#ext#@istnazfisnucl.onmicrosoft.com::86262e7f-e9f4-4afc-ab1b-2a5c08e02810" providerId="AD" clId="Web-{4B2AFBC3-0CCB-8C46-42BC-38133CEE2BE1}" dt="2023-12-07T22:08:16.591" v="10" actId="20577"/>
          <ac:spMkLst>
            <pc:docMk/>
            <pc:sldMk cId="1968338757" sldId="264"/>
            <ac:spMk id="5" creationId="{EE4A2858-B259-B021-B7E8-E0EC85B25E07}"/>
          </ac:spMkLst>
        </pc:spChg>
      </pc:sldChg>
      <pc:sldChg chg="modSp">
        <pc:chgData name="Harald Lueck" userId="S::harald.lueck_aei.mpg.de#ext#@istnazfisnucl.onmicrosoft.com::86262e7f-e9f4-4afc-ab1b-2a5c08e02810" providerId="AD" clId="Web-{4B2AFBC3-0CCB-8C46-42BC-38133CEE2BE1}" dt="2023-12-07T22:13:48.053" v="21" actId="20577"/>
        <pc:sldMkLst>
          <pc:docMk/>
          <pc:sldMk cId="1665766911" sldId="265"/>
        </pc:sldMkLst>
        <pc:spChg chg="mod">
          <ac:chgData name="Harald Lueck" userId="S::harald.lueck_aei.mpg.de#ext#@istnazfisnucl.onmicrosoft.com::86262e7f-e9f4-4afc-ab1b-2a5c08e02810" providerId="AD" clId="Web-{4B2AFBC3-0CCB-8C46-42BC-38133CEE2BE1}" dt="2023-12-07T22:13:48.053" v="21" actId="20577"/>
          <ac:spMkLst>
            <pc:docMk/>
            <pc:sldMk cId="1665766911" sldId="265"/>
            <ac:spMk id="2" creationId="{9C0AEF66-3074-265D-BA72-077B6D4C511B}"/>
          </ac:spMkLst>
        </pc:spChg>
      </pc:sldChg>
      <pc:sldChg chg="modSp">
        <pc:chgData name="Harald Lueck" userId="S::harald.lueck_aei.mpg.de#ext#@istnazfisnucl.onmicrosoft.com::86262e7f-e9f4-4afc-ab1b-2a5c08e02810" providerId="AD" clId="Web-{4B2AFBC3-0CCB-8C46-42BC-38133CEE2BE1}" dt="2023-12-07T22:11:12.158" v="12" actId="20577"/>
        <pc:sldMkLst>
          <pc:docMk/>
          <pc:sldMk cId="3156079244" sldId="267"/>
        </pc:sldMkLst>
        <pc:spChg chg="mod">
          <ac:chgData name="Harald Lueck" userId="S::harald.lueck_aei.mpg.de#ext#@istnazfisnucl.onmicrosoft.com::86262e7f-e9f4-4afc-ab1b-2a5c08e02810" providerId="AD" clId="Web-{4B2AFBC3-0CCB-8C46-42BC-38133CEE2BE1}" dt="2023-12-07T22:11:12.158" v="12" actId="20577"/>
          <ac:spMkLst>
            <pc:docMk/>
            <pc:sldMk cId="3156079244" sldId="267"/>
            <ac:spMk id="2" creationId="{9C0AEF66-3074-265D-BA72-077B6D4C511B}"/>
          </ac:spMkLst>
        </pc:spChg>
      </pc:sldChg>
      <pc:sldChg chg="modSp">
        <pc:chgData name="Harald Lueck" userId="S::harald.lueck_aei.mpg.de#ext#@istnazfisnucl.onmicrosoft.com::86262e7f-e9f4-4afc-ab1b-2a5c08e02810" providerId="AD" clId="Web-{4B2AFBC3-0CCB-8C46-42BC-38133CEE2BE1}" dt="2023-12-07T22:12:56.739" v="15" actId="20577"/>
        <pc:sldMkLst>
          <pc:docMk/>
          <pc:sldMk cId="2987805649" sldId="268"/>
        </pc:sldMkLst>
        <pc:spChg chg="mod">
          <ac:chgData name="Harald Lueck" userId="S::harald.lueck_aei.mpg.de#ext#@istnazfisnucl.onmicrosoft.com::86262e7f-e9f4-4afc-ab1b-2a5c08e02810" providerId="AD" clId="Web-{4B2AFBC3-0CCB-8C46-42BC-38133CEE2BE1}" dt="2023-12-07T22:12:56.739" v="15" actId="20577"/>
          <ac:spMkLst>
            <pc:docMk/>
            <pc:sldMk cId="2987805649" sldId="268"/>
            <ac:spMk id="2" creationId="{9C0AEF66-3074-265D-BA72-077B6D4C511B}"/>
          </ac:spMkLst>
        </pc:spChg>
      </pc:sldChg>
      <pc:sldChg chg="modSp">
        <pc:chgData name="Harald Lueck" userId="S::harald.lueck_aei.mpg.de#ext#@istnazfisnucl.onmicrosoft.com::86262e7f-e9f4-4afc-ab1b-2a5c08e02810" providerId="AD" clId="Web-{4B2AFBC3-0CCB-8C46-42BC-38133CEE2BE1}" dt="2023-12-07T22:24:05.132" v="201"/>
        <pc:sldMkLst>
          <pc:docMk/>
          <pc:sldMk cId="2960777087" sldId="272"/>
        </pc:sldMkLst>
        <pc:spChg chg="mod">
          <ac:chgData name="Harald Lueck" userId="S::harald.lueck_aei.mpg.de#ext#@istnazfisnucl.onmicrosoft.com::86262e7f-e9f4-4afc-ab1b-2a5c08e02810" providerId="AD" clId="Web-{4B2AFBC3-0CCB-8C46-42BC-38133CEE2BE1}" dt="2023-12-07T22:16:26.839" v="35" actId="20577"/>
          <ac:spMkLst>
            <pc:docMk/>
            <pc:sldMk cId="2960777087" sldId="272"/>
            <ac:spMk id="6" creationId="{97676145-8534-7204-8655-B1E84F396B7C}"/>
          </ac:spMkLst>
        </pc:spChg>
        <pc:graphicFrameChg chg="mod modGraphic">
          <ac:chgData name="Harald Lueck" userId="S::harald.lueck_aei.mpg.de#ext#@istnazfisnucl.onmicrosoft.com::86262e7f-e9f4-4afc-ab1b-2a5c08e02810" providerId="AD" clId="Web-{4B2AFBC3-0CCB-8C46-42BC-38133CEE2BE1}" dt="2023-12-07T22:24:05.132" v="201"/>
          <ac:graphicFrameMkLst>
            <pc:docMk/>
            <pc:sldMk cId="2960777087" sldId="272"/>
            <ac:graphicFrameMk id="2" creationId="{CB41C4CA-5398-F026-FD79-ED5AA1B97696}"/>
          </ac:graphicFrameMkLst>
        </pc:graphicFrameChg>
      </pc:sldChg>
      <pc:sldChg chg="modSp">
        <pc:chgData name="Harald Lueck" userId="S::harald.lueck_aei.mpg.de#ext#@istnazfisnucl.onmicrosoft.com::86262e7f-e9f4-4afc-ab1b-2a5c08e02810" providerId="AD" clId="Web-{4B2AFBC3-0CCB-8C46-42BC-38133CEE2BE1}" dt="2023-12-07T22:27:03.668" v="231"/>
        <pc:sldMkLst>
          <pc:docMk/>
          <pc:sldMk cId="140469390" sldId="273"/>
        </pc:sldMkLst>
        <pc:graphicFrameChg chg="mod modGraphic">
          <ac:chgData name="Harald Lueck" userId="S::harald.lueck_aei.mpg.de#ext#@istnazfisnucl.onmicrosoft.com::86262e7f-e9f4-4afc-ab1b-2a5c08e02810" providerId="AD" clId="Web-{4B2AFBC3-0CCB-8C46-42BC-38133CEE2BE1}" dt="2023-12-07T22:27:03.668" v="231"/>
          <ac:graphicFrameMkLst>
            <pc:docMk/>
            <pc:sldMk cId="140469390" sldId="273"/>
            <ac:graphicFrameMk id="2" creationId="{CB41C4CA-5398-F026-FD79-ED5AA1B97696}"/>
          </ac:graphicFrameMkLst>
        </pc:graphicFrameChg>
      </pc:sldChg>
      <pc:sldChg chg="modSp">
        <pc:chgData name="Harald Lueck" userId="S::harald.lueck_aei.mpg.de#ext#@istnazfisnucl.onmicrosoft.com::86262e7f-e9f4-4afc-ab1b-2a5c08e02810" providerId="AD" clId="Web-{4B2AFBC3-0CCB-8C46-42BC-38133CEE2BE1}" dt="2023-12-07T22:29:13.968" v="259"/>
        <pc:sldMkLst>
          <pc:docMk/>
          <pc:sldMk cId="1004011481" sldId="274"/>
        </pc:sldMkLst>
        <pc:graphicFrameChg chg="mod modGraphic">
          <ac:chgData name="Harald Lueck" userId="S::harald.lueck_aei.mpg.de#ext#@istnazfisnucl.onmicrosoft.com::86262e7f-e9f4-4afc-ab1b-2a5c08e02810" providerId="AD" clId="Web-{4B2AFBC3-0CCB-8C46-42BC-38133CEE2BE1}" dt="2023-12-07T22:29:13.968" v="259"/>
          <ac:graphicFrameMkLst>
            <pc:docMk/>
            <pc:sldMk cId="1004011481" sldId="274"/>
            <ac:graphicFrameMk id="2" creationId="{CB41C4CA-5398-F026-FD79-ED5AA1B97696}"/>
          </ac:graphicFrameMkLst>
        </pc:graphicFrameChg>
      </pc:sldChg>
    </pc:docChg>
  </pc:docChgLst>
  <pc:docChgLst>
    <pc:chgData name="Michele Punturo" userId="86b18cf8-2a0e-4c57-888a-300064038c87" providerId="ADAL" clId="{AE51BAE1-AD69-488F-8213-F7485DF1B61B}"/>
    <pc:docChg chg="undo custSel addSld delSld modSld sldOrd">
      <pc:chgData name="Michele Punturo" userId="86b18cf8-2a0e-4c57-888a-300064038c87" providerId="ADAL" clId="{AE51BAE1-AD69-488F-8213-F7485DF1B61B}" dt="2023-12-11T13:16:21.650" v="6077" actId="207"/>
      <pc:docMkLst>
        <pc:docMk/>
      </pc:docMkLst>
      <pc:sldChg chg="addSp modSp mod">
        <pc:chgData name="Michele Punturo" userId="86b18cf8-2a0e-4c57-888a-300064038c87" providerId="ADAL" clId="{AE51BAE1-AD69-488F-8213-F7485DF1B61B}" dt="2023-12-11T13:16:21.650" v="6077" actId="207"/>
        <pc:sldMkLst>
          <pc:docMk/>
          <pc:sldMk cId="0" sldId="256"/>
        </pc:sldMkLst>
        <pc:spChg chg="add mod">
          <ac:chgData name="Michele Punturo" userId="86b18cf8-2a0e-4c57-888a-300064038c87" providerId="ADAL" clId="{AE51BAE1-AD69-488F-8213-F7485DF1B61B}" dt="2023-12-11T13:16:21.650" v="6077" actId="207"/>
          <ac:spMkLst>
            <pc:docMk/>
            <pc:sldMk cId="0" sldId="256"/>
            <ac:spMk id="2" creationId="{4CF700B4-F53A-14BF-414B-98E7EFF44E60}"/>
          </ac:spMkLst>
        </pc:spChg>
        <pc:spChg chg="mod">
          <ac:chgData name="Michele Punturo" userId="86b18cf8-2a0e-4c57-888a-300064038c87" providerId="ADAL" clId="{AE51BAE1-AD69-488F-8213-F7485DF1B61B}" dt="2023-12-11T09:09:23.578" v="6073" actId="20577"/>
          <ac:spMkLst>
            <pc:docMk/>
            <pc:sldMk cId="0" sldId="256"/>
            <ac:spMk id="113" creationId="{00000000-0000-0000-0000-000000000000}"/>
          </ac:spMkLst>
        </pc:spChg>
      </pc:sldChg>
      <pc:sldChg chg="addSp delSp modSp mod modAnim">
        <pc:chgData name="Michele Punturo" userId="86b18cf8-2a0e-4c57-888a-300064038c87" providerId="ADAL" clId="{AE51BAE1-AD69-488F-8213-F7485DF1B61B}" dt="2023-12-05T09:02:17.531" v="1618"/>
        <pc:sldMkLst>
          <pc:docMk/>
          <pc:sldMk cId="0" sldId="257"/>
        </pc:sldMkLst>
        <pc:spChg chg="add mod">
          <ac:chgData name="Michele Punturo" userId="86b18cf8-2a0e-4c57-888a-300064038c87" providerId="ADAL" clId="{AE51BAE1-AD69-488F-8213-F7485DF1B61B}" dt="2023-12-04T15:19:38.364" v="182" actId="1076"/>
          <ac:spMkLst>
            <pc:docMk/>
            <pc:sldMk cId="0" sldId="257"/>
            <ac:spMk id="4" creationId="{BE450A9B-5B1B-9619-EE0D-089465014AEE}"/>
          </ac:spMkLst>
        </pc:spChg>
        <pc:spChg chg="add mod">
          <ac:chgData name="Michele Punturo" userId="86b18cf8-2a0e-4c57-888a-300064038c87" providerId="ADAL" clId="{AE51BAE1-AD69-488F-8213-F7485DF1B61B}" dt="2023-12-04T15:19:38.364" v="182" actId="1076"/>
          <ac:spMkLst>
            <pc:docMk/>
            <pc:sldMk cId="0" sldId="257"/>
            <ac:spMk id="5" creationId="{1A698EC5-B887-4269-F02A-4B169A602B3B}"/>
          </ac:spMkLst>
        </pc:spChg>
        <pc:spChg chg="add del mod">
          <ac:chgData name="Michele Punturo" userId="86b18cf8-2a0e-4c57-888a-300064038c87" providerId="ADAL" clId="{AE51BAE1-AD69-488F-8213-F7485DF1B61B}" dt="2023-12-04T15:16:42.264" v="163" actId="478"/>
          <ac:spMkLst>
            <pc:docMk/>
            <pc:sldMk cId="0" sldId="257"/>
            <ac:spMk id="6" creationId="{BA2B3941-86DB-F03A-9A3A-C779AA1596F9}"/>
          </ac:spMkLst>
        </pc:spChg>
        <pc:spChg chg="add mod">
          <ac:chgData name="Michele Punturo" userId="86b18cf8-2a0e-4c57-888a-300064038c87" providerId="ADAL" clId="{AE51BAE1-AD69-488F-8213-F7485DF1B61B}" dt="2023-12-04T15:19:38.364" v="182" actId="1076"/>
          <ac:spMkLst>
            <pc:docMk/>
            <pc:sldMk cId="0" sldId="257"/>
            <ac:spMk id="7" creationId="{BF45378F-C126-EC6B-74EE-3560B38B4810}"/>
          </ac:spMkLst>
        </pc:spChg>
        <pc:spChg chg="add mod">
          <ac:chgData name="Michele Punturo" userId="86b18cf8-2a0e-4c57-888a-300064038c87" providerId="ADAL" clId="{AE51BAE1-AD69-488F-8213-F7485DF1B61B}" dt="2023-12-04T15:19:38.364" v="182" actId="1076"/>
          <ac:spMkLst>
            <pc:docMk/>
            <pc:sldMk cId="0" sldId="257"/>
            <ac:spMk id="8" creationId="{25EE8A57-7EB3-5CC0-3D88-C60C874233A5}"/>
          </ac:spMkLst>
        </pc:spChg>
        <pc:spChg chg="add mod">
          <ac:chgData name="Michele Punturo" userId="86b18cf8-2a0e-4c57-888a-300064038c87" providerId="ADAL" clId="{AE51BAE1-AD69-488F-8213-F7485DF1B61B}" dt="2023-12-04T15:19:38.364" v="182" actId="1076"/>
          <ac:spMkLst>
            <pc:docMk/>
            <pc:sldMk cId="0" sldId="257"/>
            <ac:spMk id="9" creationId="{796BE191-74AC-D480-6110-4359B77EDF6D}"/>
          </ac:spMkLst>
        </pc:spChg>
        <pc:spChg chg="add mod">
          <ac:chgData name="Michele Punturo" userId="86b18cf8-2a0e-4c57-888a-300064038c87" providerId="ADAL" clId="{AE51BAE1-AD69-488F-8213-F7485DF1B61B}" dt="2023-12-04T15:24:17.297" v="289" actId="1036"/>
          <ac:spMkLst>
            <pc:docMk/>
            <pc:sldMk cId="0" sldId="257"/>
            <ac:spMk id="12" creationId="{A66A2E60-2C7C-4B3C-119F-1BA9C4CDBF9F}"/>
          </ac:spMkLst>
        </pc:spChg>
        <pc:spChg chg="add mod">
          <ac:chgData name="Michele Punturo" userId="86b18cf8-2a0e-4c57-888a-300064038c87" providerId="ADAL" clId="{AE51BAE1-AD69-488F-8213-F7485DF1B61B}" dt="2023-12-05T08:58:36.634" v="1556" actId="20577"/>
          <ac:spMkLst>
            <pc:docMk/>
            <pc:sldMk cId="0" sldId="257"/>
            <ac:spMk id="13" creationId="{D5352F41-DCB5-94EF-3243-C73036995E81}"/>
          </ac:spMkLst>
        </pc:spChg>
        <pc:spChg chg="mod">
          <ac:chgData name="Michele Punturo" userId="86b18cf8-2a0e-4c57-888a-300064038c87" providerId="ADAL" clId="{AE51BAE1-AD69-488F-8213-F7485DF1B61B}" dt="2023-12-05T09:00:08.868" v="1584" actId="14100"/>
          <ac:spMkLst>
            <pc:docMk/>
            <pc:sldMk cId="0" sldId="257"/>
            <ac:spMk id="123" creationId="{00000000-0000-0000-0000-000000000000}"/>
          </ac:spMkLst>
        </pc:spChg>
        <pc:spChg chg="mod">
          <ac:chgData name="Michele Punturo" userId="86b18cf8-2a0e-4c57-888a-300064038c87" providerId="ADAL" clId="{AE51BAE1-AD69-488F-8213-F7485DF1B61B}" dt="2023-12-05T09:00:41.081" v="1612" actId="20577"/>
          <ac:spMkLst>
            <pc:docMk/>
            <pc:sldMk cId="0" sldId="257"/>
            <ac:spMk id="125" creationId="{00000000-0000-0000-0000-000000000000}"/>
          </ac:spMkLst>
        </pc:spChg>
        <pc:picChg chg="add mod">
          <ac:chgData name="Michele Punturo" userId="86b18cf8-2a0e-4c57-888a-300064038c87" providerId="ADAL" clId="{AE51BAE1-AD69-488F-8213-F7485DF1B61B}" dt="2023-12-04T15:19:38.364" v="182" actId="1076"/>
          <ac:picMkLst>
            <pc:docMk/>
            <pc:sldMk cId="0" sldId="257"/>
            <ac:picMk id="3" creationId="{48CFE40F-B22B-6AED-C091-37843AB31787}"/>
          </ac:picMkLst>
        </pc:picChg>
        <pc:picChg chg="add mod">
          <ac:chgData name="Michele Punturo" userId="86b18cf8-2a0e-4c57-888a-300064038c87" providerId="ADAL" clId="{AE51BAE1-AD69-488F-8213-F7485DF1B61B}" dt="2023-12-04T15:19:49.131" v="184" actId="14100"/>
          <ac:picMkLst>
            <pc:docMk/>
            <pc:sldMk cId="0" sldId="257"/>
            <ac:picMk id="10" creationId="{5BA917FD-6B56-5B4D-F8AF-C580634180DE}"/>
          </ac:picMkLst>
        </pc:picChg>
        <pc:picChg chg="add mod modCrop">
          <ac:chgData name="Michele Punturo" userId="86b18cf8-2a0e-4c57-888a-300064038c87" providerId="ADAL" clId="{AE51BAE1-AD69-488F-8213-F7485DF1B61B}" dt="2023-12-04T15:21:28.264" v="189" actId="1076"/>
          <ac:picMkLst>
            <pc:docMk/>
            <pc:sldMk cId="0" sldId="257"/>
            <ac:picMk id="11" creationId="{07D95306-792A-4D04-E577-6A33F2F18B52}"/>
          </ac:picMkLst>
        </pc:picChg>
      </pc:sldChg>
      <pc:sldChg chg="addSp delSp modSp mod modClrScheme chgLayout">
        <pc:chgData name="Michele Punturo" userId="86b18cf8-2a0e-4c57-888a-300064038c87" providerId="ADAL" clId="{AE51BAE1-AD69-488F-8213-F7485DF1B61B}" dt="2023-12-05T14:05:57.021" v="3687" actId="313"/>
        <pc:sldMkLst>
          <pc:docMk/>
          <pc:sldMk cId="0" sldId="258"/>
        </pc:sldMkLst>
        <pc:spChg chg="add mod ord">
          <ac:chgData name="Michele Punturo" userId="86b18cf8-2a0e-4c57-888a-300064038c87" providerId="ADAL" clId="{AE51BAE1-AD69-488F-8213-F7485DF1B61B}" dt="2023-12-05T14:05:57.021" v="3687" actId="313"/>
          <ac:spMkLst>
            <pc:docMk/>
            <pc:sldMk cId="0" sldId="258"/>
            <ac:spMk id="2" creationId="{9C0AEF66-3074-265D-BA72-077B6D4C511B}"/>
          </ac:spMkLst>
        </pc:spChg>
        <pc:spChg chg="mod">
          <ac:chgData name="Michele Punturo" userId="86b18cf8-2a0e-4c57-888a-300064038c87" providerId="ADAL" clId="{AE51BAE1-AD69-488F-8213-F7485DF1B61B}" dt="2023-12-05T09:10:25.050" v="1742" actId="1037"/>
          <ac:spMkLst>
            <pc:docMk/>
            <pc:sldMk cId="0" sldId="258"/>
            <ac:spMk id="129" creationId="{00000000-0000-0000-0000-000000000000}"/>
          </ac:spMkLst>
        </pc:spChg>
        <pc:spChg chg="mod ord">
          <ac:chgData name="Michele Punturo" userId="86b18cf8-2a0e-4c57-888a-300064038c87" providerId="ADAL" clId="{AE51BAE1-AD69-488F-8213-F7485DF1B61B}" dt="2023-12-05T09:09:52.900" v="1702" actId="1076"/>
          <ac:spMkLst>
            <pc:docMk/>
            <pc:sldMk cId="0" sldId="258"/>
            <ac:spMk id="130" creationId="{00000000-0000-0000-0000-000000000000}"/>
          </ac:spMkLst>
        </pc:spChg>
        <pc:spChg chg="del">
          <ac:chgData name="Michele Punturo" userId="86b18cf8-2a0e-4c57-888a-300064038c87" providerId="ADAL" clId="{AE51BAE1-AD69-488F-8213-F7485DF1B61B}" dt="2023-12-05T08:48:44.510" v="1044" actId="478"/>
          <ac:spMkLst>
            <pc:docMk/>
            <pc:sldMk cId="0" sldId="258"/>
            <ac:spMk id="132" creationId="{00000000-0000-0000-0000-000000000000}"/>
          </ac:spMkLst>
        </pc:spChg>
        <pc:picChg chg="add mod">
          <ac:chgData name="Michele Punturo" userId="86b18cf8-2a0e-4c57-888a-300064038c87" providerId="ADAL" clId="{AE51BAE1-AD69-488F-8213-F7485DF1B61B}" dt="2023-12-05T09:09:36.801" v="1698" actId="14100"/>
          <ac:picMkLst>
            <pc:docMk/>
            <pc:sldMk cId="0" sldId="258"/>
            <ac:picMk id="3" creationId="{D379C851-BCAB-D764-EC85-0D48E04A4B7B}"/>
          </ac:picMkLst>
        </pc:picChg>
      </pc:sldChg>
      <pc:sldChg chg="del">
        <pc:chgData name="Michele Punturo" userId="86b18cf8-2a0e-4c57-888a-300064038c87" providerId="ADAL" clId="{AE51BAE1-AD69-488F-8213-F7485DF1B61B}" dt="2023-12-07T17:39:43.696" v="5368" actId="47"/>
        <pc:sldMkLst>
          <pc:docMk/>
          <pc:sldMk cId="0" sldId="259"/>
        </pc:sldMkLst>
      </pc:sldChg>
      <pc:sldChg chg="addSp delSp modSp mod ord modClrScheme modAnim chgLayout">
        <pc:chgData name="Michele Punturo" userId="86b18cf8-2a0e-4c57-888a-300064038c87" providerId="ADAL" clId="{AE51BAE1-AD69-488F-8213-F7485DF1B61B}" dt="2023-12-07T17:20:06.652" v="4563" actId="478"/>
        <pc:sldMkLst>
          <pc:docMk/>
          <pc:sldMk cId="0" sldId="260"/>
        </pc:sldMkLst>
        <pc:spChg chg="add mod">
          <ac:chgData name="Michele Punturo" userId="86b18cf8-2a0e-4c57-888a-300064038c87" providerId="ADAL" clId="{AE51BAE1-AD69-488F-8213-F7485DF1B61B}" dt="2023-12-07T17:19:37.995" v="4559" actId="552"/>
          <ac:spMkLst>
            <pc:docMk/>
            <pc:sldMk cId="0" sldId="260"/>
            <ac:spMk id="2" creationId="{03B2DF93-35F7-28CC-4DEE-C8C17E8D3913}"/>
          </ac:spMkLst>
        </pc:spChg>
        <pc:spChg chg="add del mod ord">
          <ac:chgData name="Michele Punturo" userId="86b18cf8-2a0e-4c57-888a-300064038c87" providerId="ADAL" clId="{AE51BAE1-AD69-488F-8213-F7485DF1B61B}" dt="2023-12-05T14:11:09.742" v="3700" actId="700"/>
          <ac:spMkLst>
            <pc:docMk/>
            <pc:sldMk cId="0" sldId="260"/>
            <ac:spMk id="2" creationId="{4E8FA38F-2593-BEC3-40F1-E31DBD6158DB}"/>
          </ac:spMkLst>
        </pc:spChg>
        <pc:spChg chg="add del mod ord">
          <ac:chgData name="Michele Punturo" userId="86b18cf8-2a0e-4c57-888a-300064038c87" providerId="ADAL" clId="{AE51BAE1-AD69-488F-8213-F7485DF1B61B}" dt="2023-12-05T14:11:09.742" v="3700" actId="700"/>
          <ac:spMkLst>
            <pc:docMk/>
            <pc:sldMk cId="0" sldId="260"/>
            <ac:spMk id="3" creationId="{5E6C3CAD-283C-5B55-4890-C35D67684BD7}"/>
          </ac:spMkLst>
        </pc:spChg>
        <pc:spChg chg="add mod">
          <ac:chgData name="Michele Punturo" userId="86b18cf8-2a0e-4c57-888a-300064038c87" providerId="ADAL" clId="{AE51BAE1-AD69-488F-8213-F7485DF1B61B}" dt="2023-12-07T17:19:52.455" v="4561" actId="1076"/>
          <ac:spMkLst>
            <pc:docMk/>
            <pc:sldMk cId="0" sldId="260"/>
            <ac:spMk id="3" creationId="{E0366336-6B14-1DBB-FD3F-F49508F4E739}"/>
          </ac:spMkLst>
        </pc:spChg>
        <pc:spChg chg="add del mod">
          <ac:chgData name="Michele Punturo" userId="86b18cf8-2a0e-4c57-888a-300064038c87" providerId="ADAL" clId="{AE51BAE1-AD69-488F-8213-F7485DF1B61B}" dt="2023-12-07T17:20:06.652" v="4563" actId="478"/>
          <ac:spMkLst>
            <pc:docMk/>
            <pc:sldMk cId="0" sldId="260"/>
            <ac:spMk id="4" creationId="{C03B9594-EFB1-FCDF-DDEB-D982B5BD448E}"/>
          </ac:spMkLst>
        </pc:spChg>
        <pc:spChg chg="add del mod ord">
          <ac:chgData name="Michele Punturo" userId="86b18cf8-2a0e-4c57-888a-300064038c87" providerId="ADAL" clId="{AE51BAE1-AD69-488F-8213-F7485DF1B61B}" dt="2023-12-05T14:21:08.860" v="3782" actId="478"/>
          <ac:spMkLst>
            <pc:docMk/>
            <pc:sldMk cId="0" sldId="260"/>
            <ac:spMk id="6" creationId="{97676145-8534-7204-8655-B1E84F396B7C}"/>
          </ac:spMkLst>
        </pc:spChg>
        <pc:spChg chg="add del mod">
          <ac:chgData name="Michele Punturo" userId="86b18cf8-2a0e-4c57-888a-300064038c87" providerId="ADAL" clId="{AE51BAE1-AD69-488F-8213-F7485DF1B61B}" dt="2023-12-05T14:17:41.155" v="3777" actId="478"/>
          <ac:spMkLst>
            <pc:docMk/>
            <pc:sldMk cId="0" sldId="260"/>
            <ac:spMk id="11" creationId="{7105D80C-D602-E9B3-004A-5045B174CF56}"/>
          </ac:spMkLst>
        </pc:spChg>
        <pc:spChg chg="add mod">
          <ac:chgData name="Michele Punturo" userId="86b18cf8-2a0e-4c57-888a-300064038c87" providerId="ADAL" clId="{AE51BAE1-AD69-488F-8213-F7485DF1B61B}" dt="2023-12-05T14:17:49.938" v="3778" actId="1076"/>
          <ac:spMkLst>
            <pc:docMk/>
            <pc:sldMk cId="0" sldId="260"/>
            <ac:spMk id="12" creationId="{A1DD44A3-AF9A-92A9-AC66-E109D0784A2C}"/>
          </ac:spMkLst>
        </pc:spChg>
        <pc:spChg chg="mod ord">
          <ac:chgData name="Michele Punturo" userId="86b18cf8-2a0e-4c57-888a-300064038c87" providerId="ADAL" clId="{AE51BAE1-AD69-488F-8213-F7485DF1B61B}" dt="2023-12-05T14:12:18.033" v="3738" actId="1035"/>
          <ac:spMkLst>
            <pc:docMk/>
            <pc:sldMk cId="0" sldId="260"/>
            <ac:spMk id="142" creationId="{00000000-0000-0000-0000-000000000000}"/>
          </ac:spMkLst>
        </pc:spChg>
        <pc:spChg chg="del mod">
          <ac:chgData name="Michele Punturo" userId="86b18cf8-2a0e-4c57-888a-300064038c87" providerId="ADAL" clId="{AE51BAE1-AD69-488F-8213-F7485DF1B61B}" dt="2023-12-05T14:21:12.024" v="3783" actId="478"/>
          <ac:spMkLst>
            <pc:docMk/>
            <pc:sldMk cId="0" sldId="260"/>
            <ac:spMk id="144" creationId="{00000000-0000-0000-0000-000000000000}"/>
          </ac:spMkLst>
        </pc:spChg>
        <pc:graphicFrameChg chg="add del mod">
          <ac:chgData name="Michele Punturo" userId="86b18cf8-2a0e-4c57-888a-300064038c87" providerId="ADAL" clId="{AE51BAE1-AD69-488F-8213-F7485DF1B61B}" dt="2023-12-05T14:10:40.464" v="3695" actId="3680"/>
          <ac:graphicFrameMkLst>
            <pc:docMk/>
            <pc:sldMk cId="0" sldId="260"/>
            <ac:graphicFrameMk id="4" creationId="{8443BCE9-FA70-1D2E-9D0B-2A700E6ADCAE}"/>
          </ac:graphicFrameMkLst>
        </pc:graphicFrameChg>
        <pc:graphicFrameChg chg="add del mod modGraphic">
          <ac:chgData name="Michele Punturo" userId="86b18cf8-2a0e-4c57-888a-300064038c87" providerId="ADAL" clId="{AE51BAE1-AD69-488F-8213-F7485DF1B61B}" dt="2023-12-05T14:11:33.642" v="3708" actId="478"/>
          <ac:graphicFrameMkLst>
            <pc:docMk/>
            <pc:sldMk cId="0" sldId="260"/>
            <ac:graphicFrameMk id="5" creationId="{8A877150-A42A-5821-6D5E-2BF18783311F}"/>
          </ac:graphicFrameMkLst>
        </pc:graphicFrameChg>
        <pc:picChg chg="add del mod">
          <ac:chgData name="Michele Punturo" userId="86b18cf8-2a0e-4c57-888a-300064038c87" providerId="ADAL" clId="{AE51BAE1-AD69-488F-8213-F7485DF1B61B}" dt="2023-12-05T14:17:41.155" v="3777" actId="478"/>
          <ac:picMkLst>
            <pc:docMk/>
            <pc:sldMk cId="0" sldId="260"/>
            <ac:picMk id="8" creationId="{7FB6C757-8E41-B7E8-A917-07C9A6AA0F9B}"/>
          </ac:picMkLst>
        </pc:picChg>
        <pc:picChg chg="add mod">
          <ac:chgData name="Michele Punturo" userId="86b18cf8-2a0e-4c57-888a-300064038c87" providerId="ADAL" clId="{AE51BAE1-AD69-488F-8213-F7485DF1B61B}" dt="2023-12-05T14:17:49.938" v="3778" actId="1076"/>
          <ac:picMkLst>
            <pc:docMk/>
            <pc:sldMk cId="0" sldId="260"/>
            <ac:picMk id="10" creationId="{320FD137-9446-E6B6-58EF-63929C11ED74}"/>
          </ac:picMkLst>
        </pc:picChg>
        <pc:picChg chg="add mod">
          <ac:chgData name="Michele Punturo" userId="86b18cf8-2a0e-4c57-888a-300064038c87" providerId="ADAL" clId="{AE51BAE1-AD69-488F-8213-F7485DF1B61B}" dt="2023-12-05T14:17:49.938" v="3778" actId="1076"/>
          <ac:picMkLst>
            <pc:docMk/>
            <pc:sldMk cId="0" sldId="260"/>
            <ac:picMk id="14" creationId="{3253B932-DBD1-CE45-008A-2F543C58AF25}"/>
          </ac:picMkLst>
        </pc:picChg>
        <pc:picChg chg="add mod">
          <ac:chgData name="Michele Punturo" userId="86b18cf8-2a0e-4c57-888a-300064038c87" providerId="ADAL" clId="{AE51BAE1-AD69-488F-8213-F7485DF1B61B}" dt="2023-12-05T14:18:28.802" v="3781" actId="1076"/>
          <ac:picMkLst>
            <pc:docMk/>
            <pc:sldMk cId="0" sldId="260"/>
            <ac:picMk id="16" creationId="{CD901F7D-0CA7-7C63-2151-B21922FDC035}"/>
          </ac:picMkLst>
        </pc:picChg>
        <pc:picChg chg="add mod modCrop">
          <ac:chgData name="Michele Punturo" userId="86b18cf8-2a0e-4c57-888a-300064038c87" providerId="ADAL" clId="{AE51BAE1-AD69-488F-8213-F7485DF1B61B}" dt="2023-12-05T14:22:32.395" v="3788" actId="1076"/>
          <ac:picMkLst>
            <pc:docMk/>
            <pc:sldMk cId="0" sldId="260"/>
            <ac:picMk id="17" creationId="{BB0F5464-117B-45FC-2BA3-5DAEAC1CCF7F}"/>
          </ac:picMkLst>
        </pc:picChg>
        <pc:picChg chg="add mod">
          <ac:chgData name="Michele Punturo" userId="86b18cf8-2a0e-4c57-888a-300064038c87" providerId="ADAL" clId="{AE51BAE1-AD69-488F-8213-F7485DF1B61B}" dt="2023-12-05T14:22:50.829" v="3791" actId="14100"/>
          <ac:picMkLst>
            <pc:docMk/>
            <pc:sldMk cId="0" sldId="260"/>
            <ac:picMk id="19" creationId="{3B9D9133-47BA-CCEC-2F49-A8009BE4B574}"/>
          </ac:picMkLst>
        </pc:picChg>
        <pc:picChg chg="add mod">
          <ac:chgData name="Michele Punturo" userId="86b18cf8-2a0e-4c57-888a-300064038c87" providerId="ADAL" clId="{AE51BAE1-AD69-488F-8213-F7485DF1B61B}" dt="2023-12-05T14:24:42.757" v="3795" actId="1076"/>
          <ac:picMkLst>
            <pc:docMk/>
            <pc:sldMk cId="0" sldId="260"/>
            <ac:picMk id="21" creationId="{BC29766B-C320-A301-783B-F3F8BF66A56F}"/>
          </ac:picMkLst>
        </pc:picChg>
        <pc:picChg chg="add mod">
          <ac:chgData name="Michele Punturo" userId="86b18cf8-2a0e-4c57-888a-300064038c87" providerId="ADAL" clId="{AE51BAE1-AD69-488F-8213-F7485DF1B61B}" dt="2023-12-05T14:25:58.510" v="3798" actId="1076"/>
          <ac:picMkLst>
            <pc:docMk/>
            <pc:sldMk cId="0" sldId="260"/>
            <ac:picMk id="22" creationId="{2A418580-903B-5799-5181-6712A77BABD9}"/>
          </ac:picMkLst>
        </pc:picChg>
      </pc:sldChg>
      <pc:sldChg chg="addSp delSp modSp mod">
        <pc:chgData name="Michele Punturo" userId="86b18cf8-2a0e-4c57-888a-300064038c87" providerId="ADAL" clId="{AE51BAE1-AD69-488F-8213-F7485DF1B61B}" dt="2023-12-11T09:04:59.375" v="6051" actId="14100"/>
        <pc:sldMkLst>
          <pc:docMk/>
          <pc:sldMk cId="0" sldId="261"/>
        </pc:sldMkLst>
        <pc:spChg chg="mod">
          <ac:chgData name="Michele Punturo" userId="86b18cf8-2a0e-4c57-888a-300064038c87" providerId="ADAL" clId="{AE51BAE1-AD69-488F-8213-F7485DF1B61B}" dt="2023-12-11T09:04:59.375" v="6051" actId="14100"/>
          <ac:spMkLst>
            <pc:docMk/>
            <pc:sldMk cId="0" sldId="261"/>
            <ac:spMk id="148" creationId="{00000000-0000-0000-0000-000000000000}"/>
          </ac:spMkLst>
        </pc:spChg>
        <pc:spChg chg="del">
          <ac:chgData name="Michele Punturo" userId="86b18cf8-2a0e-4c57-888a-300064038c87" providerId="ADAL" clId="{AE51BAE1-AD69-488F-8213-F7485DF1B61B}" dt="2023-12-07T17:56:34.846" v="5382" actId="478"/>
          <ac:spMkLst>
            <pc:docMk/>
            <pc:sldMk cId="0" sldId="261"/>
            <ac:spMk id="150" creationId="{00000000-0000-0000-0000-000000000000}"/>
          </ac:spMkLst>
        </pc:spChg>
        <pc:spChg chg="mod">
          <ac:chgData name="Michele Punturo" userId="86b18cf8-2a0e-4c57-888a-300064038c87" providerId="ADAL" clId="{AE51BAE1-AD69-488F-8213-F7485DF1B61B}" dt="2023-12-07T18:00:48.472" v="5392" actId="20577"/>
          <ac:spMkLst>
            <pc:docMk/>
            <pc:sldMk cId="0" sldId="261"/>
            <ac:spMk id="152" creationId="{00000000-0000-0000-0000-000000000000}"/>
          </ac:spMkLst>
        </pc:spChg>
        <pc:graphicFrameChg chg="add del mod">
          <ac:chgData name="Michele Punturo" userId="86b18cf8-2a0e-4c57-888a-300064038c87" providerId="ADAL" clId="{AE51BAE1-AD69-488F-8213-F7485DF1B61B}" dt="2023-12-07T17:56:19.741" v="5380"/>
          <ac:graphicFrameMkLst>
            <pc:docMk/>
            <pc:sldMk cId="0" sldId="261"/>
            <ac:graphicFrameMk id="2" creationId="{D5E61075-3810-7C3A-FC87-9458DF422869}"/>
          </ac:graphicFrameMkLst>
        </pc:graphicFrameChg>
        <pc:graphicFrameChg chg="del mod">
          <ac:chgData name="Michele Punturo" userId="86b18cf8-2a0e-4c57-888a-300064038c87" providerId="ADAL" clId="{AE51BAE1-AD69-488F-8213-F7485DF1B61B}" dt="2023-12-07T18:00:02.431" v="5384" actId="478"/>
          <ac:graphicFrameMkLst>
            <pc:docMk/>
            <pc:sldMk cId="0" sldId="261"/>
            <ac:graphicFrameMk id="3" creationId="{45343BB5-FA51-0321-DEA8-75651FC66A89}"/>
          </ac:graphicFrameMkLst>
        </pc:graphicFrameChg>
        <pc:graphicFrameChg chg="del mod modGraphic">
          <ac:chgData name="Michele Punturo" userId="86b18cf8-2a0e-4c57-888a-300064038c87" providerId="ADAL" clId="{AE51BAE1-AD69-488F-8213-F7485DF1B61B}" dt="2023-12-07T17:54:53.335" v="5378" actId="478"/>
          <ac:graphicFrameMkLst>
            <pc:docMk/>
            <pc:sldMk cId="0" sldId="261"/>
            <ac:graphicFrameMk id="151" creationId="{00000000-0000-0000-0000-000000000000}"/>
          </ac:graphicFrameMkLst>
        </pc:graphicFrameChg>
        <pc:picChg chg="add mod">
          <ac:chgData name="Michele Punturo" userId="86b18cf8-2a0e-4c57-888a-300064038c87" providerId="ADAL" clId="{AE51BAE1-AD69-488F-8213-F7485DF1B61B}" dt="2023-12-11T09:04:55.850" v="6050" actId="1076"/>
          <ac:picMkLst>
            <pc:docMk/>
            <pc:sldMk cId="0" sldId="261"/>
            <ac:picMk id="5" creationId="{3C0C2E63-7A2F-3127-4C4D-2200C2AEC392}"/>
          </ac:picMkLst>
        </pc:picChg>
      </pc:sldChg>
      <pc:sldChg chg="addSp delSp modSp mod modClrScheme chgLayout">
        <pc:chgData name="Michele Punturo" userId="86b18cf8-2a0e-4c57-888a-300064038c87" providerId="ADAL" clId="{AE51BAE1-AD69-488F-8213-F7485DF1B61B}" dt="2023-12-07T18:06:31.257" v="5879" actId="20577"/>
        <pc:sldMkLst>
          <pc:docMk/>
          <pc:sldMk cId="0" sldId="262"/>
        </pc:sldMkLst>
        <pc:spChg chg="add mod ord">
          <ac:chgData name="Michele Punturo" userId="86b18cf8-2a0e-4c57-888a-300064038c87" providerId="ADAL" clId="{AE51BAE1-AD69-488F-8213-F7485DF1B61B}" dt="2023-12-07T18:06:31.257" v="5879" actId="20577"/>
          <ac:spMkLst>
            <pc:docMk/>
            <pc:sldMk cId="0" sldId="262"/>
            <ac:spMk id="2" creationId="{E4C7B3C6-90F8-F7D3-E738-31A9539558CC}"/>
          </ac:spMkLst>
        </pc:spChg>
        <pc:spChg chg="mod ord">
          <ac:chgData name="Michele Punturo" userId="86b18cf8-2a0e-4c57-888a-300064038c87" providerId="ADAL" clId="{AE51BAE1-AD69-488F-8213-F7485DF1B61B}" dt="2023-12-07T18:02:35.016" v="5395" actId="700"/>
          <ac:spMkLst>
            <pc:docMk/>
            <pc:sldMk cId="0" sldId="262"/>
            <ac:spMk id="156" creationId="{00000000-0000-0000-0000-000000000000}"/>
          </ac:spMkLst>
        </pc:spChg>
        <pc:spChg chg="del">
          <ac:chgData name="Michele Punturo" userId="86b18cf8-2a0e-4c57-888a-300064038c87" providerId="ADAL" clId="{AE51BAE1-AD69-488F-8213-F7485DF1B61B}" dt="2023-12-07T18:02:40.404" v="5396" actId="478"/>
          <ac:spMkLst>
            <pc:docMk/>
            <pc:sldMk cId="0" sldId="262"/>
            <ac:spMk id="158" creationId="{00000000-0000-0000-0000-000000000000}"/>
          </ac:spMkLst>
        </pc:spChg>
      </pc:sldChg>
      <pc:sldChg chg="addSp delSp modSp add mod modClrScheme modAnim chgLayout">
        <pc:chgData name="Michele Punturo" userId="86b18cf8-2a0e-4c57-888a-300064038c87" providerId="ADAL" clId="{AE51BAE1-AD69-488F-8213-F7485DF1B61B}" dt="2023-12-05T08:47:49.155" v="1039" actId="20577"/>
        <pc:sldMkLst>
          <pc:docMk/>
          <pc:sldMk cId="1968338757" sldId="264"/>
        </pc:sldMkLst>
        <pc:spChg chg="add del mod">
          <ac:chgData name="Michele Punturo" userId="86b18cf8-2a0e-4c57-888a-300064038c87" providerId="ADAL" clId="{AE51BAE1-AD69-488F-8213-F7485DF1B61B}" dt="2023-12-05T08:39:35.977" v="398"/>
          <ac:spMkLst>
            <pc:docMk/>
            <pc:sldMk cId="1968338757" sldId="264"/>
            <ac:spMk id="2" creationId="{BFF314A1-3797-2DA2-CBB0-3CD2ED7CE1E1}"/>
          </ac:spMkLst>
        </pc:spChg>
        <pc:spChg chg="add mod">
          <ac:chgData name="Michele Punturo" userId="86b18cf8-2a0e-4c57-888a-300064038c87" providerId="ADAL" clId="{AE51BAE1-AD69-488F-8213-F7485DF1B61B}" dt="2023-12-05T08:39:59.827" v="489" actId="1037"/>
          <ac:spMkLst>
            <pc:docMk/>
            <pc:sldMk cId="1968338757" sldId="264"/>
            <ac:spMk id="4" creationId="{7B36B9C5-93C2-9D0C-5079-03D6FE38A36E}"/>
          </ac:spMkLst>
        </pc:spChg>
        <pc:spChg chg="add mod ord">
          <ac:chgData name="Michele Punturo" userId="86b18cf8-2a0e-4c57-888a-300064038c87" providerId="ADAL" clId="{AE51BAE1-AD69-488F-8213-F7485DF1B61B}" dt="2023-12-05T08:47:49.155" v="1039" actId="20577"/>
          <ac:spMkLst>
            <pc:docMk/>
            <pc:sldMk cId="1968338757" sldId="264"/>
            <ac:spMk id="5" creationId="{EE4A2858-B259-B021-B7E8-E0EC85B25E07}"/>
          </ac:spMkLst>
        </pc:spChg>
        <pc:spChg chg="mod ord">
          <ac:chgData name="Michele Punturo" userId="86b18cf8-2a0e-4c57-888a-300064038c87" providerId="ADAL" clId="{AE51BAE1-AD69-488F-8213-F7485DF1B61B}" dt="2023-12-05T08:42:47.634" v="631" actId="1035"/>
          <ac:spMkLst>
            <pc:docMk/>
            <pc:sldMk cId="1968338757" sldId="264"/>
            <ac:spMk id="123" creationId="{00000000-0000-0000-0000-000000000000}"/>
          </ac:spMkLst>
        </pc:spChg>
        <pc:spChg chg="del mod">
          <ac:chgData name="Michele Punturo" userId="86b18cf8-2a0e-4c57-888a-300064038c87" providerId="ADAL" clId="{AE51BAE1-AD69-488F-8213-F7485DF1B61B}" dt="2023-12-05T08:42:20.496" v="618" actId="478"/>
          <ac:spMkLst>
            <pc:docMk/>
            <pc:sldMk cId="1968338757" sldId="264"/>
            <ac:spMk id="125" creationId="{00000000-0000-0000-0000-000000000000}"/>
          </ac:spMkLst>
        </pc:spChg>
        <pc:spChg chg="mod ord">
          <ac:chgData name="Michele Punturo" userId="86b18cf8-2a0e-4c57-888a-300064038c87" providerId="ADAL" clId="{AE51BAE1-AD69-488F-8213-F7485DF1B61B}" dt="2023-12-05T08:42:32.921" v="619" actId="700"/>
          <ac:spMkLst>
            <pc:docMk/>
            <pc:sldMk cId="1968338757" sldId="264"/>
            <ac:spMk id="126" creationId="{00000000-0000-0000-0000-000000000000}"/>
          </ac:spMkLst>
        </pc:spChg>
        <pc:picChg chg="add mod">
          <ac:chgData name="Michele Punturo" userId="86b18cf8-2a0e-4c57-888a-300064038c87" providerId="ADAL" clId="{AE51BAE1-AD69-488F-8213-F7485DF1B61B}" dt="2023-12-05T08:39:59.827" v="489" actId="1037"/>
          <ac:picMkLst>
            <pc:docMk/>
            <pc:sldMk cId="1968338757" sldId="264"/>
            <ac:picMk id="3" creationId="{84C7C822-C1BF-CA64-23F1-5581CACD4877}"/>
          </ac:picMkLst>
        </pc:picChg>
      </pc:sldChg>
      <pc:sldChg chg="modSp add mod">
        <pc:chgData name="Michele Punturo" userId="86b18cf8-2a0e-4c57-888a-300064038c87" providerId="ADAL" clId="{AE51BAE1-AD69-488F-8213-F7485DF1B61B}" dt="2023-12-05T09:44:22.826" v="3683" actId="20577"/>
        <pc:sldMkLst>
          <pc:docMk/>
          <pc:sldMk cId="1665766911" sldId="265"/>
        </pc:sldMkLst>
        <pc:spChg chg="mod">
          <ac:chgData name="Michele Punturo" userId="86b18cf8-2a0e-4c57-888a-300064038c87" providerId="ADAL" clId="{AE51BAE1-AD69-488F-8213-F7485DF1B61B}" dt="2023-12-05T09:44:22.826" v="3683" actId="20577"/>
          <ac:spMkLst>
            <pc:docMk/>
            <pc:sldMk cId="1665766911" sldId="265"/>
            <ac:spMk id="2" creationId="{9C0AEF66-3074-265D-BA72-077B6D4C511B}"/>
          </ac:spMkLst>
        </pc:spChg>
        <pc:spChg chg="mod">
          <ac:chgData name="Michele Punturo" userId="86b18cf8-2a0e-4c57-888a-300064038c87" providerId="ADAL" clId="{AE51BAE1-AD69-488F-8213-F7485DF1B61B}" dt="2023-12-05T09:03:41.872" v="1680" actId="14100"/>
          <ac:spMkLst>
            <pc:docMk/>
            <pc:sldMk cId="1665766911" sldId="265"/>
            <ac:spMk id="130" creationId="{00000000-0000-0000-0000-000000000000}"/>
          </ac:spMkLst>
        </pc:spChg>
      </pc:sldChg>
      <pc:sldChg chg="add del">
        <pc:chgData name="Michele Punturo" userId="86b18cf8-2a0e-4c57-888a-300064038c87" providerId="ADAL" clId="{AE51BAE1-AD69-488F-8213-F7485DF1B61B}" dt="2023-12-05T08:48:08.703" v="1040" actId="47"/>
        <pc:sldMkLst>
          <pc:docMk/>
          <pc:sldMk cId="3095294307" sldId="265"/>
        </pc:sldMkLst>
      </pc:sldChg>
      <pc:sldChg chg="delSp modSp add mod">
        <pc:chgData name="Michele Punturo" userId="86b18cf8-2a0e-4c57-888a-300064038c87" providerId="ADAL" clId="{AE51BAE1-AD69-488F-8213-F7485DF1B61B}" dt="2023-12-05T09:14:18.820" v="2012" actId="20577"/>
        <pc:sldMkLst>
          <pc:docMk/>
          <pc:sldMk cId="3509912538" sldId="266"/>
        </pc:sldMkLst>
        <pc:spChg chg="mod">
          <ac:chgData name="Michele Punturo" userId="86b18cf8-2a0e-4c57-888a-300064038c87" providerId="ADAL" clId="{AE51BAE1-AD69-488F-8213-F7485DF1B61B}" dt="2023-12-05T09:14:18.820" v="2012" actId="20577"/>
          <ac:spMkLst>
            <pc:docMk/>
            <pc:sldMk cId="3509912538" sldId="266"/>
            <ac:spMk id="2" creationId="{9C0AEF66-3074-265D-BA72-077B6D4C511B}"/>
          </ac:spMkLst>
        </pc:spChg>
        <pc:picChg chg="del">
          <ac:chgData name="Michele Punturo" userId="86b18cf8-2a0e-4c57-888a-300064038c87" providerId="ADAL" clId="{AE51BAE1-AD69-488F-8213-F7485DF1B61B}" dt="2023-12-05T09:13:44.086" v="1940" actId="478"/>
          <ac:picMkLst>
            <pc:docMk/>
            <pc:sldMk cId="3509912538" sldId="266"/>
            <ac:picMk id="3" creationId="{D379C851-BCAB-D764-EC85-0D48E04A4B7B}"/>
          </ac:picMkLst>
        </pc:picChg>
      </pc:sldChg>
      <pc:sldChg chg="addSp delSp modSp add mod ord">
        <pc:chgData name="Michele Punturo" userId="86b18cf8-2a0e-4c57-888a-300064038c87" providerId="ADAL" clId="{AE51BAE1-AD69-488F-8213-F7485DF1B61B}" dt="2023-12-05T09:34:21.790" v="2901" actId="20577"/>
        <pc:sldMkLst>
          <pc:docMk/>
          <pc:sldMk cId="3156079244" sldId="267"/>
        </pc:sldMkLst>
        <pc:spChg chg="mod">
          <ac:chgData name="Michele Punturo" userId="86b18cf8-2a0e-4c57-888a-300064038c87" providerId="ADAL" clId="{AE51BAE1-AD69-488F-8213-F7485DF1B61B}" dt="2023-12-05T09:34:21.790" v="2901" actId="20577"/>
          <ac:spMkLst>
            <pc:docMk/>
            <pc:sldMk cId="3156079244" sldId="267"/>
            <ac:spMk id="2" creationId="{9C0AEF66-3074-265D-BA72-077B6D4C511B}"/>
          </ac:spMkLst>
        </pc:spChg>
        <pc:spChg chg="add del mod">
          <ac:chgData name="Michele Punturo" userId="86b18cf8-2a0e-4c57-888a-300064038c87" providerId="ADAL" clId="{AE51BAE1-AD69-488F-8213-F7485DF1B61B}" dt="2023-12-05T09:23:36.998" v="2563" actId="478"/>
          <ac:spMkLst>
            <pc:docMk/>
            <pc:sldMk cId="3156079244" sldId="267"/>
            <ac:spMk id="5" creationId="{65570025-DF1F-4343-8992-3E61EFF91D63}"/>
          </ac:spMkLst>
        </pc:spChg>
        <pc:spChg chg="add mod">
          <ac:chgData name="Michele Punturo" userId="86b18cf8-2a0e-4c57-888a-300064038c87" providerId="ADAL" clId="{AE51BAE1-AD69-488F-8213-F7485DF1B61B}" dt="2023-12-05T09:25:02.187" v="2588"/>
          <ac:spMkLst>
            <pc:docMk/>
            <pc:sldMk cId="3156079244" sldId="267"/>
            <ac:spMk id="6" creationId="{92D8FF0D-003A-48AD-AFB4-4AECFE05724D}"/>
          </ac:spMkLst>
        </pc:spChg>
        <pc:spChg chg="add mod">
          <ac:chgData name="Michele Punturo" userId="86b18cf8-2a0e-4c57-888a-300064038c87" providerId="ADAL" clId="{AE51BAE1-AD69-488F-8213-F7485DF1B61B}" dt="2023-12-05T09:24:20.391" v="2582" actId="6549"/>
          <ac:spMkLst>
            <pc:docMk/>
            <pc:sldMk cId="3156079244" sldId="267"/>
            <ac:spMk id="7" creationId="{7BEEF312-44EF-4785-9D65-1BFC41082D13}"/>
          </ac:spMkLst>
        </pc:spChg>
        <pc:spChg chg="add mod">
          <ac:chgData name="Michele Punturo" userId="86b18cf8-2a0e-4c57-888a-300064038c87" providerId="ADAL" clId="{AE51BAE1-AD69-488F-8213-F7485DF1B61B}" dt="2023-12-05T09:24:47.554" v="2584" actId="6549"/>
          <ac:spMkLst>
            <pc:docMk/>
            <pc:sldMk cId="3156079244" sldId="267"/>
            <ac:spMk id="8" creationId="{56AF22C2-F856-481F-ABAC-56470AF9F744}"/>
          </ac:spMkLst>
        </pc:spChg>
        <pc:spChg chg="add mod">
          <ac:chgData name="Michele Punturo" userId="86b18cf8-2a0e-4c57-888a-300064038c87" providerId="ADAL" clId="{AE51BAE1-AD69-488F-8213-F7485DF1B61B}" dt="2023-12-05T09:23:48.716" v="2573" actId="20577"/>
          <ac:spMkLst>
            <pc:docMk/>
            <pc:sldMk cId="3156079244" sldId="267"/>
            <ac:spMk id="9" creationId="{40FD3F17-CF74-402C-B66E-FB4C659FF401}"/>
          </ac:spMkLst>
        </pc:spChg>
        <pc:spChg chg="add mod">
          <ac:chgData name="Michele Punturo" userId="86b18cf8-2a0e-4c57-888a-300064038c87" providerId="ADAL" clId="{AE51BAE1-AD69-488F-8213-F7485DF1B61B}" dt="2023-12-05T09:24:03.440" v="2579" actId="20577"/>
          <ac:spMkLst>
            <pc:docMk/>
            <pc:sldMk cId="3156079244" sldId="267"/>
            <ac:spMk id="10" creationId="{86BF826A-5E34-4E16-A5EB-B252CB032C52}"/>
          </ac:spMkLst>
        </pc:spChg>
        <pc:spChg chg="add mod">
          <ac:chgData name="Michele Punturo" userId="86b18cf8-2a0e-4c57-888a-300064038c87" providerId="ADAL" clId="{AE51BAE1-AD69-488F-8213-F7485DF1B61B}" dt="2023-12-05T09:24:51.694" v="2586" actId="6549"/>
          <ac:spMkLst>
            <pc:docMk/>
            <pc:sldMk cId="3156079244" sldId="267"/>
            <ac:spMk id="11" creationId="{73C94485-C746-4063-8966-36A2BE8B1540}"/>
          </ac:spMkLst>
        </pc:spChg>
        <pc:spChg chg="mod">
          <ac:chgData name="Michele Punturo" userId="86b18cf8-2a0e-4c57-888a-300064038c87" providerId="ADAL" clId="{AE51BAE1-AD69-488F-8213-F7485DF1B61B}" dt="2023-12-05T09:25:46.995" v="2592" actId="1076"/>
          <ac:spMkLst>
            <pc:docMk/>
            <pc:sldMk cId="3156079244" sldId="267"/>
            <ac:spMk id="130" creationId="{00000000-0000-0000-0000-000000000000}"/>
          </ac:spMkLst>
        </pc:spChg>
        <pc:grpChg chg="add mod">
          <ac:chgData name="Michele Punturo" userId="86b18cf8-2a0e-4c57-888a-300064038c87" providerId="ADAL" clId="{AE51BAE1-AD69-488F-8213-F7485DF1B61B}" dt="2023-12-05T09:25:35.346" v="2590" actId="1076"/>
          <ac:grpSpMkLst>
            <pc:docMk/>
            <pc:sldMk cId="3156079244" sldId="267"/>
            <ac:grpSpMk id="4" creationId="{65CBEAEB-5704-48A2-BCBB-21E0D24BF63D}"/>
          </ac:grpSpMkLst>
        </pc:grpChg>
        <pc:picChg chg="del">
          <ac:chgData name="Michele Punturo" userId="86b18cf8-2a0e-4c57-888a-300064038c87" providerId="ADAL" clId="{AE51BAE1-AD69-488F-8213-F7485DF1B61B}" dt="2023-12-05T09:22:33.625" v="2527" actId="478"/>
          <ac:picMkLst>
            <pc:docMk/>
            <pc:sldMk cId="3156079244" sldId="267"/>
            <ac:picMk id="3" creationId="{D379C851-BCAB-D764-EC85-0D48E04A4B7B}"/>
          </ac:picMkLst>
        </pc:picChg>
        <pc:cxnChg chg="add mod">
          <ac:chgData name="Michele Punturo" userId="86b18cf8-2a0e-4c57-888a-300064038c87" providerId="ADAL" clId="{AE51BAE1-AD69-488F-8213-F7485DF1B61B}" dt="2023-12-05T09:22:38.643" v="2528"/>
          <ac:cxnSpMkLst>
            <pc:docMk/>
            <pc:sldMk cId="3156079244" sldId="267"/>
            <ac:cxnSpMk id="12" creationId="{8C5F8ABF-7EC2-4FA7-8276-3949B739F341}"/>
          </ac:cxnSpMkLst>
        </pc:cxnChg>
        <pc:cxnChg chg="add mod">
          <ac:chgData name="Michele Punturo" userId="86b18cf8-2a0e-4c57-888a-300064038c87" providerId="ADAL" clId="{AE51BAE1-AD69-488F-8213-F7485DF1B61B}" dt="2023-12-05T09:22:38.643" v="2528"/>
          <ac:cxnSpMkLst>
            <pc:docMk/>
            <pc:sldMk cId="3156079244" sldId="267"/>
            <ac:cxnSpMk id="13" creationId="{D0158EF9-513B-4FFA-8829-804C0D767B10}"/>
          </ac:cxnSpMkLst>
        </pc:cxnChg>
        <pc:cxnChg chg="add mod">
          <ac:chgData name="Michele Punturo" userId="86b18cf8-2a0e-4c57-888a-300064038c87" providerId="ADAL" clId="{AE51BAE1-AD69-488F-8213-F7485DF1B61B}" dt="2023-12-05T09:22:38.643" v="2528"/>
          <ac:cxnSpMkLst>
            <pc:docMk/>
            <pc:sldMk cId="3156079244" sldId="267"/>
            <ac:cxnSpMk id="14" creationId="{A938AAE8-A562-4ADC-A3D4-012A0273390A}"/>
          </ac:cxnSpMkLst>
        </pc:cxnChg>
        <pc:cxnChg chg="add mod">
          <ac:chgData name="Michele Punturo" userId="86b18cf8-2a0e-4c57-888a-300064038c87" providerId="ADAL" clId="{AE51BAE1-AD69-488F-8213-F7485DF1B61B}" dt="2023-12-05T09:22:38.643" v="2528"/>
          <ac:cxnSpMkLst>
            <pc:docMk/>
            <pc:sldMk cId="3156079244" sldId="267"/>
            <ac:cxnSpMk id="15" creationId="{73BDE4A3-8D57-49E5-98C3-8A528BC7F7D5}"/>
          </ac:cxnSpMkLst>
        </pc:cxnChg>
        <pc:cxnChg chg="add mod">
          <ac:chgData name="Michele Punturo" userId="86b18cf8-2a0e-4c57-888a-300064038c87" providerId="ADAL" clId="{AE51BAE1-AD69-488F-8213-F7485DF1B61B}" dt="2023-12-05T09:22:38.643" v="2528"/>
          <ac:cxnSpMkLst>
            <pc:docMk/>
            <pc:sldMk cId="3156079244" sldId="267"/>
            <ac:cxnSpMk id="16" creationId="{3181DE41-193F-4F6F-9470-6A83A4E44CBF}"/>
          </ac:cxnSpMkLst>
        </pc:cxnChg>
      </pc:sldChg>
      <pc:sldChg chg="addSp delSp modSp add mod modAnim">
        <pc:chgData name="Michele Punturo" userId="86b18cf8-2a0e-4c57-888a-300064038c87" providerId="ADAL" clId="{AE51BAE1-AD69-488F-8213-F7485DF1B61B}" dt="2023-12-05T09:35:55.295" v="2902"/>
        <pc:sldMkLst>
          <pc:docMk/>
          <pc:sldMk cId="2987805649" sldId="268"/>
        </pc:sldMkLst>
        <pc:spChg chg="mod">
          <ac:chgData name="Michele Punturo" userId="86b18cf8-2a0e-4c57-888a-300064038c87" providerId="ADAL" clId="{AE51BAE1-AD69-488F-8213-F7485DF1B61B}" dt="2023-12-05T09:33:48.818" v="2889" actId="20577"/>
          <ac:spMkLst>
            <pc:docMk/>
            <pc:sldMk cId="2987805649" sldId="268"/>
            <ac:spMk id="2" creationId="{9C0AEF66-3074-265D-BA72-077B6D4C511B}"/>
          </ac:spMkLst>
        </pc:spChg>
        <pc:spChg chg="add mod ord">
          <ac:chgData name="Michele Punturo" userId="86b18cf8-2a0e-4c57-888a-300064038c87" providerId="ADAL" clId="{AE51BAE1-AD69-488F-8213-F7485DF1B61B}" dt="2023-12-05T09:32:51.731" v="2879" actId="207"/>
          <ac:spMkLst>
            <pc:docMk/>
            <pc:sldMk cId="2987805649" sldId="268"/>
            <ac:spMk id="5" creationId="{038E7E61-0EF4-5F82-C617-27920EB04208}"/>
          </ac:spMkLst>
        </pc:spChg>
        <pc:grpChg chg="del">
          <ac:chgData name="Michele Punturo" userId="86b18cf8-2a0e-4c57-888a-300064038c87" providerId="ADAL" clId="{AE51BAE1-AD69-488F-8213-F7485DF1B61B}" dt="2023-12-05T09:29:50.665" v="2865" actId="478"/>
          <ac:grpSpMkLst>
            <pc:docMk/>
            <pc:sldMk cId="2987805649" sldId="268"/>
            <ac:grpSpMk id="4" creationId="{65CBEAEB-5704-48A2-BCBB-21E0D24BF63D}"/>
          </ac:grpSpMkLst>
        </pc:grpChg>
        <pc:picChg chg="add mod ord">
          <ac:chgData name="Michele Punturo" userId="86b18cf8-2a0e-4c57-888a-300064038c87" providerId="ADAL" clId="{AE51BAE1-AD69-488F-8213-F7485DF1B61B}" dt="2023-12-05T09:30:28.586" v="2868" actId="167"/>
          <ac:picMkLst>
            <pc:docMk/>
            <pc:sldMk cId="2987805649" sldId="268"/>
            <ac:picMk id="3" creationId="{159BD9D2-CAD8-F5A2-AEE5-768CEF99BD9F}"/>
          </ac:picMkLst>
        </pc:picChg>
        <pc:cxnChg chg="mod">
          <ac:chgData name="Michele Punturo" userId="86b18cf8-2a0e-4c57-888a-300064038c87" providerId="ADAL" clId="{AE51BAE1-AD69-488F-8213-F7485DF1B61B}" dt="2023-12-05T09:29:50.665" v="2865" actId="478"/>
          <ac:cxnSpMkLst>
            <pc:docMk/>
            <pc:sldMk cId="2987805649" sldId="268"/>
            <ac:cxnSpMk id="12" creationId="{8C5F8ABF-7EC2-4FA7-8276-3949B739F341}"/>
          </ac:cxnSpMkLst>
        </pc:cxnChg>
        <pc:cxnChg chg="mod">
          <ac:chgData name="Michele Punturo" userId="86b18cf8-2a0e-4c57-888a-300064038c87" providerId="ADAL" clId="{AE51BAE1-AD69-488F-8213-F7485DF1B61B}" dt="2023-12-05T09:29:50.665" v="2865" actId="478"/>
          <ac:cxnSpMkLst>
            <pc:docMk/>
            <pc:sldMk cId="2987805649" sldId="268"/>
            <ac:cxnSpMk id="13" creationId="{D0158EF9-513B-4FFA-8829-804C0D767B10}"/>
          </ac:cxnSpMkLst>
        </pc:cxnChg>
        <pc:cxnChg chg="mod">
          <ac:chgData name="Michele Punturo" userId="86b18cf8-2a0e-4c57-888a-300064038c87" providerId="ADAL" clId="{AE51BAE1-AD69-488F-8213-F7485DF1B61B}" dt="2023-12-05T09:29:50.665" v="2865" actId="478"/>
          <ac:cxnSpMkLst>
            <pc:docMk/>
            <pc:sldMk cId="2987805649" sldId="268"/>
            <ac:cxnSpMk id="14" creationId="{A938AAE8-A562-4ADC-A3D4-012A0273390A}"/>
          </ac:cxnSpMkLst>
        </pc:cxnChg>
        <pc:cxnChg chg="mod">
          <ac:chgData name="Michele Punturo" userId="86b18cf8-2a0e-4c57-888a-300064038c87" providerId="ADAL" clId="{AE51BAE1-AD69-488F-8213-F7485DF1B61B}" dt="2023-12-05T09:29:50.665" v="2865" actId="478"/>
          <ac:cxnSpMkLst>
            <pc:docMk/>
            <pc:sldMk cId="2987805649" sldId="268"/>
            <ac:cxnSpMk id="15" creationId="{73BDE4A3-8D57-49E5-98C3-8A528BC7F7D5}"/>
          </ac:cxnSpMkLst>
        </pc:cxnChg>
        <pc:cxnChg chg="mod">
          <ac:chgData name="Michele Punturo" userId="86b18cf8-2a0e-4c57-888a-300064038c87" providerId="ADAL" clId="{AE51BAE1-AD69-488F-8213-F7485DF1B61B}" dt="2023-12-05T09:29:50.665" v="2865" actId="478"/>
          <ac:cxnSpMkLst>
            <pc:docMk/>
            <pc:sldMk cId="2987805649" sldId="268"/>
            <ac:cxnSpMk id="16" creationId="{3181DE41-193F-4F6F-9470-6A83A4E44CBF}"/>
          </ac:cxnSpMkLst>
        </pc:cxnChg>
      </pc:sldChg>
      <pc:sldChg chg="addSp delSp modSp add mod modAnim">
        <pc:chgData name="Michele Punturo" userId="86b18cf8-2a0e-4c57-888a-300064038c87" providerId="ADAL" clId="{AE51BAE1-AD69-488F-8213-F7485DF1B61B}" dt="2023-12-07T17:20:54.278" v="4582" actId="20577"/>
        <pc:sldMkLst>
          <pc:docMk/>
          <pc:sldMk cId="3309933171" sldId="269"/>
        </pc:sldMkLst>
        <pc:spChg chg="mod">
          <ac:chgData name="Michele Punturo" userId="86b18cf8-2a0e-4c57-888a-300064038c87" providerId="ADAL" clId="{AE51BAE1-AD69-488F-8213-F7485DF1B61B}" dt="2023-12-07T17:20:54.278" v="4582" actId="20577"/>
          <ac:spMkLst>
            <pc:docMk/>
            <pc:sldMk cId="3309933171" sldId="269"/>
            <ac:spMk id="6" creationId="{97676145-8534-7204-8655-B1E84F396B7C}"/>
          </ac:spMkLst>
        </pc:spChg>
        <pc:spChg chg="mod">
          <ac:chgData name="Michele Punturo" userId="86b18cf8-2a0e-4c57-888a-300064038c87" providerId="ADAL" clId="{AE51BAE1-AD69-488F-8213-F7485DF1B61B}" dt="2023-12-05T14:26:45.146" v="3822" actId="1035"/>
          <ac:spMkLst>
            <pc:docMk/>
            <pc:sldMk cId="3309933171" sldId="269"/>
            <ac:spMk id="11" creationId="{7105D80C-D602-E9B3-004A-5045B174CF56}"/>
          </ac:spMkLst>
        </pc:spChg>
        <pc:spChg chg="del">
          <ac:chgData name="Michele Punturo" userId="86b18cf8-2a0e-4c57-888a-300064038c87" providerId="ADAL" clId="{AE51BAE1-AD69-488F-8213-F7485DF1B61B}" dt="2023-12-05T14:26:38.971" v="3800" actId="478"/>
          <ac:spMkLst>
            <pc:docMk/>
            <pc:sldMk cId="3309933171" sldId="269"/>
            <ac:spMk id="12" creationId="{A1DD44A3-AF9A-92A9-AC66-E109D0784A2C}"/>
          </ac:spMkLst>
        </pc:spChg>
        <pc:spChg chg="del">
          <ac:chgData name="Michele Punturo" userId="86b18cf8-2a0e-4c57-888a-300064038c87" providerId="ADAL" clId="{AE51BAE1-AD69-488F-8213-F7485DF1B61B}" dt="2023-12-05T14:35:03.156" v="3826" actId="478"/>
          <ac:spMkLst>
            <pc:docMk/>
            <pc:sldMk cId="3309933171" sldId="269"/>
            <ac:spMk id="144" creationId="{00000000-0000-0000-0000-000000000000}"/>
          </ac:spMkLst>
        </pc:spChg>
        <pc:picChg chg="add mod">
          <ac:chgData name="Michele Punturo" userId="86b18cf8-2a0e-4c57-888a-300064038c87" providerId="ADAL" clId="{AE51BAE1-AD69-488F-8213-F7485DF1B61B}" dt="2023-12-05T14:37:49.088" v="3893" actId="1076"/>
          <ac:picMkLst>
            <pc:docMk/>
            <pc:sldMk cId="3309933171" sldId="269"/>
            <ac:picMk id="3" creationId="{75740FCD-EC3C-3010-DCB3-8BA66A7DFF55}"/>
          </ac:picMkLst>
        </pc:picChg>
        <pc:picChg chg="mod">
          <ac:chgData name="Michele Punturo" userId="86b18cf8-2a0e-4c57-888a-300064038c87" providerId="ADAL" clId="{AE51BAE1-AD69-488F-8213-F7485DF1B61B}" dt="2023-12-05T14:26:45.146" v="3822" actId="1035"/>
          <ac:picMkLst>
            <pc:docMk/>
            <pc:sldMk cId="3309933171" sldId="269"/>
            <ac:picMk id="8" creationId="{7FB6C757-8E41-B7E8-A917-07C9A6AA0F9B}"/>
          </ac:picMkLst>
        </pc:picChg>
        <pc:picChg chg="del">
          <ac:chgData name="Michele Punturo" userId="86b18cf8-2a0e-4c57-888a-300064038c87" providerId="ADAL" clId="{AE51BAE1-AD69-488F-8213-F7485DF1B61B}" dt="2023-12-05T14:26:38.971" v="3800" actId="478"/>
          <ac:picMkLst>
            <pc:docMk/>
            <pc:sldMk cId="3309933171" sldId="269"/>
            <ac:picMk id="10" creationId="{320FD137-9446-E6B6-58EF-63929C11ED74}"/>
          </ac:picMkLst>
        </pc:picChg>
        <pc:picChg chg="del">
          <ac:chgData name="Michele Punturo" userId="86b18cf8-2a0e-4c57-888a-300064038c87" providerId="ADAL" clId="{AE51BAE1-AD69-488F-8213-F7485DF1B61B}" dt="2023-12-05T14:26:38.971" v="3800" actId="478"/>
          <ac:picMkLst>
            <pc:docMk/>
            <pc:sldMk cId="3309933171" sldId="269"/>
            <ac:picMk id="14" creationId="{3253B932-DBD1-CE45-008A-2F543C58AF25}"/>
          </ac:picMkLst>
        </pc:picChg>
      </pc:sldChg>
      <pc:sldChg chg="add del">
        <pc:chgData name="Michele Punturo" userId="86b18cf8-2a0e-4c57-888a-300064038c87" providerId="ADAL" clId="{AE51BAE1-AD69-488F-8213-F7485DF1B61B}" dt="2023-12-07T17:39:33.544" v="5366" actId="47"/>
        <pc:sldMkLst>
          <pc:docMk/>
          <pc:sldMk cId="2735968015" sldId="270"/>
        </pc:sldMkLst>
      </pc:sldChg>
      <pc:sldChg chg="modSp add mod modAnim">
        <pc:chgData name="Michele Punturo" userId="86b18cf8-2a0e-4c57-888a-300064038c87" providerId="ADAL" clId="{AE51BAE1-AD69-488F-8213-F7485DF1B61B}" dt="2023-12-05T14:40:29.028" v="4001"/>
        <pc:sldMkLst>
          <pc:docMk/>
          <pc:sldMk cId="3820535791" sldId="271"/>
        </pc:sldMkLst>
        <pc:spChg chg="mod">
          <ac:chgData name="Michele Punturo" userId="86b18cf8-2a0e-4c57-888a-300064038c87" providerId="ADAL" clId="{AE51BAE1-AD69-488F-8213-F7485DF1B61B}" dt="2023-12-05T14:39:59.952" v="3999" actId="20577"/>
          <ac:spMkLst>
            <pc:docMk/>
            <pc:sldMk cId="3820535791" sldId="271"/>
            <ac:spMk id="6" creationId="{97676145-8534-7204-8655-B1E84F396B7C}"/>
          </ac:spMkLst>
        </pc:spChg>
      </pc:sldChg>
      <pc:sldChg chg="addSp modSp add mod ord addAnim delAnim modAnim">
        <pc:chgData name="Michele Punturo" userId="86b18cf8-2a0e-4c57-888a-300064038c87" providerId="ADAL" clId="{AE51BAE1-AD69-488F-8213-F7485DF1B61B}" dt="2023-12-11T08:57:39.737" v="5921" actId="20577"/>
        <pc:sldMkLst>
          <pc:docMk/>
          <pc:sldMk cId="2960777087" sldId="272"/>
        </pc:sldMkLst>
        <pc:spChg chg="mod">
          <ac:chgData name="Michele Punturo" userId="86b18cf8-2a0e-4c57-888a-300064038c87" providerId="ADAL" clId="{AE51BAE1-AD69-488F-8213-F7485DF1B61B}" dt="2023-12-05T16:43:52.444" v="4196" actId="20577"/>
          <ac:spMkLst>
            <pc:docMk/>
            <pc:sldMk cId="2960777087" sldId="272"/>
            <ac:spMk id="6" creationId="{97676145-8534-7204-8655-B1E84F396B7C}"/>
          </ac:spMkLst>
        </pc:spChg>
        <pc:graphicFrameChg chg="add mod modGraphic">
          <ac:chgData name="Michele Punturo" userId="86b18cf8-2a0e-4c57-888a-300064038c87" providerId="ADAL" clId="{AE51BAE1-AD69-488F-8213-F7485DF1B61B}" dt="2023-12-11T08:57:39.737" v="5921" actId="20577"/>
          <ac:graphicFrameMkLst>
            <pc:docMk/>
            <pc:sldMk cId="2960777087" sldId="272"/>
            <ac:graphicFrameMk id="2" creationId="{CB41C4CA-5398-F026-FD79-ED5AA1B97696}"/>
          </ac:graphicFrameMkLst>
        </pc:graphicFrameChg>
        <pc:picChg chg="add mod">
          <ac:chgData name="Michele Punturo" userId="86b18cf8-2a0e-4c57-888a-300064038c87" providerId="ADAL" clId="{AE51BAE1-AD69-488F-8213-F7485DF1B61B}" dt="2023-12-07T17:23:45.234" v="4668" actId="1076"/>
          <ac:picMkLst>
            <pc:docMk/>
            <pc:sldMk cId="2960777087" sldId="272"/>
            <ac:picMk id="5" creationId="{A3AB491C-ADE5-3687-776C-D2D0F1309D86}"/>
          </ac:picMkLst>
        </pc:picChg>
      </pc:sldChg>
      <pc:sldChg chg="addSp delSp modSp add mod modAnim">
        <pc:chgData name="Michele Punturo" userId="86b18cf8-2a0e-4c57-888a-300064038c87" providerId="ADAL" clId="{AE51BAE1-AD69-488F-8213-F7485DF1B61B}" dt="2023-12-11T08:58:39.731" v="5926"/>
        <pc:sldMkLst>
          <pc:docMk/>
          <pc:sldMk cId="140469390" sldId="273"/>
        </pc:sldMkLst>
        <pc:spChg chg="mod">
          <ac:chgData name="Michele Punturo" userId="86b18cf8-2a0e-4c57-888a-300064038c87" providerId="ADAL" clId="{AE51BAE1-AD69-488F-8213-F7485DF1B61B}" dt="2023-12-07T17:25:12.871" v="4680" actId="27636"/>
          <ac:spMkLst>
            <pc:docMk/>
            <pc:sldMk cId="140469390" sldId="273"/>
            <ac:spMk id="6" creationId="{97676145-8534-7204-8655-B1E84F396B7C}"/>
          </ac:spMkLst>
        </pc:spChg>
        <pc:spChg chg="add del mod">
          <ac:chgData name="Michele Punturo" userId="86b18cf8-2a0e-4c57-888a-300064038c87" providerId="ADAL" clId="{AE51BAE1-AD69-488F-8213-F7485DF1B61B}" dt="2023-12-07T17:28:51.812" v="4904" actId="478"/>
          <ac:spMkLst>
            <pc:docMk/>
            <pc:sldMk cId="140469390" sldId="273"/>
            <ac:spMk id="9" creationId="{886694DE-B7F5-17FE-0A34-AB5DE43C8427}"/>
          </ac:spMkLst>
        </pc:spChg>
        <pc:graphicFrameChg chg="mod modGraphic">
          <ac:chgData name="Michele Punturo" userId="86b18cf8-2a0e-4c57-888a-300064038c87" providerId="ADAL" clId="{AE51BAE1-AD69-488F-8213-F7485DF1B61B}" dt="2023-12-07T17:32:15.587" v="5041" actId="1035"/>
          <ac:graphicFrameMkLst>
            <pc:docMk/>
            <pc:sldMk cId="140469390" sldId="273"/>
            <ac:graphicFrameMk id="2" creationId="{CB41C4CA-5398-F026-FD79-ED5AA1B97696}"/>
          </ac:graphicFrameMkLst>
        </pc:graphicFrameChg>
        <pc:picChg chg="add del mod">
          <ac:chgData name="Michele Punturo" userId="86b18cf8-2a0e-4c57-888a-300064038c87" providerId="ADAL" clId="{AE51BAE1-AD69-488F-8213-F7485DF1B61B}" dt="2023-12-07T17:28:51.812" v="4904" actId="478"/>
          <ac:picMkLst>
            <pc:docMk/>
            <pc:sldMk cId="140469390" sldId="273"/>
            <ac:picMk id="7" creationId="{8FC97301-4168-64ED-F1B1-FF673DBDAF36}"/>
          </ac:picMkLst>
        </pc:picChg>
        <pc:picChg chg="add mod">
          <ac:chgData name="Michele Punturo" userId="86b18cf8-2a0e-4c57-888a-300064038c87" providerId="ADAL" clId="{AE51BAE1-AD69-488F-8213-F7485DF1B61B}" dt="2023-12-07T17:29:26.539" v="4909" actId="1076"/>
          <ac:picMkLst>
            <pc:docMk/>
            <pc:sldMk cId="140469390" sldId="273"/>
            <ac:picMk id="12" creationId="{366B6B23-0389-DD94-21FE-A4398F03B8E9}"/>
          </ac:picMkLst>
        </pc:picChg>
      </pc:sldChg>
      <pc:sldChg chg="addSp modSp add mod modAnim">
        <pc:chgData name="Michele Punturo" userId="86b18cf8-2a0e-4c57-888a-300064038c87" providerId="ADAL" clId="{AE51BAE1-AD69-488F-8213-F7485DF1B61B}" dt="2023-12-11T09:02:15.349" v="6047" actId="6549"/>
        <pc:sldMkLst>
          <pc:docMk/>
          <pc:sldMk cId="1004011481" sldId="274"/>
        </pc:sldMkLst>
        <pc:spChg chg="mod">
          <ac:chgData name="Michele Punturo" userId="86b18cf8-2a0e-4c57-888a-300064038c87" providerId="ADAL" clId="{AE51BAE1-AD69-488F-8213-F7485DF1B61B}" dt="2023-12-07T17:33:34.151" v="5048" actId="20577"/>
          <ac:spMkLst>
            <pc:docMk/>
            <pc:sldMk cId="1004011481" sldId="274"/>
            <ac:spMk id="6" creationId="{97676145-8534-7204-8655-B1E84F396B7C}"/>
          </ac:spMkLst>
        </pc:spChg>
        <pc:graphicFrameChg chg="mod modGraphic">
          <ac:chgData name="Michele Punturo" userId="86b18cf8-2a0e-4c57-888a-300064038c87" providerId="ADAL" clId="{AE51BAE1-AD69-488F-8213-F7485DF1B61B}" dt="2023-12-11T09:02:15.349" v="6047" actId="6549"/>
          <ac:graphicFrameMkLst>
            <pc:docMk/>
            <pc:sldMk cId="1004011481" sldId="274"/>
            <ac:graphicFrameMk id="2" creationId="{CB41C4CA-5398-F026-FD79-ED5AA1B97696}"/>
          </ac:graphicFrameMkLst>
        </pc:graphicFrameChg>
        <pc:picChg chg="add mod">
          <ac:chgData name="Michele Punturo" userId="86b18cf8-2a0e-4c57-888a-300064038c87" providerId="ADAL" clId="{AE51BAE1-AD69-488F-8213-F7485DF1B61B}" dt="2023-12-07T17:37:36.225" v="5338" actId="1076"/>
          <ac:picMkLst>
            <pc:docMk/>
            <pc:sldMk cId="1004011481" sldId="274"/>
            <ac:picMk id="4" creationId="{A1B24528-6516-ACA8-5546-9059184AD403}"/>
          </ac:picMkLst>
        </pc:picChg>
      </pc:sldChg>
      <pc:sldChg chg="add del">
        <pc:chgData name="Michele Punturo" userId="86b18cf8-2a0e-4c57-888a-300064038c87" providerId="ADAL" clId="{AE51BAE1-AD69-488F-8213-F7485DF1B61B}" dt="2023-12-07T17:39:36.422" v="5367" actId="47"/>
        <pc:sldMkLst>
          <pc:docMk/>
          <pc:sldMk cId="1709481637" sldId="275"/>
        </pc:sldMkLst>
      </pc:sldChg>
      <pc:sldChg chg="delSp modSp add mod">
        <pc:chgData name="Michele Punturo" userId="86b18cf8-2a0e-4c57-888a-300064038c87" providerId="ADAL" clId="{AE51BAE1-AD69-488F-8213-F7485DF1B61B}" dt="2023-12-07T17:39:24.928" v="5365" actId="478"/>
        <pc:sldMkLst>
          <pc:docMk/>
          <pc:sldMk cId="2104010337" sldId="276"/>
        </pc:sldMkLst>
        <pc:spChg chg="mod">
          <ac:chgData name="Michele Punturo" userId="86b18cf8-2a0e-4c57-888a-300064038c87" providerId="ADAL" clId="{AE51BAE1-AD69-488F-8213-F7485DF1B61B}" dt="2023-12-07T17:39:15.505" v="5364" actId="20577"/>
          <ac:spMkLst>
            <pc:docMk/>
            <pc:sldMk cId="2104010337" sldId="276"/>
            <ac:spMk id="6" creationId="{97676145-8534-7204-8655-B1E84F396B7C}"/>
          </ac:spMkLst>
        </pc:spChg>
        <pc:graphicFrameChg chg="del">
          <ac:chgData name="Michele Punturo" userId="86b18cf8-2a0e-4c57-888a-300064038c87" providerId="ADAL" clId="{AE51BAE1-AD69-488F-8213-F7485DF1B61B}" dt="2023-12-07T17:39:24.928" v="5365" actId="478"/>
          <ac:graphicFrameMkLst>
            <pc:docMk/>
            <pc:sldMk cId="2104010337" sldId="276"/>
            <ac:graphicFrameMk id="2" creationId="{CB41C4CA-5398-F026-FD79-ED5AA1B97696}"/>
          </ac:graphicFrameMkLst>
        </pc:graphicFrameChg>
      </pc:sldChg>
      <pc:sldChg chg="new del">
        <pc:chgData name="Michele Punturo" userId="86b18cf8-2a0e-4c57-888a-300064038c87" providerId="ADAL" clId="{AE51BAE1-AD69-488F-8213-F7485DF1B61B}" dt="2023-12-08T16:47:13.919" v="5881" actId="47"/>
        <pc:sldMkLst>
          <pc:docMk/>
          <pc:sldMk cId="4122445296" sldId="277"/>
        </pc:sldMkLst>
      </pc:sldChg>
    </pc:docChg>
  </pc:docChgLst>
  <pc:docChgLst>
    <pc:chgData name="Harald Lueck" userId="S::harald.lueck_aei.mpg.de#ext#@istnazfisnucl.onmicrosoft.com::86262e7f-e9f4-4afc-ab1b-2a5c08e02810" providerId="AD" clId="Web-{88075F64-E030-64C5-9A78-3E27BA1B2969}"/>
    <pc:docChg chg="modSld">
      <pc:chgData name="Harald Lueck" userId="S::harald.lueck_aei.mpg.de#ext#@istnazfisnucl.onmicrosoft.com::86262e7f-e9f4-4afc-ab1b-2a5c08e02810" providerId="AD" clId="Web-{88075F64-E030-64C5-9A78-3E27BA1B2969}" dt="2023-12-07T21:33:13.724" v="4" actId="20577"/>
      <pc:docMkLst>
        <pc:docMk/>
      </pc:docMkLst>
      <pc:sldChg chg="modSp">
        <pc:chgData name="Harald Lueck" userId="S::harald.lueck_aei.mpg.de#ext#@istnazfisnucl.onmicrosoft.com::86262e7f-e9f4-4afc-ab1b-2a5c08e02810" providerId="AD" clId="Web-{88075F64-E030-64C5-9A78-3E27BA1B2969}" dt="2023-12-07T21:33:13.724" v="4" actId="20577"/>
        <pc:sldMkLst>
          <pc:docMk/>
          <pc:sldMk cId="1968338757" sldId="264"/>
        </pc:sldMkLst>
        <pc:spChg chg="mod">
          <ac:chgData name="Harald Lueck" userId="S::harald.lueck_aei.mpg.de#ext#@istnazfisnucl.onmicrosoft.com::86262e7f-e9f4-4afc-ab1b-2a5c08e02810" providerId="AD" clId="Web-{88075F64-E030-64C5-9A78-3E27BA1B2969}" dt="2023-12-07T21:33:13.724" v="4" actId="20577"/>
          <ac:spMkLst>
            <pc:docMk/>
            <pc:sldMk cId="1968338757" sldId="264"/>
            <ac:spMk id="5" creationId="{EE4A2858-B259-B021-B7E8-E0EC85B25E0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2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2044699"/>
            <a:ext cx="10515600" cy="432816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</a:lvl1pPr>
            <a:lvl2pPr>
              <a:spcBef>
                <a:spcPts val="1200"/>
              </a:spcBef>
            </a:lvl2pPr>
            <a:lvl3pPr>
              <a:spcBef>
                <a:spcPts val="1200"/>
              </a:spcBef>
            </a:lvl3pPr>
            <a:lvl4pPr>
              <a:spcBef>
                <a:spcPts val="1200"/>
              </a:spcBef>
            </a:lvl4pPr>
            <a:lvl5pPr>
              <a:spcBef>
                <a:spcPts val="12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ixabay.com/en/smiley-green-simple-happy-146093/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ixabay.com/en/smiley-green-simple-happy-146093/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hyperlink" Target="https://pixabay.com/en/emoticon-yellow-cute-face-emotion-2643815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hyperlink" Target="https://pixabay.com/en/smiley-green-simple-happy-146093/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emf"/><Relationship Id="rId7" Type="http://schemas.openxmlformats.org/officeDocument/2006/relationships/hyperlink" Target="https://pixabay.com/en/emoticon-yellow-cute-face-emotion-2643815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hyperlink" Target="https://pixabay.com/en/smiley-green-simple-happy-146093/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s://www.pexels.com/photo/happy-smile-smiley-293474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emf"/><Relationship Id="rId7" Type="http://schemas.openxmlformats.org/officeDocument/2006/relationships/hyperlink" Target="https://pixabay.com/en/emoticon-yellow-cute-face-emotion-2643815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hyperlink" Target="https://pixabay.com/en/smiley-green-simple-happy-146093/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s://www.pexels.com/photo/happy-smile-smiley-293474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emf"/><Relationship Id="rId7" Type="http://schemas.openxmlformats.org/officeDocument/2006/relationships/hyperlink" Target="https://pixabay.com/en/emoticon-yellow-cute-face-emotion-2643815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hyperlink" Target="https://pixabay.com/en/smiley-green-simple-happy-146093/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s://www.pexels.com/photo/happy-smile-smiley-293474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emf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ixabay.com/en/tick-mark-ok-perfect-check-done-305245/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emf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3" name="Title 4"/>
          <p:cNvSpPr txBox="1">
            <a:spLocks noGrp="1"/>
          </p:cNvSpPr>
          <p:nvPr>
            <p:ph type="title"/>
          </p:nvPr>
        </p:nvSpPr>
        <p:spPr>
          <a:xfrm>
            <a:off x="6746627" y="1783958"/>
            <a:ext cx="4645251" cy="288911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5100">
                <a:solidFill>
                  <a:srgbClr val="FFFFFF"/>
                </a:solidFill>
              </a:defRPr>
            </a:pPr>
            <a:r>
              <a:rPr dirty="0"/>
              <a:t>ET-PP </a:t>
            </a:r>
            <a:br>
              <a:rPr dirty="0"/>
            </a:br>
            <a:r>
              <a:rPr dirty="0"/>
              <a:t>1</a:t>
            </a:r>
            <a:r>
              <a:rPr baseline="30000" dirty="0"/>
              <a:t>st</a:t>
            </a:r>
            <a:r>
              <a:rPr dirty="0"/>
              <a:t> review meeting</a:t>
            </a:r>
            <a:br>
              <a:rPr lang="it-IT" dirty="0"/>
            </a:br>
            <a:r>
              <a:rPr lang="it-IT" dirty="0"/>
              <a:t>WP6 Activities</a:t>
            </a:r>
            <a:endParaRPr dirty="0"/>
          </a:p>
        </p:txBody>
      </p:sp>
      <p:sp>
        <p:nvSpPr>
          <p:cNvPr id="114" name="Subtítulo 11"/>
          <p:cNvSpPr txBox="1">
            <a:spLocks noGrp="1"/>
          </p:cNvSpPr>
          <p:nvPr>
            <p:ph type="body" sz="quarter" idx="1"/>
          </p:nvPr>
        </p:nvSpPr>
        <p:spPr>
          <a:xfrm>
            <a:off x="7077702" y="5537117"/>
            <a:ext cx="4645251" cy="1147864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solidFill>
                  <a:srgbClr val="FFFFFF"/>
                </a:solidFill>
              </a:defRPr>
            </a:pPr>
            <a:r>
              <a:t>14/12/2023</a:t>
            </a:r>
          </a:p>
          <a:p>
            <a:pPr algn="l">
              <a:defRPr sz="2000">
                <a:solidFill>
                  <a:srgbClr val="FFFFFF"/>
                </a:solidFill>
              </a:defRPr>
            </a:pPr>
            <a:r>
              <a:t>Grant agreement: Nº 101079696</a:t>
            </a:r>
          </a:p>
        </p:txBody>
      </p:sp>
      <p:sp>
        <p:nvSpPr>
          <p:cNvPr id="115" name="Freeform: Shape 26"/>
          <p:cNvSpPr/>
          <p:nvPr/>
        </p:nvSpPr>
        <p:spPr>
          <a:xfrm flipH="1">
            <a:off x="0" y="0"/>
            <a:ext cx="617278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42" y="0"/>
                </a:lnTo>
                <a:lnTo>
                  <a:pt x="123" y="841"/>
                </a:lnTo>
                <a:cubicBezTo>
                  <a:pt x="42" y="1562"/>
                  <a:pt x="0" y="2293"/>
                  <a:pt x="0" y="3033"/>
                </a:cubicBezTo>
                <a:cubicBezTo>
                  <a:pt x="0" y="10800"/>
                  <a:pt x="4591" y="17602"/>
                  <a:pt x="11464" y="21361"/>
                </a:cubicBezTo>
                <a:lnTo>
                  <a:pt x="11925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Freeform: Shape 28"/>
          <p:cNvSpPr/>
          <p:nvPr/>
        </p:nvSpPr>
        <p:spPr>
          <a:xfrm>
            <a:off x="0" y="0"/>
            <a:ext cx="602415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348" y="0"/>
                </a:lnTo>
                <a:lnTo>
                  <a:pt x="21477" y="895"/>
                </a:lnTo>
                <a:cubicBezTo>
                  <a:pt x="21558" y="1598"/>
                  <a:pt x="21600" y="2311"/>
                  <a:pt x="21600" y="3033"/>
                </a:cubicBezTo>
                <a:cubicBezTo>
                  <a:pt x="21600" y="10972"/>
                  <a:pt x="16563" y="17877"/>
                  <a:pt x="9143" y="21418"/>
                </a:cubicBezTo>
                <a:lnTo>
                  <a:pt x="873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7" name="Imagen 13" descr="Imagen 13"/>
          <p:cNvPicPr>
            <a:picLocks noChangeAspect="1"/>
          </p:cNvPicPr>
          <p:nvPr/>
        </p:nvPicPr>
        <p:blipFill>
          <a:blip r:embed="rId2"/>
          <a:srcRect l="15989" r="16113"/>
          <a:stretch>
            <a:fillRect/>
          </a:stretch>
        </p:blipFill>
        <p:spPr>
          <a:xfrm>
            <a:off x="419381" y="770070"/>
            <a:ext cx="4047844" cy="394965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CuadroTexto 14"/>
          <p:cNvSpPr txBox="1"/>
          <p:nvPr/>
        </p:nvSpPr>
        <p:spPr>
          <a:xfrm>
            <a:off x="68223" y="15702"/>
            <a:ext cx="591290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 algn="ctr">
              <a:spcBef>
                <a:spcPts val="600"/>
              </a:spcBef>
              <a:defRPr b="1">
                <a:solidFill>
                  <a:srgbClr val="808080"/>
                </a:solidFill>
              </a:defRPr>
            </a:lvl1pPr>
          </a:lstStyle>
          <a:p>
            <a:r>
              <a:t>Project: 101079696 — ET-PP — HORIZON-INFRA-2021-DEV-02</a:t>
            </a:r>
          </a:p>
        </p:txBody>
      </p:sp>
      <p:sp>
        <p:nvSpPr>
          <p:cNvPr id="119" name="CuadroTexto 8"/>
          <p:cNvSpPr txBox="1"/>
          <p:nvPr/>
        </p:nvSpPr>
        <p:spPr>
          <a:xfrm>
            <a:off x="267587" y="5537117"/>
            <a:ext cx="2971018" cy="70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spcBef>
                <a:spcPts val="600"/>
              </a:spcBef>
              <a:defRPr b="1">
                <a:solidFill>
                  <a:srgbClr val="808080"/>
                </a:solidFill>
              </a:defRPr>
            </a:pPr>
            <a:r>
              <a:t>Horizon Europe: Coordination </a:t>
            </a:r>
          </a:p>
          <a:p>
            <a:pPr algn="ctr">
              <a:spcBef>
                <a:spcPts val="600"/>
              </a:spcBef>
              <a:defRPr b="1">
                <a:solidFill>
                  <a:srgbClr val="808080"/>
                </a:solidFill>
              </a:defRPr>
            </a:pPr>
            <a:r>
              <a:t>and Support Actions</a:t>
            </a:r>
          </a:p>
        </p:txBody>
      </p:sp>
      <p:pic>
        <p:nvPicPr>
          <p:cNvPr id="120" name="et-logo2.png" descr="et-logo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036" y="304129"/>
            <a:ext cx="4501953" cy="13927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CF700B4-F53A-14BF-414B-98E7EFF44E60}"/>
              </a:ext>
            </a:extLst>
          </p:cNvPr>
          <p:cNvSpPr txBox="1"/>
          <p:nvPr/>
        </p:nvSpPr>
        <p:spPr>
          <a:xfrm>
            <a:off x="8413377" y="4668392"/>
            <a:ext cx="1748117" cy="3722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ET-0499A-23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ooter Placeholder 3"/>
          <p:cNvSpPr txBox="1"/>
          <p:nvPr/>
        </p:nvSpPr>
        <p:spPr>
          <a:xfrm>
            <a:off x="4084319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xfrm>
            <a:off x="838200" y="69293"/>
            <a:ext cx="10515600" cy="939240"/>
          </a:xfrm>
          <a:prstGeom prst="rect">
            <a:avLst/>
          </a:prstGeom>
        </p:spPr>
        <p:txBody>
          <a:bodyPr/>
          <a:lstStyle/>
          <a:p>
            <a:r>
              <a:t>WP </a:t>
            </a:r>
            <a:r>
              <a:rPr lang="it-IT"/>
              <a:t>6</a:t>
            </a:r>
            <a:r>
              <a:t>: Deliverables and milestones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7676145-8534-7204-8655-B1E84F396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976" y="2273868"/>
            <a:ext cx="11775142" cy="3665871"/>
          </a:xfrm>
        </p:spPr>
        <p:txBody>
          <a:bodyPr lIns="45719" tIns="45720" rIns="45719" bIns="45720" anchor="t">
            <a:noAutofit/>
          </a:bodyPr>
          <a:lstStyle/>
          <a:p>
            <a:pPr lvl="1">
              <a:lnSpc>
                <a:spcPct val="100000"/>
              </a:lnSpc>
            </a:pPr>
            <a:r>
              <a:rPr lang="it-IT" sz="2400"/>
              <a:t>D6.1 </a:t>
            </a:r>
            <a:r>
              <a:rPr lang="it-IT" sz="2400" err="1"/>
              <a:t>Refined</a:t>
            </a:r>
            <a:r>
              <a:rPr lang="it-IT" sz="2400"/>
              <a:t> Science Case</a:t>
            </a:r>
            <a:endParaRPr lang="en-US" sz="2400"/>
          </a:p>
          <a:p>
            <a:pPr marL="1233805" lvl="2" indent="-319405">
              <a:lnSpc>
                <a:spcPct val="100000"/>
              </a:lnSpc>
            </a:pPr>
            <a:r>
              <a:rPr lang="it-IT" sz="2400"/>
              <a:t>The </a:t>
            </a:r>
            <a:r>
              <a:rPr lang="it-IT" sz="2400" err="1"/>
              <a:t>refined</a:t>
            </a:r>
            <a:r>
              <a:rPr lang="it-IT" sz="2400"/>
              <a:t> Science Case in the ET Collaboration </a:t>
            </a:r>
            <a:r>
              <a:rPr lang="it-IT" sz="2400" err="1"/>
              <a:t>jargon</a:t>
            </a:r>
            <a:r>
              <a:rPr lang="it-IT" sz="2400"/>
              <a:t> </a:t>
            </a:r>
            <a:r>
              <a:rPr lang="it-IT" sz="2400" err="1"/>
              <a:t>is</a:t>
            </a:r>
            <a:r>
              <a:rPr lang="it-IT" sz="2400"/>
              <a:t> </a:t>
            </a:r>
            <a:r>
              <a:rPr lang="it-IT" sz="2400" err="1"/>
              <a:t>named</a:t>
            </a:r>
            <a:r>
              <a:rPr lang="it-IT" sz="2400"/>
              <a:t> «Blue Book» and </a:t>
            </a:r>
            <a:r>
              <a:rPr lang="it-IT" sz="2400" err="1"/>
              <a:t>it</a:t>
            </a:r>
            <a:r>
              <a:rPr lang="it-IT" sz="2400"/>
              <a:t> </a:t>
            </a:r>
            <a:r>
              <a:rPr lang="it-IT" sz="2400" err="1"/>
              <a:t>is</a:t>
            </a:r>
            <a:r>
              <a:rPr lang="it-IT" sz="2400"/>
              <a:t> part of the «</a:t>
            </a:r>
            <a:r>
              <a:rPr lang="it-IT" sz="2400" err="1"/>
              <a:t>natural</a:t>
            </a:r>
            <a:r>
              <a:rPr lang="it-IT" sz="2400"/>
              <a:t>» activities of the OSB in ET</a:t>
            </a:r>
          </a:p>
          <a:p>
            <a:pPr marL="1233805" lvl="2" indent="-319405">
              <a:lnSpc>
                <a:spcPct val="100000"/>
              </a:lnSpc>
            </a:pPr>
            <a:r>
              <a:rPr lang="it-IT" sz="2400" err="1"/>
              <a:t>Its</a:t>
            </a:r>
            <a:r>
              <a:rPr lang="it-IT" sz="2400"/>
              <a:t> production </a:t>
            </a:r>
            <a:r>
              <a:rPr lang="it-IT" sz="2400" err="1"/>
              <a:t>is</a:t>
            </a:r>
            <a:r>
              <a:rPr lang="it-IT" sz="2400"/>
              <a:t> in progress</a:t>
            </a:r>
          </a:p>
          <a:p>
            <a:pPr marL="1233805" lvl="2" indent="-319405">
              <a:lnSpc>
                <a:spcPct val="100000"/>
              </a:lnSpc>
            </a:pPr>
            <a:r>
              <a:rPr lang="it-IT" sz="2400"/>
              <a:t>A first </a:t>
            </a:r>
            <a:r>
              <a:rPr lang="it-IT" sz="2400" err="1"/>
              <a:t>implementation</a:t>
            </a:r>
            <a:r>
              <a:rPr lang="it-IT" sz="2400"/>
              <a:t> of the Blue Book </a:t>
            </a:r>
            <a:r>
              <a:rPr lang="it-IT" sz="2400" err="1"/>
              <a:t>is</a:t>
            </a:r>
            <a:r>
              <a:rPr lang="it-IT" sz="2400"/>
              <a:t> the paper (</a:t>
            </a:r>
            <a:r>
              <a:rPr lang="it-IT" sz="2400" err="1"/>
              <a:t>already</a:t>
            </a:r>
            <a:r>
              <a:rPr lang="it-IT" sz="2400"/>
              <a:t> </a:t>
            </a:r>
            <a:r>
              <a:rPr lang="it-IT" sz="2400" err="1"/>
              <a:t>published</a:t>
            </a:r>
            <a:r>
              <a:rPr lang="it-IT" sz="2400"/>
              <a:t>) </a:t>
            </a:r>
            <a:br>
              <a:rPr lang="it-IT" sz="2400"/>
            </a:br>
            <a:r>
              <a:rPr lang="it-IT" sz="2400"/>
              <a:t>«</a:t>
            </a:r>
            <a:r>
              <a:rPr lang="en-US" sz="2400"/>
              <a:t>Science with the Einstein Telescope: a comparison of different designs</a:t>
            </a:r>
            <a:r>
              <a:rPr lang="it-IT" sz="2400"/>
              <a:t>» Marica Branchesi et al JCAP07(2023)068, DOI 10.1088/1475-7516/2023/07/068, arXiv:2303.15923 [gr-</a:t>
            </a:r>
            <a:r>
              <a:rPr lang="it-IT" sz="2400" err="1"/>
              <a:t>qc</a:t>
            </a:r>
            <a:r>
              <a:rPr lang="it-IT" sz="2400"/>
              <a:t>]</a:t>
            </a:r>
          </a:p>
          <a:p>
            <a:pPr marL="1233805" lvl="2" indent="-319405">
              <a:lnSpc>
                <a:spcPct val="100000"/>
              </a:lnSpc>
            </a:pPr>
            <a:r>
              <a:rPr lang="it-IT" sz="2400"/>
              <a:t>No risks </a:t>
            </a:r>
            <a:r>
              <a:rPr lang="it-IT" sz="2400" err="1"/>
              <a:t>identified</a:t>
            </a:r>
            <a:r>
              <a:rPr lang="it-IT" sz="2400"/>
              <a:t>, no </a:t>
            </a:r>
            <a:r>
              <a:rPr lang="it-IT" sz="2400" err="1"/>
              <a:t>deviations</a:t>
            </a:r>
            <a:r>
              <a:rPr lang="it-IT" sz="2400"/>
              <a:t> </a:t>
            </a:r>
            <a:r>
              <a:rPr lang="it-IT" sz="2400" err="1"/>
              <a:t>expected</a:t>
            </a:r>
            <a:endParaRPr lang="it-IT"/>
          </a:p>
          <a:p>
            <a:endParaRPr lang="en-US"/>
          </a:p>
        </p:txBody>
      </p:sp>
      <p:sp>
        <p:nvSpPr>
          <p:cNvPr id="143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pic>
        <p:nvPicPr>
          <p:cNvPr id="145" name="et-logo2.png" descr="et-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FB6C757-8E41-B7E8-A917-07C9A6AA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248" y="946071"/>
            <a:ext cx="7854669" cy="12488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05D80C-D602-E9B3-004A-5045B174CF56}"/>
              </a:ext>
            </a:extLst>
          </p:cNvPr>
          <p:cNvSpPr txBox="1"/>
          <p:nvPr/>
        </p:nvSpPr>
        <p:spPr>
          <a:xfrm>
            <a:off x="2321859" y="830046"/>
            <a:ext cx="13090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Deliverables: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740FCD-EC3C-3010-DCB3-8BA66A7DF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666295" y="946071"/>
            <a:ext cx="210671" cy="21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331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ooter Placeholder 3"/>
          <p:cNvSpPr txBox="1"/>
          <p:nvPr/>
        </p:nvSpPr>
        <p:spPr>
          <a:xfrm>
            <a:off x="4084319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xfrm>
            <a:off x="838200" y="69293"/>
            <a:ext cx="10515600" cy="939240"/>
          </a:xfrm>
          <a:prstGeom prst="rect">
            <a:avLst/>
          </a:prstGeom>
        </p:spPr>
        <p:txBody>
          <a:bodyPr/>
          <a:lstStyle/>
          <a:p>
            <a:r>
              <a:t>WP </a:t>
            </a:r>
            <a:r>
              <a:rPr lang="it-IT"/>
              <a:t>6</a:t>
            </a:r>
            <a:r>
              <a:t>: Deliverables and milestones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7676145-8534-7204-8655-B1E84F396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976" y="2845368"/>
            <a:ext cx="11775142" cy="3295455"/>
          </a:xfrm>
        </p:spPr>
        <p:txBody>
          <a:bodyPr>
            <a:normAutofit/>
          </a:bodyPr>
          <a:lstStyle/>
          <a:p>
            <a:pPr lvl="1"/>
            <a:r>
              <a:rPr lang="it-IT"/>
              <a:t>D6.2 Vacuum pipe design</a:t>
            </a:r>
          </a:p>
          <a:p>
            <a:pPr lvl="2"/>
            <a:r>
              <a:rPr lang="it-IT"/>
              <a:t>See Paolo Chiggiato report</a:t>
            </a:r>
          </a:p>
          <a:p>
            <a:endParaRPr lang="en-US"/>
          </a:p>
        </p:txBody>
      </p:sp>
      <p:sp>
        <p:nvSpPr>
          <p:cNvPr id="143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pic>
        <p:nvPicPr>
          <p:cNvPr id="145" name="et-logo2.png" descr="et-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FB6C757-8E41-B7E8-A917-07C9A6AA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248" y="946071"/>
            <a:ext cx="7854669" cy="12488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05D80C-D602-E9B3-004A-5045B174CF56}"/>
              </a:ext>
            </a:extLst>
          </p:cNvPr>
          <p:cNvSpPr txBox="1"/>
          <p:nvPr/>
        </p:nvSpPr>
        <p:spPr>
          <a:xfrm>
            <a:off x="2321859" y="830046"/>
            <a:ext cx="13090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Deliverables: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740FCD-EC3C-3010-DCB3-8BA66A7DF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666295" y="946071"/>
            <a:ext cx="210671" cy="21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3579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ooter Placeholder 3"/>
          <p:cNvSpPr txBox="1"/>
          <p:nvPr/>
        </p:nvSpPr>
        <p:spPr>
          <a:xfrm>
            <a:off x="4084319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xfrm>
            <a:off x="838200" y="69293"/>
            <a:ext cx="10515600" cy="939240"/>
          </a:xfrm>
          <a:prstGeom prst="rect">
            <a:avLst/>
          </a:prstGeom>
        </p:spPr>
        <p:txBody>
          <a:bodyPr/>
          <a:lstStyle/>
          <a:p>
            <a:r>
              <a:t>WP </a:t>
            </a:r>
            <a:r>
              <a:rPr lang="it-IT"/>
              <a:t>6</a:t>
            </a:r>
            <a:r>
              <a:t>: Deliverables and milestones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7676145-8534-7204-8655-B1E84F396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824" y="2307207"/>
            <a:ext cx="11775142" cy="1248872"/>
          </a:xfrm>
        </p:spPr>
        <p:txBody>
          <a:bodyPr lIns="45719" tIns="45720" rIns="45719" bIns="45720" anchor="t">
            <a:normAutofit fontScale="92500" lnSpcReduction="20000"/>
          </a:bodyPr>
          <a:lstStyle/>
          <a:p>
            <a:pPr lvl="1"/>
            <a:r>
              <a:rPr lang="it-IT" dirty="0"/>
              <a:t>D6.3 Preliminary RI TDR</a:t>
            </a:r>
          </a:p>
          <a:p>
            <a:pPr marL="1233805" lvl="2" indent="-319405"/>
            <a:r>
              <a:rPr lang="it-IT" dirty="0"/>
              <a:t>This activity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moved</a:t>
            </a:r>
            <a:r>
              <a:rPr lang="it-IT" dirty="0"/>
              <a:t> from the Collaboration to ETO </a:t>
            </a:r>
            <a:r>
              <a:rPr lang="it-IT" dirty="0" err="1"/>
              <a:t>responsibility</a:t>
            </a:r>
            <a:endParaRPr lang="it-IT" dirty="0"/>
          </a:p>
          <a:p>
            <a:pPr marL="1233805" lvl="2" indent="-319405"/>
            <a:r>
              <a:rPr lang="it-IT" dirty="0"/>
              <a:t>Risks </a:t>
            </a:r>
            <a:r>
              <a:rPr lang="it-IT" dirty="0" err="1"/>
              <a:t>identified</a:t>
            </a:r>
            <a:r>
              <a:rPr lang="it-IT" dirty="0"/>
              <a:t> are </a:t>
            </a:r>
            <a:r>
              <a:rPr lang="it-IT" dirty="0" err="1"/>
              <a:t>given</a:t>
            </a:r>
            <a:r>
              <a:rPr lang="it-IT" dirty="0"/>
              <a:t> in the following SWOT </a:t>
            </a:r>
            <a:r>
              <a:rPr lang="it-IT" dirty="0" err="1"/>
              <a:t>analysis</a:t>
            </a:r>
            <a:endParaRPr lang="it-IT" dirty="0"/>
          </a:p>
          <a:p>
            <a:endParaRPr lang="en-US" dirty="0"/>
          </a:p>
        </p:txBody>
      </p:sp>
      <p:sp>
        <p:nvSpPr>
          <p:cNvPr id="143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pic>
        <p:nvPicPr>
          <p:cNvPr id="145" name="et-logo2.png" descr="et-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FB6C757-8E41-B7E8-A917-07C9A6AA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248" y="946071"/>
            <a:ext cx="7854669" cy="12488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05D80C-D602-E9B3-004A-5045B174CF56}"/>
              </a:ext>
            </a:extLst>
          </p:cNvPr>
          <p:cNvSpPr txBox="1"/>
          <p:nvPr/>
        </p:nvSpPr>
        <p:spPr>
          <a:xfrm>
            <a:off x="2321859" y="830046"/>
            <a:ext cx="13090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Deliverables: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740FCD-EC3C-3010-DCB3-8BA66A7DF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666295" y="946071"/>
            <a:ext cx="210671" cy="210671"/>
          </a:xfrm>
          <a:prstGeom prst="rect">
            <a:avLst/>
          </a:prstGeom>
        </p:spPr>
      </p:pic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CB41C4CA-5398-F026-FD79-ED5AA1B9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883864"/>
              </p:ext>
            </p:extLst>
          </p:nvPr>
        </p:nvGraphicFramePr>
        <p:xfrm>
          <a:off x="1925395" y="3668344"/>
          <a:ext cx="8128000" cy="252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14396426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8810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dirty="0"/>
                        <a:t>S</a:t>
                      </a:r>
                      <a:r>
                        <a:rPr lang="en-US" sz="1400" noProof="0" dirty="0"/>
                        <a:t>trength: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noProof="0" dirty="0"/>
                        <a:t>The Engineering Department of the ETO is growing and is taking a leading role in this activity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noProof="0" dirty="0"/>
                        <a:t>It is the first RI iteration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dirty="0"/>
                        <a:t>W</a:t>
                      </a:r>
                      <a:r>
                        <a:rPr lang="en-US" sz="1400" noProof="0" dirty="0"/>
                        <a:t>eakness: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noProof="0" dirty="0"/>
                        <a:t>This activity does not involve any of the chairs of this WP, since now it is under the responsibility of the ETO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378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400" b="1" noProof="0" dirty="0" err="1"/>
                        <a:t>O</a:t>
                      </a:r>
                      <a:r>
                        <a:rPr lang="it-IT" sz="1400" noProof="0" dirty="0" err="1"/>
                        <a:t>pportunities</a:t>
                      </a:r>
                      <a:r>
                        <a:rPr lang="it-IT" sz="1400" noProof="0" dirty="0"/>
                        <a:t>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noProof="0" dirty="0"/>
                        <a:t>The RI Product Breakdown Structure is the first step toward the preliminary TDR; we can profit of this achievement to not loose momentum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noProof="0" dirty="0"/>
                        <a:t>National host teams activities can support the process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noProof="0" dirty="0" err="1"/>
                        <a:t>T</a:t>
                      </a:r>
                      <a:r>
                        <a:rPr lang="it-IT" sz="1400" noProof="0" dirty="0" err="1"/>
                        <a:t>hreats</a:t>
                      </a:r>
                      <a:r>
                        <a:rPr lang="it-IT" sz="1400" noProof="0" dirty="0"/>
                        <a:t>:</a:t>
                      </a:r>
                    </a:p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noProof="0" dirty="0">
                          <a:latin typeface="Calibri"/>
                        </a:rPr>
                        <a:t>The uncertainty about the geometric design of ET and the lack of a common roadmap for defining the geometric design of ET are hampering progress in this area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400" noProof="0" dirty="0" err="1"/>
                        <a:t>Achieving</a:t>
                      </a:r>
                      <a:r>
                        <a:rPr lang="it-IT" sz="1400" noProof="0" dirty="0"/>
                        <a:t> this deliverable </a:t>
                      </a:r>
                      <a:r>
                        <a:rPr lang="it-IT" sz="1400" noProof="0" dirty="0" err="1"/>
                        <a:t>within</a:t>
                      </a:r>
                      <a:r>
                        <a:rPr lang="it-IT" sz="1400" noProof="0" dirty="0"/>
                        <a:t> M24 </a:t>
                      </a:r>
                      <a:r>
                        <a:rPr lang="it-IT" sz="1400" noProof="0" dirty="0" err="1"/>
                        <a:t>could</a:t>
                      </a:r>
                      <a:r>
                        <a:rPr lang="it-IT" sz="1400" noProof="0" dirty="0"/>
                        <a:t> be </a:t>
                      </a:r>
                      <a:r>
                        <a:rPr lang="it-IT" sz="1400" noProof="0" dirty="0" err="1"/>
                        <a:t>difficult</a:t>
                      </a:r>
                      <a:r>
                        <a:rPr lang="it-IT" sz="1400" noProof="0" dirty="0"/>
                        <a:t>, </a:t>
                      </a:r>
                      <a:r>
                        <a:rPr lang="it-IT" sz="1400" noProof="0" dirty="0" err="1"/>
                        <a:t>although</a:t>
                      </a:r>
                      <a:r>
                        <a:rPr lang="it-IT" sz="1400" noProof="0" dirty="0"/>
                        <a:t> </a:t>
                      </a:r>
                      <a:r>
                        <a:rPr lang="it-IT" sz="1400" noProof="0" dirty="0" err="1"/>
                        <a:t>possible</a:t>
                      </a:r>
                      <a:endParaRPr lang="it-IT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209759"/>
                  </a:ext>
                </a:extLst>
              </a:tr>
            </a:tbl>
          </a:graphicData>
        </a:graphic>
      </p:graphicFrame>
      <p:pic>
        <p:nvPicPr>
          <p:cNvPr id="5" name="Immagine 4" descr="Immagine che contiene emoticon, giallo, sorridente, cartone animato&#10;&#10;Descrizione generata automaticamente">
            <a:extLst>
              <a:ext uri="{FF2B5EF4-FFF2-40B4-BE49-F238E27FC236}">
                <a16:creationId xmlns:a16="http://schemas.microsoft.com/office/drawing/2014/main" id="{A3AB491C-ADE5-3687-776C-D2D0F1309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640371" y="1319995"/>
            <a:ext cx="268941" cy="2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77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ooter Placeholder 3"/>
          <p:cNvSpPr txBox="1"/>
          <p:nvPr/>
        </p:nvSpPr>
        <p:spPr>
          <a:xfrm>
            <a:off x="4084319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xfrm>
            <a:off x="838200" y="69293"/>
            <a:ext cx="10515600" cy="939240"/>
          </a:xfrm>
          <a:prstGeom prst="rect">
            <a:avLst/>
          </a:prstGeom>
        </p:spPr>
        <p:txBody>
          <a:bodyPr/>
          <a:lstStyle/>
          <a:p>
            <a:r>
              <a:t>WP </a:t>
            </a:r>
            <a:r>
              <a:rPr lang="it-IT"/>
              <a:t>6</a:t>
            </a:r>
            <a:r>
              <a:t>: Deliverables and milestones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7676145-8534-7204-8655-B1E84F396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824" y="2307207"/>
            <a:ext cx="11775142" cy="1248872"/>
          </a:xfrm>
        </p:spPr>
        <p:txBody>
          <a:bodyPr lIns="45719" tIns="45720" rIns="45719" bIns="45720" anchor="t">
            <a:normAutofit/>
          </a:bodyPr>
          <a:lstStyle/>
          <a:p>
            <a:pPr lvl="1"/>
            <a:r>
              <a:rPr lang="it-IT" dirty="0"/>
              <a:t>D6.4 Preliminary DET TDR</a:t>
            </a:r>
          </a:p>
          <a:p>
            <a:pPr marL="1233805" lvl="2" indent="-319405"/>
            <a:r>
              <a:rPr lang="it-IT" dirty="0"/>
              <a:t>Risks </a:t>
            </a:r>
            <a:r>
              <a:rPr lang="it-IT" dirty="0" err="1"/>
              <a:t>identified</a:t>
            </a:r>
            <a:r>
              <a:rPr lang="it-IT" dirty="0"/>
              <a:t> </a:t>
            </a:r>
            <a:r>
              <a:rPr lang="it-IT" dirty="0" err="1"/>
              <a:t>defined</a:t>
            </a:r>
            <a:r>
              <a:rPr lang="it-IT" dirty="0"/>
              <a:t> in the following SWOT </a:t>
            </a:r>
            <a:r>
              <a:rPr lang="it-IT" dirty="0" err="1"/>
              <a:t>analysis</a:t>
            </a:r>
            <a:endParaRPr lang="it-IT" dirty="0"/>
          </a:p>
          <a:p>
            <a:endParaRPr lang="en-US" dirty="0"/>
          </a:p>
        </p:txBody>
      </p:sp>
      <p:sp>
        <p:nvSpPr>
          <p:cNvPr id="143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pic>
        <p:nvPicPr>
          <p:cNvPr id="145" name="et-logo2.png" descr="et-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FB6C757-8E41-B7E8-A917-07C9A6AA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248" y="946071"/>
            <a:ext cx="7854669" cy="12488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05D80C-D602-E9B3-004A-5045B174CF56}"/>
              </a:ext>
            </a:extLst>
          </p:cNvPr>
          <p:cNvSpPr txBox="1"/>
          <p:nvPr/>
        </p:nvSpPr>
        <p:spPr>
          <a:xfrm>
            <a:off x="2321859" y="830046"/>
            <a:ext cx="13090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Deliverables: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740FCD-EC3C-3010-DCB3-8BA66A7DF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666295" y="946071"/>
            <a:ext cx="210671" cy="210671"/>
          </a:xfrm>
          <a:prstGeom prst="rect">
            <a:avLst/>
          </a:prstGeom>
        </p:spPr>
      </p:pic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CB41C4CA-5398-F026-FD79-ED5AA1B9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011410"/>
              </p:ext>
            </p:extLst>
          </p:nvPr>
        </p:nvGraphicFramePr>
        <p:xfrm>
          <a:off x="1925395" y="3435263"/>
          <a:ext cx="812800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14396426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8810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dirty="0"/>
                        <a:t>S</a:t>
                      </a:r>
                      <a:r>
                        <a:rPr lang="en-US" sz="1400" noProof="0" dirty="0"/>
                        <a:t>trength: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noProof="0" dirty="0"/>
                        <a:t>We have completed the first step toward the TDR: the PBS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noProof="0" dirty="0"/>
                        <a:t>We are working with the PO to build on the PBS all the procedures to get from the PBS to the TDR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noProof="0" dirty="0"/>
                        <a:t>It is the first iteration toward the TDR (“preliminary”)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dirty="0"/>
                        <a:t>W</a:t>
                      </a:r>
                      <a:r>
                        <a:rPr lang="en-US" sz="1400" noProof="0" dirty="0"/>
                        <a:t>eakness: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noProof="0" dirty="0"/>
                        <a:t>Some of the ISB divisions are lamenting a lack of human resources (under investigation)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378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400" b="1" noProof="0" err="1"/>
                        <a:t>O</a:t>
                      </a:r>
                      <a:r>
                        <a:rPr lang="it-IT" sz="1400" noProof="0" err="1"/>
                        <a:t>pportunities</a:t>
                      </a:r>
                      <a:r>
                        <a:rPr lang="it-IT" sz="1400" noProof="0"/>
                        <a:t>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noProof="0"/>
                        <a:t>Having already achieved (PBS), the next step is already defined (the parameter table). We have the opportunity to complete it in time for the deliverable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noProof="0" dirty="0" err="1"/>
                        <a:t>T</a:t>
                      </a:r>
                      <a:r>
                        <a:rPr lang="it-IT" sz="1400" noProof="0" dirty="0" err="1"/>
                        <a:t>hreats</a:t>
                      </a:r>
                      <a:r>
                        <a:rPr lang="it-IT" sz="1400" noProof="0" dirty="0"/>
                        <a:t>:</a:t>
                      </a:r>
                    </a:p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,Sans-Serif" panose="020B0604020202020204" pitchFamily="34" charset="0"/>
                        <a:buChar char="•"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The uncertainty about the geometric design of ET and the lack of a common roadmap for defining the geometric design of ET are hampering progress in this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209759"/>
                  </a:ext>
                </a:extLst>
              </a:tr>
            </a:tbl>
          </a:graphicData>
        </a:graphic>
      </p:graphicFrame>
      <p:pic>
        <p:nvPicPr>
          <p:cNvPr id="5" name="Immagine 4" descr="Immagine che contiene emoticon, giallo, sorridente, cartone animato&#10;&#10;Descrizione generata automaticamente">
            <a:extLst>
              <a:ext uri="{FF2B5EF4-FFF2-40B4-BE49-F238E27FC236}">
                <a16:creationId xmlns:a16="http://schemas.microsoft.com/office/drawing/2014/main" id="{A3AB491C-ADE5-3687-776C-D2D0F1309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640371" y="1319995"/>
            <a:ext cx="268941" cy="268941"/>
          </a:xfrm>
          <a:prstGeom prst="rect">
            <a:avLst/>
          </a:prstGeom>
        </p:spPr>
      </p:pic>
      <p:pic>
        <p:nvPicPr>
          <p:cNvPr id="12" name="Immagine 11" descr="Immagine che contiene emoticon, sorridente, giallo, clipart&#10;&#10;Descrizione generata automaticamente">
            <a:extLst>
              <a:ext uri="{FF2B5EF4-FFF2-40B4-BE49-F238E27FC236}">
                <a16:creationId xmlns:a16="http://schemas.microsoft.com/office/drawing/2014/main" id="{366B6B23-0389-DD94-21FE-A4398F03B8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1666295" y="1552924"/>
            <a:ext cx="259976" cy="2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9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ooter Placeholder 3"/>
          <p:cNvSpPr txBox="1"/>
          <p:nvPr/>
        </p:nvSpPr>
        <p:spPr>
          <a:xfrm>
            <a:off x="4084319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xfrm>
            <a:off x="838200" y="69293"/>
            <a:ext cx="10515600" cy="939240"/>
          </a:xfrm>
          <a:prstGeom prst="rect">
            <a:avLst/>
          </a:prstGeom>
        </p:spPr>
        <p:txBody>
          <a:bodyPr/>
          <a:lstStyle/>
          <a:p>
            <a:r>
              <a:t>WP </a:t>
            </a:r>
            <a:r>
              <a:rPr lang="it-IT"/>
              <a:t>6</a:t>
            </a:r>
            <a:r>
              <a:t>: Deliverables and milestones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7676145-8534-7204-8655-B1E84F396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824" y="2307207"/>
            <a:ext cx="11775142" cy="1248872"/>
          </a:xfrm>
        </p:spPr>
        <p:txBody>
          <a:bodyPr lIns="45719" tIns="45720" rIns="45719" bIns="45720" anchor="t">
            <a:normAutofit/>
          </a:bodyPr>
          <a:lstStyle/>
          <a:p>
            <a:pPr lvl="1"/>
            <a:r>
              <a:rPr lang="it-IT"/>
              <a:t>D6.5 RI TDR</a:t>
            </a:r>
          </a:p>
          <a:p>
            <a:pPr marL="1233805" lvl="2" indent="-319405"/>
            <a:r>
              <a:rPr lang="it-IT"/>
              <a:t>Risks </a:t>
            </a:r>
            <a:r>
              <a:rPr lang="it-IT" err="1"/>
              <a:t>identified</a:t>
            </a:r>
            <a:r>
              <a:rPr lang="it-IT"/>
              <a:t> </a:t>
            </a:r>
            <a:r>
              <a:rPr lang="it-IT" err="1"/>
              <a:t>defined</a:t>
            </a:r>
            <a:r>
              <a:rPr lang="it-IT"/>
              <a:t> in the following SWOT </a:t>
            </a:r>
            <a:r>
              <a:rPr lang="it-IT" err="1"/>
              <a:t>analysis</a:t>
            </a:r>
            <a:endParaRPr lang="it-IT"/>
          </a:p>
          <a:p>
            <a:endParaRPr lang="en-US"/>
          </a:p>
        </p:txBody>
      </p:sp>
      <p:sp>
        <p:nvSpPr>
          <p:cNvPr id="143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pic>
        <p:nvPicPr>
          <p:cNvPr id="145" name="et-logo2.png" descr="et-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FB6C757-8E41-B7E8-A917-07C9A6AA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248" y="946071"/>
            <a:ext cx="7854669" cy="12488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05D80C-D602-E9B3-004A-5045B174CF56}"/>
              </a:ext>
            </a:extLst>
          </p:cNvPr>
          <p:cNvSpPr txBox="1"/>
          <p:nvPr/>
        </p:nvSpPr>
        <p:spPr>
          <a:xfrm>
            <a:off x="2321859" y="830046"/>
            <a:ext cx="13090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Deliverables: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740FCD-EC3C-3010-DCB3-8BA66A7DF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666295" y="946071"/>
            <a:ext cx="210671" cy="210671"/>
          </a:xfrm>
          <a:prstGeom prst="rect">
            <a:avLst/>
          </a:prstGeom>
        </p:spPr>
      </p:pic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CB41C4CA-5398-F026-FD79-ED5AA1B97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92026"/>
              </p:ext>
            </p:extLst>
          </p:nvPr>
        </p:nvGraphicFramePr>
        <p:xfrm>
          <a:off x="1925395" y="3435263"/>
          <a:ext cx="8128000" cy="2956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14396426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8810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dirty="0"/>
                        <a:t>S</a:t>
                      </a:r>
                      <a:r>
                        <a:rPr lang="en-US" sz="1400" noProof="0" dirty="0"/>
                        <a:t>trength: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noProof="0" dirty="0"/>
                        <a:t>ETO-ED should be strongly structured at that time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noProof="0" dirty="0"/>
                        <a:t>The ETO-CERN agreement on civil infrastructures is a strength element for this activity, considering the know-how on civil infrastructures at CERN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dirty="0"/>
                        <a:t>W</a:t>
                      </a:r>
                      <a:r>
                        <a:rPr lang="en-US" sz="1400" noProof="0" dirty="0"/>
                        <a:t>eakness: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noProof="0" dirty="0"/>
                        <a:t>None of the chairs of this WP have a direct role, at international level, in this deliverable and activities are managed outside the realm of WP6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378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400" b="1" noProof="0" dirty="0" err="1"/>
                        <a:t>O</a:t>
                      </a:r>
                      <a:r>
                        <a:rPr lang="it-IT" sz="1400" noProof="0" dirty="0" err="1"/>
                        <a:t>pportunities</a:t>
                      </a:r>
                      <a:r>
                        <a:rPr lang="it-IT" sz="1400" noProof="0" dirty="0"/>
                        <a:t>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noProof="0" dirty="0"/>
                        <a:t>Some of the national activities should be concluded on Dec. 25 and they can provide a lot of documentation for D6.5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noProof="0" dirty="0" err="1"/>
                        <a:t>T</a:t>
                      </a:r>
                      <a:r>
                        <a:rPr lang="it-IT" sz="1400" noProof="0" dirty="0" err="1"/>
                        <a:t>hreats</a:t>
                      </a:r>
                      <a:r>
                        <a:rPr lang="it-IT" sz="1400" noProof="0" dirty="0"/>
                        <a:t>:</a:t>
                      </a:r>
                    </a:p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,Sans-Serif" panose="020B0604020202020204" pitchFamily="34" charset="0"/>
                        <a:buChar char="•"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The uncertainty about the geometric design of ET and the lack of a common roadmap for defining the geometric design of ET are hampering progress in this area</a:t>
                      </a:r>
                    </a:p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400" noProof="0" dirty="0"/>
                        <a:t>The timeline defined in the MOU with CERN is currently incompatible with D6.5 timing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209759"/>
                  </a:ext>
                </a:extLst>
              </a:tr>
            </a:tbl>
          </a:graphicData>
        </a:graphic>
      </p:graphicFrame>
      <p:pic>
        <p:nvPicPr>
          <p:cNvPr id="5" name="Immagine 4" descr="Immagine che contiene emoticon, giallo, sorridente, cartone animato&#10;&#10;Descrizione generata automaticamente">
            <a:extLst>
              <a:ext uri="{FF2B5EF4-FFF2-40B4-BE49-F238E27FC236}">
                <a16:creationId xmlns:a16="http://schemas.microsoft.com/office/drawing/2014/main" id="{A3AB491C-ADE5-3687-776C-D2D0F1309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640371" y="1319995"/>
            <a:ext cx="268941" cy="268941"/>
          </a:xfrm>
          <a:prstGeom prst="rect">
            <a:avLst/>
          </a:prstGeom>
        </p:spPr>
      </p:pic>
      <p:pic>
        <p:nvPicPr>
          <p:cNvPr id="12" name="Immagine 11" descr="Immagine che contiene emoticon, sorridente, giallo, clipart&#10;&#10;Descrizione generata automaticamente">
            <a:extLst>
              <a:ext uri="{FF2B5EF4-FFF2-40B4-BE49-F238E27FC236}">
                <a16:creationId xmlns:a16="http://schemas.microsoft.com/office/drawing/2014/main" id="{366B6B23-0389-DD94-21FE-A4398F03B8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1666295" y="1552924"/>
            <a:ext cx="259976" cy="259976"/>
          </a:xfrm>
          <a:prstGeom prst="rect">
            <a:avLst/>
          </a:prstGeom>
        </p:spPr>
      </p:pic>
      <p:pic>
        <p:nvPicPr>
          <p:cNvPr id="4" name="Immagine 3" descr="Immagine che contiene emoticon, giallo, sorridente, cartone animato&#10;&#10;Descrizione generata automaticamente">
            <a:extLst>
              <a:ext uri="{FF2B5EF4-FFF2-40B4-BE49-F238E27FC236}">
                <a16:creationId xmlns:a16="http://schemas.microsoft.com/office/drawing/2014/main" id="{A1B24528-6516-ACA8-5546-9059184AD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661812" y="1752189"/>
            <a:ext cx="268941" cy="2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114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ooter Placeholder 3"/>
          <p:cNvSpPr txBox="1"/>
          <p:nvPr/>
        </p:nvSpPr>
        <p:spPr>
          <a:xfrm>
            <a:off x="4084319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xfrm>
            <a:off x="838200" y="69293"/>
            <a:ext cx="10515600" cy="939240"/>
          </a:xfrm>
          <a:prstGeom prst="rect">
            <a:avLst/>
          </a:prstGeom>
        </p:spPr>
        <p:txBody>
          <a:bodyPr/>
          <a:lstStyle/>
          <a:p>
            <a:r>
              <a:t>WP </a:t>
            </a:r>
            <a:r>
              <a:rPr lang="it-IT"/>
              <a:t>6</a:t>
            </a:r>
            <a:r>
              <a:t>: Deliverables and milestones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7676145-8534-7204-8655-B1E84F396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824" y="2307207"/>
            <a:ext cx="11775142" cy="1248872"/>
          </a:xfrm>
        </p:spPr>
        <p:txBody>
          <a:bodyPr lIns="45719" tIns="45720" rIns="45719" bIns="45720" anchor="t">
            <a:normAutofit/>
          </a:bodyPr>
          <a:lstStyle/>
          <a:p>
            <a:pPr lvl="1"/>
            <a:r>
              <a:rPr lang="it-IT"/>
              <a:t>D6.6 RI TDR</a:t>
            </a:r>
          </a:p>
          <a:p>
            <a:pPr marL="1233805" lvl="2" indent="-319405"/>
            <a:r>
              <a:rPr lang="it-IT"/>
              <a:t>Activity to be </a:t>
            </a:r>
            <a:r>
              <a:rPr lang="it-IT" err="1"/>
              <a:t>started</a:t>
            </a:r>
            <a:endParaRPr lang="it-IT"/>
          </a:p>
          <a:p>
            <a:endParaRPr lang="en-US"/>
          </a:p>
        </p:txBody>
      </p:sp>
      <p:sp>
        <p:nvSpPr>
          <p:cNvPr id="143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pic>
        <p:nvPicPr>
          <p:cNvPr id="145" name="et-logo2.png" descr="et-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FB6C757-8E41-B7E8-A917-07C9A6AA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248" y="946071"/>
            <a:ext cx="7854669" cy="12488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05D80C-D602-E9B3-004A-5045B174CF56}"/>
              </a:ext>
            </a:extLst>
          </p:cNvPr>
          <p:cNvSpPr txBox="1"/>
          <p:nvPr/>
        </p:nvSpPr>
        <p:spPr>
          <a:xfrm>
            <a:off x="2321859" y="830046"/>
            <a:ext cx="13090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Deliverables: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740FCD-EC3C-3010-DCB3-8BA66A7DF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666295" y="946071"/>
            <a:ext cx="210671" cy="210671"/>
          </a:xfrm>
          <a:prstGeom prst="rect">
            <a:avLst/>
          </a:prstGeom>
        </p:spPr>
      </p:pic>
      <p:pic>
        <p:nvPicPr>
          <p:cNvPr id="5" name="Immagine 4" descr="Immagine che contiene emoticon, giallo, sorridente, cartone animato&#10;&#10;Descrizione generata automaticamente">
            <a:extLst>
              <a:ext uri="{FF2B5EF4-FFF2-40B4-BE49-F238E27FC236}">
                <a16:creationId xmlns:a16="http://schemas.microsoft.com/office/drawing/2014/main" id="{A3AB491C-ADE5-3687-776C-D2D0F1309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640371" y="1319995"/>
            <a:ext cx="268941" cy="268941"/>
          </a:xfrm>
          <a:prstGeom prst="rect">
            <a:avLst/>
          </a:prstGeom>
        </p:spPr>
      </p:pic>
      <p:pic>
        <p:nvPicPr>
          <p:cNvPr id="12" name="Immagine 11" descr="Immagine che contiene emoticon, sorridente, giallo, clipart&#10;&#10;Descrizione generata automaticamente">
            <a:extLst>
              <a:ext uri="{FF2B5EF4-FFF2-40B4-BE49-F238E27FC236}">
                <a16:creationId xmlns:a16="http://schemas.microsoft.com/office/drawing/2014/main" id="{366B6B23-0389-DD94-21FE-A4398F03B8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1666295" y="1552924"/>
            <a:ext cx="259976" cy="259976"/>
          </a:xfrm>
          <a:prstGeom prst="rect">
            <a:avLst/>
          </a:prstGeom>
        </p:spPr>
      </p:pic>
      <p:pic>
        <p:nvPicPr>
          <p:cNvPr id="4" name="Immagine 3" descr="Immagine che contiene emoticon, giallo, sorridente, cartone animato&#10;&#10;Descrizione generata automaticamente">
            <a:extLst>
              <a:ext uri="{FF2B5EF4-FFF2-40B4-BE49-F238E27FC236}">
                <a16:creationId xmlns:a16="http://schemas.microsoft.com/office/drawing/2014/main" id="{A1B24528-6516-ACA8-5546-9059184AD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661812" y="1752189"/>
            <a:ext cx="268941" cy="2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103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Footer Placeholder 3"/>
          <p:cNvSpPr txBox="1"/>
          <p:nvPr/>
        </p:nvSpPr>
        <p:spPr>
          <a:xfrm>
            <a:off x="4084319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48" name="Title 1"/>
          <p:cNvSpPr txBox="1">
            <a:spLocks noGrp="1"/>
          </p:cNvSpPr>
          <p:nvPr>
            <p:ph type="title"/>
          </p:nvPr>
        </p:nvSpPr>
        <p:spPr>
          <a:xfrm>
            <a:off x="166867" y="136525"/>
            <a:ext cx="5157607" cy="4092575"/>
          </a:xfrm>
          <a:prstGeom prst="rect">
            <a:avLst/>
          </a:prstGeom>
        </p:spPr>
        <p:txBody>
          <a:bodyPr/>
          <a:lstStyle/>
          <a:p>
            <a:r>
              <a:rPr dirty="0"/>
              <a:t>WP </a:t>
            </a:r>
            <a:r>
              <a:rPr lang="it-IT" dirty="0"/>
              <a:t>6</a:t>
            </a:r>
            <a:r>
              <a:rPr dirty="0"/>
              <a:t>: Contribution from each partner</a:t>
            </a:r>
          </a:p>
        </p:txBody>
      </p:sp>
      <p:sp>
        <p:nvSpPr>
          <p:cNvPr id="149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sp>
        <p:nvSpPr>
          <p:cNvPr id="152" name="CuadroTexto 9"/>
          <p:cNvSpPr txBox="1"/>
          <p:nvPr/>
        </p:nvSpPr>
        <p:spPr>
          <a:xfrm>
            <a:off x="831331" y="5950039"/>
            <a:ext cx="184762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/>
          <a:p>
            <a:r>
              <a:t>% PMs used = </a:t>
            </a:r>
            <a:r>
              <a:rPr lang="it-IT"/>
              <a:t>12,5</a:t>
            </a:r>
            <a:endParaRPr/>
          </a:p>
        </p:txBody>
      </p:sp>
      <p:pic>
        <p:nvPicPr>
          <p:cNvPr id="153" name="et-logo2.png" descr="et-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C0C2E63-7A2F-3127-4C4D-2200C2AEC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779" y="93429"/>
            <a:ext cx="3584896" cy="62009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Footer Placeholder 3"/>
          <p:cNvSpPr txBox="1"/>
          <p:nvPr/>
        </p:nvSpPr>
        <p:spPr>
          <a:xfrm>
            <a:off x="4084319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5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WP </a:t>
            </a:r>
            <a:r>
              <a:rPr lang="it-IT"/>
              <a:t>6</a:t>
            </a:r>
            <a:r>
              <a:t>: Outlook and perspectives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4C7B3C6-90F8-F7D3-E738-31A953955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45719" tIns="45720" rIns="45719" bIns="45720" anchor="t">
            <a:normAutofit/>
          </a:bodyPr>
          <a:lstStyle/>
          <a:p>
            <a:r>
              <a:rPr lang="en-US"/>
              <a:t>The major objective of WP6 is to advance in and complete the PBS2TDR process</a:t>
            </a:r>
          </a:p>
          <a:p>
            <a:r>
              <a:rPr lang="en-US"/>
              <a:t>It passes through </a:t>
            </a:r>
          </a:p>
          <a:p>
            <a:pPr lvl="1"/>
            <a:r>
              <a:rPr lang="en-US"/>
              <a:t>the implementation of the parameter tables in the PBS</a:t>
            </a:r>
          </a:p>
          <a:p>
            <a:pPr lvl="1"/>
            <a:r>
              <a:rPr lang="en-US"/>
              <a:t>The creation of a relational database that </a:t>
            </a:r>
            <a:r>
              <a:rPr lang="en-US" err="1"/>
              <a:t>organises</a:t>
            </a:r>
            <a:r>
              <a:rPr lang="en-US"/>
              <a:t> all this info</a:t>
            </a:r>
          </a:p>
          <a:p>
            <a:pPr lvl="1"/>
            <a:r>
              <a:rPr lang="en-US"/>
              <a:t>The drafting of the TDR documents</a:t>
            </a:r>
          </a:p>
          <a:p>
            <a:r>
              <a:rPr lang="en-US"/>
              <a:t>Crucial for the successful completion of these steps is the definition of a shared, coherent and realistic-but-aggressive ET roadmap</a:t>
            </a:r>
          </a:p>
        </p:txBody>
      </p:sp>
      <p:sp>
        <p:nvSpPr>
          <p:cNvPr id="157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pic>
        <p:nvPicPr>
          <p:cNvPr id="159" name="et-logo2.png" descr="et-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Title 4"/>
          <p:cNvSpPr txBox="1">
            <a:spLocks noGrp="1"/>
          </p:cNvSpPr>
          <p:nvPr>
            <p:ph type="title"/>
          </p:nvPr>
        </p:nvSpPr>
        <p:spPr>
          <a:xfrm>
            <a:off x="6746627" y="1783958"/>
            <a:ext cx="4645251" cy="2889115"/>
          </a:xfrm>
          <a:prstGeom prst="rect">
            <a:avLst/>
          </a:prstGeom>
        </p:spPr>
        <p:txBody>
          <a:bodyPr/>
          <a:lstStyle/>
          <a:p>
            <a:pPr>
              <a:defRPr sz="5100">
                <a:solidFill>
                  <a:srgbClr val="FFFFFF"/>
                </a:solidFill>
              </a:defRPr>
            </a:pPr>
            <a:r>
              <a:t>ET-PP </a:t>
            </a:r>
            <a:br/>
            <a:r>
              <a:t>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63" name="Subtítulo 11"/>
          <p:cNvSpPr txBox="1">
            <a:spLocks noGrp="1"/>
          </p:cNvSpPr>
          <p:nvPr>
            <p:ph type="body" sz="quarter" idx="1"/>
          </p:nvPr>
        </p:nvSpPr>
        <p:spPr>
          <a:xfrm>
            <a:off x="7077702" y="5537117"/>
            <a:ext cx="4645251" cy="1147864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solidFill>
                  <a:srgbClr val="FFFFFF"/>
                </a:solidFill>
              </a:defRPr>
            </a:pPr>
            <a:r>
              <a:t>14/12/2023</a:t>
            </a:r>
          </a:p>
          <a:p>
            <a:pPr algn="l">
              <a:defRPr sz="2000">
                <a:solidFill>
                  <a:srgbClr val="FFFFFF"/>
                </a:solidFill>
              </a:defRPr>
            </a:pPr>
            <a:r>
              <a:t>Grant agreement: Nº 101079696</a:t>
            </a:r>
          </a:p>
        </p:txBody>
      </p:sp>
      <p:sp>
        <p:nvSpPr>
          <p:cNvPr id="164" name="Freeform: Shape 26"/>
          <p:cNvSpPr/>
          <p:nvPr/>
        </p:nvSpPr>
        <p:spPr>
          <a:xfrm flipH="1">
            <a:off x="0" y="0"/>
            <a:ext cx="617278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42" y="0"/>
                </a:lnTo>
                <a:lnTo>
                  <a:pt x="123" y="841"/>
                </a:lnTo>
                <a:cubicBezTo>
                  <a:pt x="42" y="1562"/>
                  <a:pt x="0" y="2293"/>
                  <a:pt x="0" y="3033"/>
                </a:cubicBezTo>
                <a:cubicBezTo>
                  <a:pt x="0" y="10800"/>
                  <a:pt x="4591" y="17602"/>
                  <a:pt x="11464" y="21361"/>
                </a:cubicBezTo>
                <a:lnTo>
                  <a:pt x="11925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Freeform: Shape 28"/>
          <p:cNvSpPr/>
          <p:nvPr/>
        </p:nvSpPr>
        <p:spPr>
          <a:xfrm>
            <a:off x="0" y="0"/>
            <a:ext cx="602415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348" y="0"/>
                </a:lnTo>
                <a:lnTo>
                  <a:pt x="21477" y="895"/>
                </a:lnTo>
                <a:cubicBezTo>
                  <a:pt x="21558" y="1598"/>
                  <a:pt x="21600" y="2311"/>
                  <a:pt x="21600" y="3033"/>
                </a:cubicBezTo>
                <a:cubicBezTo>
                  <a:pt x="21600" y="10972"/>
                  <a:pt x="16563" y="17877"/>
                  <a:pt x="9143" y="21418"/>
                </a:cubicBezTo>
                <a:lnTo>
                  <a:pt x="873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6" name="Imagen 13" descr="Imagen 13"/>
          <p:cNvPicPr>
            <a:picLocks noChangeAspect="1"/>
          </p:cNvPicPr>
          <p:nvPr/>
        </p:nvPicPr>
        <p:blipFill>
          <a:blip r:embed="rId2"/>
          <a:srcRect l="15989" r="16113"/>
          <a:stretch>
            <a:fillRect/>
          </a:stretch>
        </p:blipFill>
        <p:spPr>
          <a:xfrm>
            <a:off x="419381" y="770070"/>
            <a:ext cx="4047844" cy="394965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CuadroTexto 14"/>
          <p:cNvSpPr txBox="1"/>
          <p:nvPr/>
        </p:nvSpPr>
        <p:spPr>
          <a:xfrm>
            <a:off x="68223" y="15702"/>
            <a:ext cx="591290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 algn="ctr">
              <a:spcBef>
                <a:spcPts val="600"/>
              </a:spcBef>
              <a:defRPr b="1">
                <a:solidFill>
                  <a:srgbClr val="808080"/>
                </a:solidFill>
              </a:defRPr>
            </a:lvl1pPr>
          </a:lstStyle>
          <a:p>
            <a:r>
              <a:t>Project: 101079696 — ET-PP — HORIZON-INFRA-2021-DEV-02</a:t>
            </a:r>
          </a:p>
        </p:txBody>
      </p:sp>
      <p:sp>
        <p:nvSpPr>
          <p:cNvPr id="168" name="CuadroTexto 8"/>
          <p:cNvSpPr txBox="1"/>
          <p:nvPr/>
        </p:nvSpPr>
        <p:spPr>
          <a:xfrm>
            <a:off x="267587" y="5537117"/>
            <a:ext cx="2971018" cy="70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spcBef>
                <a:spcPts val="600"/>
              </a:spcBef>
              <a:defRPr b="1">
                <a:solidFill>
                  <a:srgbClr val="808080"/>
                </a:solidFill>
              </a:defRPr>
            </a:pPr>
            <a:r>
              <a:t>Horizon Europe: Coordination </a:t>
            </a:r>
          </a:p>
          <a:p>
            <a:pPr algn="ctr">
              <a:spcBef>
                <a:spcPts val="600"/>
              </a:spcBef>
              <a:defRPr b="1">
                <a:solidFill>
                  <a:srgbClr val="808080"/>
                </a:solidFill>
              </a:defRPr>
            </a:pPr>
            <a:r>
              <a:t>and Support Actions</a:t>
            </a:r>
          </a:p>
        </p:txBody>
      </p:sp>
      <p:pic>
        <p:nvPicPr>
          <p:cNvPr id="169" name="et-logo2.png" descr="et-logo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927" y="304129"/>
            <a:ext cx="4541062" cy="1404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Footer Placeholder 3"/>
          <p:cNvSpPr txBox="1"/>
          <p:nvPr/>
        </p:nvSpPr>
        <p:spPr>
          <a:xfrm>
            <a:off x="4084319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23" name="Title 1"/>
          <p:cNvSpPr txBox="1">
            <a:spLocks noGrp="1"/>
          </p:cNvSpPr>
          <p:nvPr>
            <p:ph type="title"/>
          </p:nvPr>
        </p:nvSpPr>
        <p:spPr>
          <a:xfrm>
            <a:off x="13871" y="20903"/>
            <a:ext cx="8215132" cy="822661"/>
          </a:xfrm>
          <a:prstGeom prst="rect">
            <a:avLst/>
          </a:prstGeom>
        </p:spPr>
        <p:txBody>
          <a:bodyPr/>
          <a:lstStyle/>
          <a:p>
            <a:r>
              <a:t>WP </a:t>
            </a:r>
            <a:r>
              <a:rPr lang="it-IT"/>
              <a:t>6</a:t>
            </a:r>
            <a:r>
              <a:t>: Introduction and objectives</a:t>
            </a:r>
          </a:p>
        </p:txBody>
      </p:sp>
      <p:sp>
        <p:nvSpPr>
          <p:cNvPr id="124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sp>
        <p:nvSpPr>
          <p:cNvPr id="125" name="CuadroTexto 8"/>
          <p:cNvSpPr txBox="1"/>
          <p:nvPr/>
        </p:nvSpPr>
        <p:spPr>
          <a:xfrm>
            <a:off x="40723" y="945511"/>
            <a:ext cx="4251259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err="1"/>
              <a:t>Composition</a:t>
            </a:r>
            <a:r>
              <a:rPr lang="it-IT" sz="1600"/>
              <a:t> of WP6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Chairs of the WP6: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 sz="1600" b="0" i="0" u="none" strike="noStrike">
                <a:solidFill>
                  <a:srgbClr val="000000"/>
                </a:solidFill>
                <a:effectLst/>
                <a:latin typeface="Calibri"/>
              </a:rPr>
              <a:t>Michele </a:t>
            </a:r>
            <a:r>
              <a:rPr lang="de-DE" sz="1600" b="0" i="0" u="none" strike="noStrike" err="1">
                <a:solidFill>
                  <a:srgbClr val="000000"/>
                </a:solidFill>
                <a:effectLst/>
                <a:latin typeface="Calibri"/>
              </a:rPr>
              <a:t>Punturo</a:t>
            </a:r>
            <a:r>
              <a:rPr lang="de-DE" sz="1600" b="0" i="0" u="none" strike="noStrike">
                <a:solidFill>
                  <a:srgbClr val="000000"/>
                </a:solidFill>
                <a:effectLst/>
                <a:latin typeface="Calibri"/>
              </a:rPr>
              <a:t>, </a:t>
            </a:r>
            <a:br>
              <a:rPr lang="de-DE" sz="1600">
                <a:latin typeface="Calibri"/>
              </a:rPr>
            </a:br>
            <a:r>
              <a:rPr lang="de-DE" sz="1200" b="0" i="0" u="none" strike="noStrike" err="1">
                <a:solidFill>
                  <a:srgbClr val="000000"/>
                </a:solidFill>
                <a:effectLst/>
                <a:latin typeface="Calibri"/>
              </a:rPr>
              <a:t>Spokesperson</a:t>
            </a:r>
            <a:r>
              <a:rPr lang="de-DE" sz="1200" b="0" i="0" u="none" strike="noStrike">
                <a:solidFill>
                  <a:srgbClr val="000000"/>
                </a:solidFill>
                <a:effectLst/>
                <a:latin typeface="Calibri"/>
              </a:rPr>
              <a:t> </a:t>
            </a:r>
            <a:r>
              <a:rPr lang="de-DE" sz="1200" b="0" i="0" u="none" strike="noStrike" err="1">
                <a:solidFill>
                  <a:srgbClr val="000000"/>
                </a:solidFill>
                <a:effectLst/>
                <a:latin typeface="Calibri"/>
              </a:rPr>
              <a:t>of</a:t>
            </a:r>
            <a:r>
              <a:rPr lang="de-DE" sz="1200" b="0" i="0" u="none" strike="noStrike">
                <a:solidFill>
                  <a:srgbClr val="000000"/>
                </a:solidFill>
                <a:effectLst/>
                <a:latin typeface="Calibri"/>
              </a:rPr>
              <a:t> </a:t>
            </a:r>
            <a:r>
              <a:rPr lang="de-DE" sz="1200" b="0" i="0" u="none" strike="noStrike" err="1">
                <a:solidFill>
                  <a:srgbClr val="000000"/>
                </a:solidFill>
                <a:effectLst/>
                <a:latin typeface="Calibri"/>
              </a:rPr>
              <a:t>the</a:t>
            </a:r>
            <a:r>
              <a:rPr lang="de-DE" sz="1200" b="0" i="0" u="none" strike="noStrike">
                <a:solidFill>
                  <a:srgbClr val="000000"/>
                </a:solidFill>
                <a:effectLst/>
                <a:latin typeface="Calibri"/>
              </a:rPr>
              <a:t> Einstein </a:t>
            </a:r>
            <a:r>
              <a:rPr lang="de-DE" sz="1200" b="0" i="0" u="none" strike="noStrike" err="1">
                <a:solidFill>
                  <a:srgbClr val="000000"/>
                </a:solidFill>
                <a:effectLst/>
                <a:latin typeface="Calibri"/>
              </a:rPr>
              <a:t>Telescope</a:t>
            </a:r>
            <a:r>
              <a:rPr lang="de-DE" sz="1200" b="0" i="0" u="none" strike="noStrike">
                <a:solidFill>
                  <a:srgbClr val="000000"/>
                </a:solidFill>
                <a:effectLst/>
                <a:latin typeface="Calibri"/>
              </a:rPr>
              <a:t> </a:t>
            </a:r>
            <a:r>
              <a:rPr lang="de-DE" sz="1200" b="0" i="0" u="none" strike="noStrike" err="1">
                <a:solidFill>
                  <a:srgbClr val="000000"/>
                </a:solidFill>
                <a:effectLst/>
                <a:latin typeface="Calibri"/>
              </a:rPr>
              <a:t>Collaboration</a:t>
            </a:r>
            <a:r>
              <a:rPr lang="de-DE" sz="1200" b="0" i="0" u="none" strike="noStrike">
                <a:solidFill>
                  <a:srgbClr val="000000"/>
                </a:solidFill>
                <a:effectLst/>
                <a:latin typeface="Calibri"/>
              </a:rPr>
              <a:t>  </a:t>
            </a:r>
            <a:r>
              <a:rPr lang="en-US" sz="1200" b="0" i="0">
                <a:solidFill>
                  <a:srgbClr val="000000"/>
                </a:solidFill>
                <a:effectLst/>
                <a:latin typeface="Calibri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de-DE" sz="1600" b="0" i="0" u="none" strike="noStrike">
                <a:solidFill>
                  <a:srgbClr val="000000"/>
                </a:solidFill>
                <a:effectLst/>
                <a:latin typeface="Calibri"/>
              </a:rPr>
              <a:t>Harald Lück, </a:t>
            </a:r>
            <a:r>
              <a:rPr lang="de-DE" sz="1200" b="0" i="0" u="none" strike="noStrike">
                <a:solidFill>
                  <a:srgbClr val="000000"/>
                </a:solidFill>
                <a:effectLst/>
                <a:latin typeface="Calibri"/>
              </a:rPr>
              <a:t>Deputy </a:t>
            </a:r>
            <a:r>
              <a:rPr lang="de-DE" sz="1200" b="0" i="0" u="none" strike="noStrike" err="1">
                <a:solidFill>
                  <a:srgbClr val="000000"/>
                </a:solidFill>
                <a:effectLst/>
                <a:latin typeface="Calibri"/>
              </a:rPr>
              <a:t>Spokesperson</a:t>
            </a:r>
            <a:r>
              <a:rPr lang="de-DE" sz="1200" b="0" i="0" u="none" strike="noStrike">
                <a:solidFill>
                  <a:srgbClr val="000000"/>
                </a:solidFill>
                <a:effectLst/>
                <a:latin typeface="Calibri"/>
              </a:rPr>
              <a:t> </a:t>
            </a:r>
            <a:r>
              <a:rPr lang="de-DE" sz="1200" b="0" i="0" u="none" strike="noStrike" err="1">
                <a:solidFill>
                  <a:srgbClr val="000000"/>
                </a:solidFill>
                <a:effectLst/>
                <a:latin typeface="Calibri"/>
              </a:rPr>
              <a:t>of</a:t>
            </a:r>
            <a:r>
              <a:rPr lang="de-DE" sz="1200" b="0" i="0" u="none" strike="noStrike">
                <a:solidFill>
                  <a:srgbClr val="000000"/>
                </a:solidFill>
                <a:effectLst/>
                <a:latin typeface="Calibri"/>
              </a:rPr>
              <a:t> </a:t>
            </a:r>
            <a:r>
              <a:rPr lang="de-DE" sz="1200" b="0" i="0" u="none" strike="noStrike" err="1">
                <a:solidFill>
                  <a:srgbClr val="000000"/>
                </a:solidFill>
                <a:effectLst/>
                <a:latin typeface="Calibri"/>
              </a:rPr>
              <a:t>the</a:t>
            </a:r>
            <a:r>
              <a:rPr lang="de-DE" sz="1200" b="0" i="0" u="none" strike="noStrike">
                <a:solidFill>
                  <a:srgbClr val="000000"/>
                </a:solidFill>
                <a:effectLst/>
                <a:latin typeface="Calibri"/>
              </a:rPr>
              <a:t> Einstein </a:t>
            </a:r>
            <a:r>
              <a:rPr lang="de-DE" sz="1200" b="0" i="0" u="none" strike="noStrike" err="1">
                <a:solidFill>
                  <a:srgbClr val="000000"/>
                </a:solidFill>
                <a:effectLst/>
                <a:latin typeface="Calibri"/>
              </a:rPr>
              <a:t>Telescope</a:t>
            </a:r>
            <a:r>
              <a:rPr lang="de-DE" sz="1200" b="0" i="0" u="none" strike="noStrike">
                <a:solidFill>
                  <a:srgbClr val="000000"/>
                </a:solidFill>
                <a:effectLst/>
                <a:latin typeface="Calibri"/>
              </a:rPr>
              <a:t> </a:t>
            </a:r>
            <a:r>
              <a:rPr lang="de-DE" sz="1200" b="0" i="0" u="none" strike="noStrike" err="1">
                <a:solidFill>
                  <a:srgbClr val="000000"/>
                </a:solidFill>
                <a:effectLst/>
                <a:latin typeface="Calibri"/>
              </a:rPr>
              <a:t>Collaboration</a:t>
            </a:r>
            <a:r>
              <a:rPr lang="en-US" sz="1200" b="0" i="0">
                <a:solidFill>
                  <a:srgbClr val="000000"/>
                </a:solidFill>
                <a:effectLst/>
                <a:latin typeface="Calibri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Calibri"/>
              </a:rPr>
              <a:t>Paolo Chiggiato, </a:t>
            </a:r>
            <a:br>
              <a:rPr lang="en-US" sz="1600">
                <a:latin typeface="Calibri"/>
              </a:rPr>
            </a:b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/>
              </a:rPr>
              <a:t>CERN vacuum team leader</a:t>
            </a:r>
            <a:endParaRPr lang="en-US" sz="1200" b="0" i="0">
              <a:solidFill>
                <a:srgbClr val="000000"/>
              </a:solidFill>
              <a:effectLst/>
              <a:latin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/>
          </a:p>
        </p:txBody>
      </p:sp>
      <p:sp>
        <p:nvSpPr>
          <p:cNvPr id="126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11159544" y="6444169"/>
            <a:ext cx="194256" cy="2808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  <p:pic>
        <p:nvPicPr>
          <p:cNvPr id="127" name="et-logo2.png" descr="et-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8CFE40F-B22B-6AED-C091-37843AB31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627" y="0"/>
            <a:ext cx="7866529" cy="363037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450A9B-5B1B-9619-EE0D-089465014AEE}"/>
              </a:ext>
            </a:extLst>
          </p:cNvPr>
          <p:cNvSpPr txBox="1"/>
          <p:nvPr/>
        </p:nvSpPr>
        <p:spPr>
          <a:xfrm>
            <a:off x="7318898" y="58180"/>
            <a:ext cx="186845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Fro</a:t>
            </a:r>
            <a:r>
              <a:rPr lang="it-IT">
                <a:solidFill>
                  <a:srgbClr val="FF0000"/>
                </a:solidFill>
              </a:rPr>
              <a:t>m the ET-PP GA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A698EC5-B887-4269-F02A-4B169A602B3B}"/>
              </a:ext>
            </a:extLst>
          </p:cNvPr>
          <p:cNvSpPr/>
          <p:nvPr/>
        </p:nvSpPr>
        <p:spPr>
          <a:xfrm>
            <a:off x="4364129" y="362701"/>
            <a:ext cx="4706686" cy="252506"/>
          </a:xfrm>
          <a:prstGeom prst="rect">
            <a:avLst/>
          </a:prstGeom>
          <a:solidFill>
            <a:srgbClr val="FFFF00">
              <a:alpha val="30196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BF45378F-C126-EC6B-74EE-3560B38B4810}"/>
              </a:ext>
            </a:extLst>
          </p:cNvPr>
          <p:cNvSpPr/>
          <p:nvPr/>
        </p:nvSpPr>
        <p:spPr>
          <a:xfrm>
            <a:off x="9061848" y="2591925"/>
            <a:ext cx="475129" cy="416858"/>
          </a:xfrm>
          <a:prstGeom prst="right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25EE8A57-7EB3-5CC0-3D88-C60C874233A5}"/>
              </a:ext>
            </a:extLst>
          </p:cNvPr>
          <p:cNvSpPr/>
          <p:nvPr/>
        </p:nvSpPr>
        <p:spPr>
          <a:xfrm>
            <a:off x="9599736" y="2290099"/>
            <a:ext cx="1949820" cy="1021554"/>
          </a:xfrm>
          <a:prstGeom prst="round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No </a:t>
            </a:r>
            <a:r>
              <a:rPr kumimoji="0" lang="it-IT" sz="18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direct</a:t>
            </a:r>
            <a:r>
              <a: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it-IT" sz="18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financial</a:t>
            </a:r>
            <a:r>
              <a: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support </a:t>
            </a:r>
            <a:r>
              <a:rPr lang="it-IT"/>
              <a:t>for</a:t>
            </a:r>
            <a:r>
              <a: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WP6 in ET-PP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796BE191-74AC-D480-6110-4359B77EDF6D}"/>
              </a:ext>
            </a:extLst>
          </p:cNvPr>
          <p:cNvSpPr/>
          <p:nvPr/>
        </p:nvSpPr>
        <p:spPr>
          <a:xfrm>
            <a:off x="6075045" y="2089898"/>
            <a:ext cx="2915092" cy="1540479"/>
          </a:xfrm>
          <a:prstGeom prst="round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BA917FD-6B56-5B4D-F8AF-C58063418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2" y="3598353"/>
            <a:ext cx="5755605" cy="323752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7D95306-792A-4D04-E577-6A33F2F18B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83" r="25542"/>
          <a:stretch/>
        </p:blipFill>
        <p:spPr>
          <a:xfrm>
            <a:off x="7267312" y="3723807"/>
            <a:ext cx="4539329" cy="3001220"/>
          </a:xfrm>
          <a:prstGeom prst="rect">
            <a:avLst/>
          </a:prstGeom>
        </p:spPr>
      </p:pic>
      <p:sp>
        <p:nvSpPr>
          <p:cNvPr id="12" name="Freccia bidirezionale orizzontale 11">
            <a:extLst>
              <a:ext uri="{FF2B5EF4-FFF2-40B4-BE49-F238E27FC236}">
                <a16:creationId xmlns:a16="http://schemas.microsoft.com/office/drawing/2014/main" id="{A66A2E60-2C7C-4B3C-119F-1BA9C4CDBF9F}"/>
              </a:ext>
            </a:extLst>
          </p:cNvPr>
          <p:cNvSpPr/>
          <p:nvPr/>
        </p:nvSpPr>
        <p:spPr>
          <a:xfrm>
            <a:off x="7543800" y="3759663"/>
            <a:ext cx="1446337" cy="373064"/>
          </a:xfrm>
          <a:prstGeom prst="left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D5352F41-DCB5-94EF-3243-C73036995E81}"/>
              </a:ext>
            </a:extLst>
          </p:cNvPr>
          <p:cNvSpPr/>
          <p:nvPr/>
        </p:nvSpPr>
        <p:spPr>
          <a:xfrm>
            <a:off x="5880842" y="3727584"/>
            <a:ext cx="1652413" cy="1907022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ET-EB chairs are currently</a:t>
            </a:r>
            <a:r>
              <a:rPr lang="en-US"/>
              <a:t> </a:t>
            </a: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2/3 of the </a:t>
            </a:r>
            <a:br>
              <a:rPr lang="en-US"/>
            </a:b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ET-PP WP6 chairs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Footer Placeholder 3"/>
          <p:cNvSpPr txBox="1"/>
          <p:nvPr/>
        </p:nvSpPr>
        <p:spPr>
          <a:xfrm>
            <a:off x="4084319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23" name="Title 1"/>
          <p:cNvSpPr txBox="1">
            <a:spLocks noGrp="1"/>
          </p:cNvSpPr>
          <p:nvPr>
            <p:ph type="title"/>
          </p:nvPr>
        </p:nvSpPr>
        <p:spPr>
          <a:xfrm>
            <a:off x="838200" y="262033"/>
            <a:ext cx="10515600" cy="768910"/>
          </a:xfrm>
          <a:prstGeom prst="rect">
            <a:avLst/>
          </a:prstGeom>
        </p:spPr>
        <p:txBody>
          <a:bodyPr/>
          <a:lstStyle/>
          <a:p>
            <a:r>
              <a:t>WP </a:t>
            </a:r>
            <a:r>
              <a:rPr lang="it-IT"/>
              <a:t>6</a:t>
            </a:r>
            <a:r>
              <a:t>: Introduction and objectives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E4A2858-B259-B021-B7E8-E0EC85B25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188" y="2642869"/>
            <a:ext cx="11864788" cy="3534093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n-US"/>
              <a:t>The objectives of WP6 defined in the ET-PP GA are corresponding to the </a:t>
            </a:r>
            <a:r>
              <a:rPr lang="en-US" err="1"/>
              <a:t>realisation</a:t>
            </a:r>
            <a:r>
              <a:rPr lang="en-US"/>
              <a:t> of the key scientific documents of the ET project:</a:t>
            </a:r>
          </a:p>
          <a:p>
            <a:pPr lvl="1"/>
            <a:r>
              <a:rPr lang="en-US"/>
              <a:t>The Science Case</a:t>
            </a:r>
          </a:p>
          <a:p>
            <a:pPr lvl="1"/>
            <a:r>
              <a:rPr lang="en-US"/>
              <a:t>The detector and the research infrastructure Technical Design Report (TDR) (with different levels of detail)</a:t>
            </a:r>
          </a:p>
          <a:p>
            <a:pPr lvl="1"/>
            <a:r>
              <a:rPr lang="en-US"/>
              <a:t>The pipe vacuum system Technical Design Report</a:t>
            </a:r>
          </a:p>
          <a:p>
            <a:pPr lvl="1"/>
            <a:r>
              <a:rPr lang="en-US"/>
              <a:t>The Data Management Plan &amp; Data Access Policy for ET</a:t>
            </a:r>
          </a:p>
          <a:p>
            <a:pPr lvl="1"/>
            <a:endParaRPr lang="en-US"/>
          </a:p>
        </p:txBody>
      </p:sp>
      <p:sp>
        <p:nvSpPr>
          <p:cNvPr id="126" name="Slide Number Placeholder 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24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pic>
        <p:nvPicPr>
          <p:cNvPr id="127" name="et-logo2.png" descr="et-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4C7C822-C1BF-CA64-23F1-5581CACD4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32" y="1181308"/>
            <a:ext cx="9788014" cy="141031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B36B9C5-93C2-9D0C-5079-03D6FE38A36E}"/>
              </a:ext>
            </a:extLst>
          </p:cNvPr>
          <p:cNvSpPr txBox="1"/>
          <p:nvPr/>
        </p:nvSpPr>
        <p:spPr>
          <a:xfrm>
            <a:off x="5153923" y="1232555"/>
            <a:ext cx="186845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Fro</a:t>
            </a:r>
            <a:r>
              <a:rPr lang="it-IT">
                <a:solidFill>
                  <a:srgbClr val="FF0000"/>
                </a:solidFill>
              </a:rPr>
              <a:t>m the ET-PP GA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8338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ooter Placeholder 3"/>
          <p:cNvSpPr txBox="1"/>
          <p:nvPr/>
        </p:nvSpPr>
        <p:spPr>
          <a:xfrm>
            <a:off x="2960361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30" name="Title 1"/>
          <p:cNvSpPr txBox="1">
            <a:spLocks noGrp="1"/>
          </p:cNvSpPr>
          <p:nvPr>
            <p:ph type="title"/>
          </p:nvPr>
        </p:nvSpPr>
        <p:spPr>
          <a:xfrm>
            <a:off x="247650" y="47305"/>
            <a:ext cx="2832848" cy="7493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WP 6: Tasks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C0AEF66-3074-265D-BA72-077B6D4C5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838200"/>
            <a:ext cx="6829425" cy="5353049"/>
          </a:xfrm>
        </p:spPr>
        <p:txBody>
          <a:bodyPr lIns="45719" tIns="45720" rIns="45719" bIns="45720" anchor="t">
            <a:normAutofit fontScale="92500"/>
          </a:bodyPr>
          <a:lstStyle/>
          <a:p>
            <a:r>
              <a:rPr lang="en-US"/>
              <a:t>Considering the particular nature of WP6, acting as a bridge toward the complex system of activities in the ET Collaboration, </a:t>
            </a:r>
            <a:r>
              <a:rPr lang="en-US">
                <a:ea typeface="+mn-lt"/>
                <a:cs typeface="+mn-lt"/>
              </a:rPr>
              <a:t>no explicit tasks were defined</a:t>
            </a:r>
            <a:r>
              <a:rPr lang="en-US"/>
              <a:t> in the GA</a:t>
            </a:r>
          </a:p>
          <a:p>
            <a:r>
              <a:rPr lang="en-US"/>
              <a:t>But the set of deliverables declared in the GA clearly defines the task structure “projected” by the Collaboration in WP6:</a:t>
            </a:r>
          </a:p>
          <a:p>
            <a:pPr lvl="1"/>
            <a:r>
              <a:rPr lang="en-US"/>
              <a:t> Production of the ET Refined Science Case</a:t>
            </a:r>
          </a:p>
          <a:p>
            <a:pPr marL="1233805" lvl="2" indent="-319405"/>
            <a:r>
              <a:rPr lang="en-US"/>
              <a:t>This task ends with the deliverable 6.1 (M18). </a:t>
            </a:r>
          </a:p>
          <a:p>
            <a:pPr marL="1233805" lvl="2" indent="-319405"/>
            <a:r>
              <a:rPr lang="en-US"/>
              <a:t>It is produced by the ET Collaboration Observational Board </a:t>
            </a:r>
          </a:p>
          <a:p>
            <a:pPr marL="1233805" lvl="2" indent="-319405"/>
            <a:endParaRPr lang="en-US"/>
          </a:p>
        </p:txBody>
      </p:sp>
      <p:sp>
        <p:nvSpPr>
          <p:cNvPr id="131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pic>
        <p:nvPicPr>
          <p:cNvPr id="133" name="et-logo2.png" descr="et-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 descr="Immagine che contiene testo, schermata, persona, Viso umano&#10;&#10;Descrizione generata automaticamente">
            <a:extLst>
              <a:ext uri="{FF2B5EF4-FFF2-40B4-BE49-F238E27FC236}">
                <a16:creationId xmlns:a16="http://schemas.microsoft.com/office/drawing/2014/main" id="{D379C851-BCAB-D764-EC85-0D48E04A4B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815" y="800100"/>
            <a:ext cx="4914743" cy="5921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E5D926-47A1-6504-E9E9-3891226C1741}"/>
              </a:ext>
            </a:extLst>
          </p:cNvPr>
          <p:cNvSpPr txBox="1"/>
          <p:nvPr/>
        </p:nvSpPr>
        <p:spPr>
          <a:xfrm>
            <a:off x="9135035" y="277906"/>
            <a:ext cx="103990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defTabSz="91440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>
                <a:latin typeface="Calibri Light"/>
                <a:cs typeface="Calibri Light"/>
              </a:rPr>
              <a:t>OSB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ooter Placeholder 3"/>
          <p:cNvSpPr txBox="1"/>
          <p:nvPr/>
        </p:nvSpPr>
        <p:spPr>
          <a:xfrm>
            <a:off x="2960361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30" name="Title 1"/>
          <p:cNvSpPr txBox="1">
            <a:spLocks noGrp="1"/>
          </p:cNvSpPr>
          <p:nvPr>
            <p:ph type="title"/>
          </p:nvPr>
        </p:nvSpPr>
        <p:spPr>
          <a:xfrm>
            <a:off x="247650" y="47305"/>
            <a:ext cx="10515600" cy="749300"/>
          </a:xfrm>
          <a:prstGeom prst="rect">
            <a:avLst/>
          </a:prstGeom>
        </p:spPr>
        <p:txBody>
          <a:bodyPr/>
          <a:lstStyle/>
          <a:p>
            <a:r>
              <a:t>WP </a:t>
            </a:r>
            <a:r>
              <a:rPr lang="it-IT"/>
              <a:t>6</a:t>
            </a:r>
            <a:r>
              <a:t>: Tasks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C0AEF66-3074-265D-BA72-077B6D4C5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838200"/>
            <a:ext cx="11744325" cy="5353049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n-US"/>
              <a:t>Vacuum pipe design</a:t>
            </a:r>
          </a:p>
          <a:p>
            <a:pPr lvl="1"/>
            <a:r>
              <a:rPr lang="en-US"/>
              <a:t>This task is the result of a complex set of activities under the coordination of CERN, structured in an MOU between CERN, IFAE, INFN and </a:t>
            </a:r>
            <a:r>
              <a:rPr lang="en-US" err="1"/>
              <a:t>Nikhef</a:t>
            </a:r>
            <a:r>
              <a:rPr lang="en-US"/>
              <a:t> and involving some groups of the ET collaboration</a:t>
            </a:r>
          </a:p>
          <a:p>
            <a:pPr lvl="1"/>
            <a:r>
              <a:rPr lang="en-US"/>
              <a:t>See Paolo Chiggiato talk</a:t>
            </a:r>
          </a:p>
          <a:p>
            <a:pPr marL="1233805" lvl="2" indent="-319405"/>
            <a:endParaRPr lang="en-US"/>
          </a:p>
        </p:txBody>
      </p:sp>
      <p:sp>
        <p:nvSpPr>
          <p:cNvPr id="131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pic>
        <p:nvPicPr>
          <p:cNvPr id="133" name="et-logo2.png" descr="et-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99125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ooter Placeholder 3"/>
          <p:cNvSpPr txBox="1"/>
          <p:nvPr/>
        </p:nvSpPr>
        <p:spPr>
          <a:xfrm>
            <a:off x="2960361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30" name="Title 1"/>
          <p:cNvSpPr txBox="1">
            <a:spLocks noGrp="1"/>
          </p:cNvSpPr>
          <p:nvPr>
            <p:ph type="title"/>
          </p:nvPr>
        </p:nvSpPr>
        <p:spPr>
          <a:xfrm>
            <a:off x="342901" y="287884"/>
            <a:ext cx="6882142" cy="39013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WP </a:t>
            </a:r>
            <a:r>
              <a:rPr lang="it-IT"/>
              <a:t>6</a:t>
            </a:r>
            <a:r>
              <a:t>: Tasks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C0AEF66-3074-265D-BA72-077B6D4C5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742951"/>
            <a:ext cx="11787188" cy="2414588"/>
          </a:xfrm>
        </p:spPr>
        <p:txBody>
          <a:bodyPr lIns="45719" tIns="45720" rIns="45719" bIns="45720" anchor="t">
            <a:normAutofit fontScale="85000" lnSpcReduction="10000"/>
          </a:bodyPr>
          <a:lstStyle/>
          <a:p>
            <a:r>
              <a:rPr lang="en-US"/>
              <a:t>Research Infrastructure Design</a:t>
            </a:r>
          </a:p>
          <a:p>
            <a:pPr lvl="1"/>
            <a:r>
              <a:rPr lang="en-US"/>
              <a:t>The task is to produce the technical design of ET's </a:t>
            </a:r>
            <a:r>
              <a:rPr lang="en-US" b="1"/>
              <a:t>civil and technical infrastructures</a:t>
            </a:r>
          </a:p>
          <a:p>
            <a:pPr lvl="1"/>
            <a:r>
              <a:rPr lang="en-US"/>
              <a:t>It is an iterative process producing 2 deliverables D6.3 (M24) and D6.5 (M40) </a:t>
            </a:r>
            <a:br>
              <a:rPr lang="en-US"/>
            </a:br>
            <a:r>
              <a:rPr lang="en-US"/>
              <a:t>(the RI TDRs with different levels of maturity)</a:t>
            </a:r>
          </a:p>
          <a:p>
            <a:pPr lvl="1"/>
            <a:r>
              <a:rPr lang="en-US"/>
              <a:t>The achievement of its targets is pursued by the ET-Organization (ETO) and supported by an advisory agreement with CERN</a:t>
            </a:r>
          </a:p>
        </p:txBody>
      </p:sp>
      <p:sp>
        <p:nvSpPr>
          <p:cNvPr id="131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pic>
        <p:nvPicPr>
          <p:cNvPr id="133" name="et-logo2.png" descr="et-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1">
            <a:extLst>
              <a:ext uri="{FF2B5EF4-FFF2-40B4-BE49-F238E27FC236}">
                <a16:creationId xmlns:a16="http://schemas.microsoft.com/office/drawing/2014/main" id="{65CBEAEB-5704-48A2-BCBB-21E0D24BF63D}"/>
              </a:ext>
            </a:extLst>
          </p:cNvPr>
          <p:cNvGrpSpPr>
            <a:grpSpLocks noChangeAspect="1"/>
          </p:cNvGrpSpPr>
          <p:nvPr/>
        </p:nvGrpSpPr>
        <p:grpSpPr>
          <a:xfrm>
            <a:off x="800100" y="3204122"/>
            <a:ext cx="10968037" cy="2987127"/>
            <a:chOff x="1145848" y="1284169"/>
            <a:chExt cx="9906538" cy="3198280"/>
          </a:xfrm>
        </p:grpSpPr>
        <p:sp>
          <p:nvSpPr>
            <p:cNvPr id="6" name="Rectangle: Rounded Corners 33">
              <a:extLst>
                <a:ext uri="{FF2B5EF4-FFF2-40B4-BE49-F238E27FC236}">
                  <a16:creationId xmlns:a16="http://schemas.microsoft.com/office/drawing/2014/main" id="{92D8FF0D-003A-48AD-AFB4-4AECFE05724D}"/>
                </a:ext>
              </a:extLst>
            </p:cNvPr>
            <p:cNvSpPr>
              <a:spLocks/>
            </p:cNvSpPr>
            <p:nvPr/>
          </p:nvSpPr>
          <p:spPr>
            <a:xfrm>
              <a:off x="1145848" y="3429000"/>
              <a:ext cx="1836862" cy="104138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Civil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Engineering</a:t>
              </a:r>
            </a:p>
          </p:txBody>
        </p:sp>
        <p:sp>
          <p:nvSpPr>
            <p:cNvPr id="7" name="Rectangle: Rounded Corners 34">
              <a:extLst>
                <a:ext uri="{FF2B5EF4-FFF2-40B4-BE49-F238E27FC236}">
                  <a16:creationId xmlns:a16="http://schemas.microsoft.com/office/drawing/2014/main" id="{7BEEF312-44EF-4785-9D65-1BFC41082D13}"/>
                </a:ext>
              </a:extLst>
            </p:cNvPr>
            <p:cNvSpPr>
              <a:spLocks/>
            </p:cNvSpPr>
            <p:nvPr/>
          </p:nvSpPr>
          <p:spPr>
            <a:xfrm>
              <a:off x="5179614" y="3441065"/>
              <a:ext cx="1836862" cy="104138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Mechanical Engineering</a:t>
              </a:r>
              <a:endPara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35">
              <a:extLst>
                <a:ext uri="{FF2B5EF4-FFF2-40B4-BE49-F238E27FC236}">
                  <a16:creationId xmlns:a16="http://schemas.microsoft.com/office/drawing/2014/main" id="{56AF22C2-F856-481F-ABAC-56470AF9F744}"/>
                </a:ext>
              </a:extLst>
            </p:cNvPr>
            <p:cNvSpPr>
              <a:spLocks/>
            </p:cNvSpPr>
            <p:nvPr/>
          </p:nvSpPr>
          <p:spPr>
            <a:xfrm>
              <a:off x="7198105" y="3429000"/>
              <a:ext cx="1836862" cy="104138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Logistics and Installation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36">
              <a:extLst>
                <a:ext uri="{FF2B5EF4-FFF2-40B4-BE49-F238E27FC236}">
                  <a16:creationId xmlns:a16="http://schemas.microsoft.com/office/drawing/2014/main" id="{40FD3F17-CF74-402C-B66E-FB4C659FF401}"/>
                </a:ext>
              </a:extLst>
            </p:cNvPr>
            <p:cNvSpPr>
              <a:spLocks/>
            </p:cNvSpPr>
            <p:nvPr/>
          </p:nvSpPr>
          <p:spPr>
            <a:xfrm>
              <a:off x="5176656" y="1284169"/>
              <a:ext cx="1836862" cy="1041384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Engineering Department</a:t>
              </a:r>
              <a:endPara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37">
              <a:extLst>
                <a:ext uri="{FF2B5EF4-FFF2-40B4-BE49-F238E27FC236}">
                  <a16:creationId xmlns:a16="http://schemas.microsoft.com/office/drawing/2014/main" id="{86BF826A-5E34-4E16-A5EB-B252CB032C52}"/>
                </a:ext>
              </a:extLst>
            </p:cNvPr>
            <p:cNvSpPr>
              <a:spLocks/>
            </p:cNvSpPr>
            <p:nvPr/>
          </p:nvSpPr>
          <p:spPr>
            <a:xfrm>
              <a:off x="3163268" y="3429001"/>
              <a:ext cx="1836862" cy="104138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Infrastructure</a:t>
              </a:r>
            </a:p>
          </p:txBody>
        </p:sp>
        <p:sp>
          <p:nvSpPr>
            <p:cNvPr id="11" name="Rectangle: Rounded Corners 38">
              <a:extLst>
                <a:ext uri="{FF2B5EF4-FFF2-40B4-BE49-F238E27FC236}">
                  <a16:creationId xmlns:a16="http://schemas.microsoft.com/office/drawing/2014/main" id="{73C94485-C746-4063-8966-36A2BE8B1540}"/>
                </a:ext>
              </a:extLst>
            </p:cNvPr>
            <p:cNvSpPr>
              <a:spLocks/>
            </p:cNvSpPr>
            <p:nvPr/>
          </p:nvSpPr>
          <p:spPr>
            <a:xfrm>
              <a:off x="9215524" y="3429000"/>
              <a:ext cx="1836862" cy="104138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Coordination and Integration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" name="Connector: Elbow 39">
              <a:extLst>
                <a:ext uri="{FF2B5EF4-FFF2-40B4-BE49-F238E27FC236}">
                  <a16:creationId xmlns:a16="http://schemas.microsoft.com/office/drawing/2014/main" id="{8C5F8ABF-7EC2-4FA7-8276-3949B739F341}"/>
                </a:ext>
              </a:extLst>
            </p:cNvPr>
            <p:cNvCxnSpPr>
              <a:cxnSpLocks/>
              <a:stCxn id="9" idx="2"/>
              <a:endCxn id="6" idx="0"/>
            </p:cNvCxnSpPr>
            <p:nvPr/>
          </p:nvCxnSpPr>
          <p:spPr>
            <a:xfrm rot="5400000">
              <a:off x="3527960" y="861873"/>
              <a:ext cx="1103446" cy="4030808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Elbow 40">
              <a:extLst>
                <a:ext uri="{FF2B5EF4-FFF2-40B4-BE49-F238E27FC236}">
                  <a16:creationId xmlns:a16="http://schemas.microsoft.com/office/drawing/2014/main" id="{D0158EF9-513B-4FFA-8829-804C0D767B10}"/>
                </a:ext>
              </a:extLst>
            </p:cNvPr>
            <p:cNvCxnSpPr>
              <a:cxnSpLocks/>
              <a:stCxn id="9" idx="2"/>
              <a:endCxn id="8" idx="0"/>
            </p:cNvCxnSpPr>
            <p:nvPr/>
          </p:nvCxnSpPr>
          <p:spPr>
            <a:xfrm rot="16200000" flipH="1">
              <a:off x="6554088" y="1866551"/>
              <a:ext cx="1103446" cy="2021449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41">
              <a:extLst>
                <a:ext uri="{FF2B5EF4-FFF2-40B4-BE49-F238E27FC236}">
                  <a16:creationId xmlns:a16="http://schemas.microsoft.com/office/drawing/2014/main" id="{A938AAE8-A562-4ADC-A3D4-012A0273390A}"/>
                </a:ext>
              </a:extLst>
            </p:cNvPr>
            <p:cNvCxnSpPr>
              <a:cxnSpLocks/>
              <a:stCxn id="9" idx="2"/>
              <a:endCxn id="10" idx="0"/>
            </p:cNvCxnSpPr>
            <p:nvPr/>
          </p:nvCxnSpPr>
          <p:spPr>
            <a:xfrm rot="5400000">
              <a:off x="4536670" y="1870583"/>
              <a:ext cx="1103448" cy="2013388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42">
              <a:extLst>
                <a:ext uri="{FF2B5EF4-FFF2-40B4-BE49-F238E27FC236}">
                  <a16:creationId xmlns:a16="http://schemas.microsoft.com/office/drawing/2014/main" id="{73BDE4A3-8D57-49E5-98C3-8A528BC7F7D5}"/>
                </a:ext>
              </a:extLst>
            </p:cNvPr>
            <p:cNvCxnSpPr>
              <a:cxnSpLocks/>
              <a:stCxn id="9" idx="2"/>
              <a:endCxn id="11" idx="0"/>
            </p:cNvCxnSpPr>
            <p:nvPr/>
          </p:nvCxnSpPr>
          <p:spPr>
            <a:xfrm rot="16200000" flipH="1">
              <a:off x="7562798" y="857842"/>
              <a:ext cx="1103446" cy="4038868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43">
              <a:extLst>
                <a:ext uri="{FF2B5EF4-FFF2-40B4-BE49-F238E27FC236}">
                  <a16:creationId xmlns:a16="http://schemas.microsoft.com/office/drawing/2014/main" id="{3181DE41-193F-4F6F-9470-6A83A4E44CBF}"/>
                </a:ext>
              </a:extLst>
            </p:cNvPr>
            <p:cNvCxnSpPr>
              <a:cxnSpLocks/>
              <a:stCxn id="9" idx="2"/>
              <a:endCxn id="7" idx="0"/>
            </p:cNvCxnSpPr>
            <p:nvPr/>
          </p:nvCxnSpPr>
          <p:spPr>
            <a:xfrm>
              <a:off x="6095087" y="2325553"/>
              <a:ext cx="2958" cy="11155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60792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59BD9D2-CAD8-F5A2-AEE5-768CEF99BD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5737" y="93429"/>
            <a:ext cx="10775971" cy="610496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38E7E61-0EF4-5F82-C617-27920EB04208}"/>
              </a:ext>
            </a:extLst>
          </p:cNvPr>
          <p:cNvSpPr/>
          <p:nvPr/>
        </p:nvSpPr>
        <p:spPr>
          <a:xfrm>
            <a:off x="0" y="0"/>
            <a:ext cx="12192000" cy="6911163"/>
          </a:xfrm>
          <a:prstGeom prst="rect">
            <a:avLst/>
          </a:prstGeom>
          <a:solidFill>
            <a:srgbClr val="FFFFFF">
              <a:alpha val="69804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9" name="Footer Placeholder 3"/>
          <p:cNvSpPr txBox="1"/>
          <p:nvPr/>
        </p:nvSpPr>
        <p:spPr>
          <a:xfrm>
            <a:off x="2960361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30" name="Title 1"/>
          <p:cNvSpPr txBox="1">
            <a:spLocks noGrp="1"/>
          </p:cNvSpPr>
          <p:nvPr>
            <p:ph type="title"/>
          </p:nvPr>
        </p:nvSpPr>
        <p:spPr>
          <a:xfrm>
            <a:off x="342901" y="287884"/>
            <a:ext cx="6882142" cy="39013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WP </a:t>
            </a:r>
            <a:r>
              <a:rPr lang="it-IT"/>
              <a:t>6</a:t>
            </a:r>
            <a:r>
              <a:t>: Tasks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C0AEF66-3074-265D-BA72-077B6D4C5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920" y="1392473"/>
            <a:ext cx="12098080" cy="3386862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n-US"/>
              <a:t>Detector Design</a:t>
            </a:r>
          </a:p>
          <a:p>
            <a:pPr lvl="1"/>
            <a:r>
              <a:rPr lang="en-US"/>
              <a:t>This task is to produce a preliminary version of the </a:t>
            </a:r>
            <a:br>
              <a:rPr lang="en-US"/>
            </a:br>
            <a:r>
              <a:rPr lang="en-US"/>
              <a:t>technical design of the </a:t>
            </a:r>
            <a:r>
              <a:rPr lang="en-US" b="1"/>
              <a:t>ET detectors</a:t>
            </a:r>
          </a:p>
          <a:p>
            <a:pPr lvl="1"/>
            <a:r>
              <a:rPr lang="en-US"/>
              <a:t>It ends with the production of the deliverable 6.4 (M24)</a:t>
            </a:r>
          </a:p>
          <a:p>
            <a:pPr lvl="1"/>
            <a:r>
              <a:rPr lang="en-US"/>
              <a:t>It is </a:t>
            </a:r>
            <a:r>
              <a:rPr lang="en-US" err="1"/>
              <a:t>realised</a:t>
            </a:r>
            <a:r>
              <a:rPr lang="en-US"/>
              <a:t> in a collaborative effort of the ET Collaboration </a:t>
            </a:r>
            <a:br>
              <a:rPr lang="en-US"/>
            </a:br>
            <a:r>
              <a:rPr lang="en-US"/>
              <a:t>Instrument Science Board and the ETO Project Office</a:t>
            </a:r>
          </a:p>
        </p:txBody>
      </p:sp>
      <p:sp>
        <p:nvSpPr>
          <p:cNvPr id="131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pic>
        <p:nvPicPr>
          <p:cNvPr id="133" name="et-logo2.png" descr="et-logo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78056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ooter Placeholder 3"/>
          <p:cNvSpPr txBox="1"/>
          <p:nvPr/>
        </p:nvSpPr>
        <p:spPr>
          <a:xfrm>
            <a:off x="4084319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30" name="Title 1"/>
          <p:cNvSpPr txBox="1">
            <a:spLocks noGrp="1"/>
          </p:cNvSpPr>
          <p:nvPr>
            <p:ph type="title"/>
          </p:nvPr>
        </p:nvSpPr>
        <p:spPr>
          <a:xfrm>
            <a:off x="838200" y="33432"/>
            <a:ext cx="10515600" cy="825500"/>
          </a:xfrm>
          <a:prstGeom prst="rect">
            <a:avLst/>
          </a:prstGeom>
        </p:spPr>
        <p:txBody>
          <a:bodyPr/>
          <a:lstStyle/>
          <a:p>
            <a:r>
              <a:t>WP </a:t>
            </a:r>
            <a:r>
              <a:rPr lang="it-IT"/>
              <a:t>6</a:t>
            </a:r>
            <a:r>
              <a:t>: Tasks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C0AEF66-3074-265D-BA72-077B6D4C5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023" y="1257300"/>
            <a:ext cx="11161060" cy="4919663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n-US"/>
              <a:t>Data Management Plan (DMP) and Data Access Policy (DAP)</a:t>
            </a:r>
          </a:p>
          <a:p>
            <a:r>
              <a:rPr lang="en-US"/>
              <a:t>This complex task aims to define the ET policy for data access and the consequent DMP (D6.6, M46)</a:t>
            </a:r>
          </a:p>
          <a:p>
            <a:r>
              <a:rPr lang="en-US"/>
              <a:t>Several actors have to play in synergy to achieve the expected result</a:t>
            </a:r>
          </a:p>
          <a:p>
            <a:pPr lvl="1"/>
            <a:r>
              <a:rPr lang="en-US"/>
              <a:t>The scientists have to optimize the data access policy to maximize the science return of ET</a:t>
            </a:r>
          </a:p>
          <a:p>
            <a:pPr lvl="1"/>
            <a:r>
              <a:rPr lang="en-US"/>
              <a:t>Agencies have to optimize the usage of public resources</a:t>
            </a:r>
          </a:p>
          <a:p>
            <a:pPr lvl="1"/>
            <a:r>
              <a:rPr lang="en-US"/>
              <a:t>Technical bodies (EIB and WP8) have to design an efficient DMP for ET</a:t>
            </a:r>
          </a:p>
          <a:p>
            <a:r>
              <a:rPr lang="en-US"/>
              <a:t>Considering the global nature of the GW science, the international scenario plays a crucial role in the definition of the DMP and DAP</a:t>
            </a:r>
          </a:p>
          <a:p>
            <a:pPr marL="1233805" lvl="2" indent="-319405"/>
            <a:endParaRPr lang="en-US"/>
          </a:p>
        </p:txBody>
      </p:sp>
      <p:sp>
        <p:nvSpPr>
          <p:cNvPr id="131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pic>
        <p:nvPicPr>
          <p:cNvPr id="133" name="et-logo2.png" descr="et-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657669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ooter Placeholder 3"/>
          <p:cNvSpPr txBox="1"/>
          <p:nvPr/>
        </p:nvSpPr>
        <p:spPr>
          <a:xfrm>
            <a:off x="4084319" y="6444169"/>
            <a:ext cx="40233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i="1">
                <a:solidFill>
                  <a:srgbClr val="888888"/>
                </a:solidFill>
              </a:defRPr>
            </a:pPr>
            <a:r>
              <a:t>Project: 101079696 — ET-PP, 1</a:t>
            </a:r>
            <a:r>
              <a:rPr baseline="30000"/>
              <a:t>st</a:t>
            </a:r>
            <a:r>
              <a:t> review meeting</a:t>
            </a:r>
          </a:p>
        </p:txBody>
      </p:sp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xfrm>
            <a:off x="838200" y="69293"/>
            <a:ext cx="10515600" cy="939240"/>
          </a:xfrm>
          <a:prstGeom prst="rect">
            <a:avLst/>
          </a:prstGeom>
        </p:spPr>
        <p:txBody>
          <a:bodyPr/>
          <a:lstStyle/>
          <a:p>
            <a:r>
              <a:t>WP </a:t>
            </a:r>
            <a:r>
              <a:rPr lang="it-IT"/>
              <a:t>6</a:t>
            </a:r>
            <a:r>
              <a:t>: Deliverables and milestones</a:t>
            </a:r>
          </a:p>
        </p:txBody>
      </p:sp>
      <p:sp>
        <p:nvSpPr>
          <p:cNvPr id="143" name="Date Placeholder 1"/>
          <p:cNvSpPr txBox="1"/>
          <p:nvPr/>
        </p:nvSpPr>
        <p:spPr>
          <a:xfrm>
            <a:off x="883919" y="6444169"/>
            <a:ext cx="26517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r>
              <a:t>14/12/2023</a:t>
            </a:r>
          </a:p>
        </p:txBody>
      </p:sp>
      <p:pic>
        <p:nvPicPr>
          <p:cNvPr id="145" name="et-logo2.png" descr="et-logo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964" y="93429"/>
            <a:ext cx="1625892" cy="503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20FD137-9446-E6B6-58EF-63929C11E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965" y="1094905"/>
            <a:ext cx="7887037" cy="20769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DD44A3-AF9A-92A9-AC66-E109D0784A2C}"/>
              </a:ext>
            </a:extLst>
          </p:cNvPr>
          <p:cNvSpPr txBox="1"/>
          <p:nvPr/>
        </p:nvSpPr>
        <p:spPr>
          <a:xfrm>
            <a:off x="488575" y="1008533"/>
            <a:ext cx="11887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Milestones: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253B932-DBD1-CE45-008A-2F543C58A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70" y="1327569"/>
            <a:ext cx="7865458" cy="100880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D901F7D-0CA7-7C63-2151-B21922FDC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851136" y="1038693"/>
            <a:ext cx="268941" cy="24919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B0F5464-117B-45FC-2BA3-5DAEAC1CCF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334" r="25073"/>
          <a:stretch/>
        </p:blipFill>
        <p:spPr>
          <a:xfrm>
            <a:off x="0" y="3183941"/>
            <a:ext cx="9135035" cy="367405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B9D9133-47BA-CCEC-2F49-A8009BE4B5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68" y="3183942"/>
            <a:ext cx="2822003" cy="95210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BC29766B-C320-A301-783B-F3F8BF66A5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9664" y="2502942"/>
            <a:ext cx="2901192" cy="80852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2A418580-903B-5799-5181-6712A77BAB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477" y="3616283"/>
            <a:ext cx="6789523" cy="320337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B2DF93-35F7-28CC-4DEE-C8C17E8D3913}"/>
              </a:ext>
            </a:extLst>
          </p:cNvPr>
          <p:cNvSpPr txBox="1"/>
          <p:nvPr/>
        </p:nvSpPr>
        <p:spPr>
          <a:xfrm>
            <a:off x="9851136" y="1327569"/>
            <a:ext cx="118237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WP8 </a:t>
            </a:r>
            <a:r>
              <a:rPr kumimoji="0" lang="it-IT" sz="18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driven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366336-6B14-1DBB-FD3F-F49508F4E739}"/>
              </a:ext>
            </a:extLst>
          </p:cNvPr>
          <p:cNvSpPr txBox="1"/>
          <p:nvPr/>
        </p:nvSpPr>
        <p:spPr>
          <a:xfrm>
            <a:off x="9851134" y="1632381"/>
            <a:ext cx="118237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WP8 </a:t>
            </a:r>
            <a:r>
              <a:rPr kumimoji="0" lang="it-IT" sz="18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driven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D64652F53E4D418AF4598F39F1AE0C" ma:contentTypeVersion="16" ma:contentTypeDescription="Create a new document." ma:contentTypeScope="" ma:versionID="1c75804a5f376a7d84bd279266b74a49">
  <xsd:schema xmlns:xsd="http://www.w3.org/2001/XMLSchema" xmlns:xs="http://www.w3.org/2001/XMLSchema" xmlns:p="http://schemas.microsoft.com/office/2006/metadata/properties" xmlns:ns2="e05aca6b-95ad-4d01-8dbe-05b192912a59" xmlns:ns3="539c4bab-24c6-48d6-805b-a44ad888d013" targetNamespace="http://schemas.microsoft.com/office/2006/metadata/properties" ma:root="true" ma:fieldsID="30b7e59e8b38fb73b1a2cf70b8572fbb" ns2:_="" ns3:_="">
    <xsd:import namespace="e05aca6b-95ad-4d01-8dbe-05b192912a59"/>
    <xsd:import namespace="539c4bab-24c6-48d6-805b-a44ad888d0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aca6b-95ad-4d01-8dbe-05b192912a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9c4bab-24c6-48d6-805b-a44ad888d01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96d73c4-600c-4750-b1a9-e8f5a5c35217}" ma:internalName="TaxCatchAll" ma:showField="CatchAllData" ma:web="539c4bab-24c6-48d6-805b-a44ad888d0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9c4bab-24c6-48d6-805b-a44ad888d013" xsi:nil="true"/>
    <lcf76f155ced4ddcb4097134ff3c332f xmlns="e05aca6b-95ad-4d01-8dbe-05b192912a5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C0C529-460E-4F05-927E-CD44A0CA78F2}">
  <ds:schemaRefs>
    <ds:schemaRef ds:uri="539c4bab-24c6-48d6-805b-a44ad888d013"/>
    <ds:schemaRef ds:uri="e05aca6b-95ad-4d01-8dbe-05b192912a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88A41E5-95BA-487E-A503-12DB7E861F79}">
  <ds:schemaRefs>
    <ds:schemaRef ds:uri="539c4bab-24c6-48d6-805b-a44ad888d013"/>
    <ds:schemaRef ds:uri="e05aca6b-95ad-4d01-8dbe-05b192912a5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802D4A8-AF4A-462F-BE9A-A7848B88A6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1415</Words>
  <Application>Microsoft Office PowerPoint</Application>
  <PresentationFormat>Widescreen</PresentationFormat>
  <Paragraphs>171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Arial</vt:lpstr>
      <vt:lpstr>Arial,Sans-Serif</vt:lpstr>
      <vt:lpstr>Calibri</vt:lpstr>
      <vt:lpstr>Calibri Light</vt:lpstr>
      <vt:lpstr>Trebuchet MS</vt:lpstr>
      <vt:lpstr>Tema de Office</vt:lpstr>
      <vt:lpstr>ET-PP  1st review meeting WP6 Activities</vt:lpstr>
      <vt:lpstr>WP 6: Introduction and objectives</vt:lpstr>
      <vt:lpstr>WP 6: Introduction and objectives</vt:lpstr>
      <vt:lpstr>WP 6: Tasks</vt:lpstr>
      <vt:lpstr>WP 6: Tasks</vt:lpstr>
      <vt:lpstr>WP 6: Tasks</vt:lpstr>
      <vt:lpstr>WP 6: Tasks</vt:lpstr>
      <vt:lpstr>WP 6: Tasks</vt:lpstr>
      <vt:lpstr>WP 6: Deliverables and milestones</vt:lpstr>
      <vt:lpstr>WP 6: Deliverables and milestones</vt:lpstr>
      <vt:lpstr>WP 6: Deliverables and milestones</vt:lpstr>
      <vt:lpstr>WP 6: Deliverables and milestones</vt:lpstr>
      <vt:lpstr>WP 6: Deliverables and milestones</vt:lpstr>
      <vt:lpstr>WP 6: Deliverables and milestones</vt:lpstr>
      <vt:lpstr>WP 6: Deliverables and milestones</vt:lpstr>
      <vt:lpstr>WP 6: Contribution from each partner</vt:lpstr>
      <vt:lpstr>WP 6: Outlook and perspectives</vt:lpstr>
      <vt:lpstr>ET-PP  1st review meeting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ET-PP  1st review meeting</dc:title>
  <cp:lastModifiedBy>Michele Punturo</cp:lastModifiedBy>
  <cp:revision>1</cp:revision>
  <dcterms:modified xsi:type="dcterms:W3CDTF">2023-12-11T13:16:26Z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0x0101002CD64652F53E4D418AF4598F39F1AE0C</vt:lpwstr>
  </property>
  <property fmtid="{D5CDD505-2E9C-101B-9397-08002B2CF9AE}" pid="3" name="MediaServiceImageTags">
    <vt:lpwstr/>
  </property>
</Properties>
</file>