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3"/>
  </p:notesMasterIdLst>
  <p:sldIdLst>
    <p:sldId id="257" r:id="rId2"/>
    <p:sldId id="258" r:id="rId3"/>
    <p:sldId id="271" r:id="rId4"/>
    <p:sldId id="272" r:id="rId5"/>
    <p:sldId id="264" r:id="rId6"/>
    <p:sldId id="269" r:id="rId7"/>
    <p:sldId id="273" r:id="rId8"/>
    <p:sldId id="268" r:id="rId9"/>
    <p:sldId id="275" r:id="rId10"/>
    <p:sldId id="270" r:id="rId11"/>
    <p:sldId id="266" r:id="rId12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1AF8A"/>
    <a:srgbClr val="9FE1B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CD3A1CB-C9B8-44D2-9D94-A9E6EF87F2E5}" v="3" dt="2024-06-12T10:35:56.19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67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8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oelofs, M.E.H. [Miriam]" userId="d5362578-3b30-4fd2-a610-aa3ad5e1e93e" providerId="ADAL" clId="{FCD3A1CB-C9B8-44D2-9D94-A9E6EF87F2E5}"/>
    <pc:docChg chg="undo custSel delSld modSld sldOrd">
      <pc:chgData name="Roelofs, M.E.H. [Miriam]" userId="d5362578-3b30-4fd2-a610-aa3ad5e1e93e" providerId="ADAL" clId="{FCD3A1CB-C9B8-44D2-9D94-A9E6EF87F2E5}" dt="2024-06-17T06:48:16.173" v="3879" actId="20577"/>
      <pc:docMkLst>
        <pc:docMk/>
      </pc:docMkLst>
      <pc:sldChg chg="del">
        <pc:chgData name="Roelofs, M.E.H. [Miriam]" userId="d5362578-3b30-4fd2-a610-aa3ad5e1e93e" providerId="ADAL" clId="{FCD3A1CB-C9B8-44D2-9D94-A9E6EF87F2E5}" dt="2024-06-12T10:35:51.274" v="57" actId="2696"/>
        <pc:sldMkLst>
          <pc:docMk/>
          <pc:sldMk cId="1031632001" sldId="264"/>
        </pc:sldMkLst>
      </pc:sldChg>
      <pc:sldChg chg="modSp mod">
        <pc:chgData name="Roelofs, M.E.H. [Miriam]" userId="d5362578-3b30-4fd2-a610-aa3ad5e1e93e" providerId="ADAL" clId="{FCD3A1CB-C9B8-44D2-9D94-A9E6EF87F2E5}" dt="2024-06-17T06:44:08.350" v="3820" actId="20577"/>
        <pc:sldMkLst>
          <pc:docMk/>
          <pc:sldMk cId="3000202727" sldId="264"/>
        </pc:sldMkLst>
        <pc:spChg chg="mod">
          <ac:chgData name="Roelofs, M.E.H. [Miriam]" userId="d5362578-3b30-4fd2-a610-aa3ad5e1e93e" providerId="ADAL" clId="{FCD3A1CB-C9B8-44D2-9D94-A9E6EF87F2E5}" dt="2024-06-13T11:24:36.678" v="3122" actId="20577"/>
          <ac:spMkLst>
            <pc:docMk/>
            <pc:sldMk cId="3000202727" sldId="264"/>
            <ac:spMk id="2" creationId="{DAF691BD-E915-4CE5-A1DD-375BAF395184}"/>
          </ac:spMkLst>
        </pc:spChg>
        <pc:spChg chg="mod">
          <ac:chgData name="Roelofs, M.E.H. [Miriam]" userId="d5362578-3b30-4fd2-a610-aa3ad5e1e93e" providerId="ADAL" clId="{FCD3A1CB-C9B8-44D2-9D94-A9E6EF87F2E5}" dt="2024-06-17T06:44:08.350" v="3820" actId="20577"/>
          <ac:spMkLst>
            <pc:docMk/>
            <pc:sldMk cId="3000202727" sldId="264"/>
            <ac:spMk id="3" creationId="{F5873183-777C-4A6C-9F38-FFCF1D8D1198}"/>
          </ac:spMkLst>
        </pc:spChg>
      </pc:sldChg>
      <pc:sldChg chg="modSp mod">
        <pc:chgData name="Roelofs, M.E.H. [Miriam]" userId="d5362578-3b30-4fd2-a610-aa3ad5e1e93e" providerId="ADAL" clId="{FCD3A1CB-C9B8-44D2-9D94-A9E6EF87F2E5}" dt="2024-06-17T06:45:06.744" v="3850" actId="20577"/>
        <pc:sldMkLst>
          <pc:docMk/>
          <pc:sldMk cId="2367235841" sldId="268"/>
        </pc:sldMkLst>
        <pc:spChg chg="mod">
          <ac:chgData name="Roelofs, M.E.H. [Miriam]" userId="d5362578-3b30-4fd2-a610-aa3ad5e1e93e" providerId="ADAL" clId="{FCD3A1CB-C9B8-44D2-9D94-A9E6EF87F2E5}" dt="2024-06-12T10:33:37.778" v="56" actId="6549"/>
          <ac:spMkLst>
            <pc:docMk/>
            <pc:sldMk cId="2367235841" sldId="268"/>
            <ac:spMk id="2" creationId="{7C1DBB1C-C695-4CD4-B6B8-D700F6119A4F}"/>
          </ac:spMkLst>
        </pc:spChg>
        <pc:spChg chg="mod">
          <ac:chgData name="Roelofs, M.E.H. [Miriam]" userId="d5362578-3b30-4fd2-a610-aa3ad5e1e93e" providerId="ADAL" clId="{FCD3A1CB-C9B8-44D2-9D94-A9E6EF87F2E5}" dt="2024-06-17T06:45:06.744" v="3850" actId="20577"/>
          <ac:spMkLst>
            <pc:docMk/>
            <pc:sldMk cId="2367235841" sldId="268"/>
            <ac:spMk id="3" creationId="{0AE1A49C-CDE1-44AB-80CB-84145D86890F}"/>
          </ac:spMkLst>
        </pc:spChg>
        <pc:spChg chg="mod">
          <ac:chgData name="Roelofs, M.E.H. [Miriam]" userId="d5362578-3b30-4fd2-a610-aa3ad5e1e93e" providerId="ADAL" clId="{FCD3A1CB-C9B8-44D2-9D94-A9E6EF87F2E5}" dt="2024-06-12T11:22:21.464" v="2349" actId="20577"/>
          <ac:spMkLst>
            <pc:docMk/>
            <pc:sldMk cId="2367235841" sldId="268"/>
            <ac:spMk id="14" creationId="{072B270D-B73B-279B-5CC9-E54DDD3B0D1C}"/>
          </ac:spMkLst>
        </pc:spChg>
      </pc:sldChg>
      <pc:sldChg chg="modSp mod">
        <pc:chgData name="Roelofs, M.E.H. [Miriam]" userId="d5362578-3b30-4fd2-a610-aa3ad5e1e93e" providerId="ADAL" clId="{FCD3A1CB-C9B8-44D2-9D94-A9E6EF87F2E5}" dt="2024-06-16T18:26:35.903" v="3413" actId="20577"/>
        <pc:sldMkLst>
          <pc:docMk/>
          <pc:sldMk cId="2062017541" sldId="269"/>
        </pc:sldMkLst>
        <pc:spChg chg="mod">
          <ac:chgData name="Roelofs, M.E.H. [Miriam]" userId="d5362578-3b30-4fd2-a610-aa3ad5e1e93e" providerId="ADAL" clId="{FCD3A1CB-C9B8-44D2-9D94-A9E6EF87F2E5}" dt="2024-06-16T10:47:36.334" v="3214" actId="20577"/>
          <ac:spMkLst>
            <pc:docMk/>
            <pc:sldMk cId="2062017541" sldId="269"/>
            <ac:spMk id="2" creationId="{DAF691BD-E915-4CE5-A1DD-375BAF395184}"/>
          </ac:spMkLst>
        </pc:spChg>
        <pc:spChg chg="mod">
          <ac:chgData name="Roelofs, M.E.H. [Miriam]" userId="d5362578-3b30-4fd2-a610-aa3ad5e1e93e" providerId="ADAL" clId="{FCD3A1CB-C9B8-44D2-9D94-A9E6EF87F2E5}" dt="2024-06-16T18:26:35.903" v="3413" actId="20577"/>
          <ac:spMkLst>
            <pc:docMk/>
            <pc:sldMk cId="2062017541" sldId="269"/>
            <ac:spMk id="3" creationId="{F5873183-777C-4A6C-9F38-FFCF1D8D1198}"/>
          </ac:spMkLst>
        </pc:spChg>
      </pc:sldChg>
      <pc:sldChg chg="modSp mod">
        <pc:chgData name="Roelofs, M.E.H. [Miriam]" userId="d5362578-3b30-4fd2-a610-aa3ad5e1e93e" providerId="ADAL" clId="{FCD3A1CB-C9B8-44D2-9D94-A9E6EF87F2E5}" dt="2024-06-17T06:48:16.173" v="3879" actId="20577"/>
        <pc:sldMkLst>
          <pc:docMk/>
          <pc:sldMk cId="944170879" sldId="270"/>
        </pc:sldMkLst>
        <pc:spChg chg="mod">
          <ac:chgData name="Roelofs, M.E.H. [Miriam]" userId="d5362578-3b30-4fd2-a610-aa3ad5e1e93e" providerId="ADAL" clId="{FCD3A1CB-C9B8-44D2-9D94-A9E6EF87F2E5}" dt="2024-06-17T06:48:16.173" v="3879" actId="20577"/>
          <ac:spMkLst>
            <pc:docMk/>
            <pc:sldMk cId="944170879" sldId="270"/>
            <ac:spMk id="3" creationId="{F5873183-777C-4A6C-9F38-FFCF1D8D1198}"/>
          </ac:spMkLst>
        </pc:spChg>
      </pc:sldChg>
      <pc:sldChg chg="del">
        <pc:chgData name="Roelofs, M.E.H. [Miriam]" userId="d5362578-3b30-4fd2-a610-aa3ad5e1e93e" providerId="ADAL" clId="{FCD3A1CB-C9B8-44D2-9D94-A9E6EF87F2E5}" dt="2024-06-12T10:38:27.061" v="138" actId="2696"/>
        <pc:sldMkLst>
          <pc:docMk/>
          <pc:sldMk cId="1389805114" sldId="271"/>
        </pc:sldMkLst>
      </pc:sldChg>
      <pc:sldChg chg="modSp mod ord">
        <pc:chgData name="Roelofs, M.E.H. [Miriam]" userId="d5362578-3b30-4fd2-a610-aa3ad5e1e93e" providerId="ADAL" clId="{FCD3A1CB-C9B8-44D2-9D94-A9E6EF87F2E5}" dt="2024-06-16T18:23:52.433" v="3237" actId="207"/>
        <pc:sldMkLst>
          <pc:docMk/>
          <pc:sldMk cId="3387888438" sldId="271"/>
        </pc:sldMkLst>
        <pc:spChg chg="mod">
          <ac:chgData name="Roelofs, M.E.H. [Miriam]" userId="d5362578-3b30-4fd2-a610-aa3ad5e1e93e" providerId="ADAL" clId="{FCD3A1CB-C9B8-44D2-9D94-A9E6EF87F2E5}" dt="2024-06-16T18:23:52.433" v="3237" actId="207"/>
          <ac:spMkLst>
            <pc:docMk/>
            <pc:sldMk cId="3387888438" sldId="271"/>
            <ac:spMk id="3" creationId="{F5873183-777C-4A6C-9F38-FFCF1D8D1198}"/>
          </ac:spMkLst>
        </pc:spChg>
      </pc:sldChg>
      <pc:sldChg chg="modSp mod">
        <pc:chgData name="Roelofs, M.E.H. [Miriam]" userId="d5362578-3b30-4fd2-a610-aa3ad5e1e93e" providerId="ADAL" clId="{FCD3A1CB-C9B8-44D2-9D94-A9E6EF87F2E5}" dt="2024-06-16T18:24:42.569" v="3279" actId="6549"/>
        <pc:sldMkLst>
          <pc:docMk/>
          <pc:sldMk cId="485373650" sldId="272"/>
        </pc:sldMkLst>
        <pc:spChg chg="mod">
          <ac:chgData name="Roelofs, M.E.H. [Miriam]" userId="d5362578-3b30-4fd2-a610-aa3ad5e1e93e" providerId="ADAL" clId="{FCD3A1CB-C9B8-44D2-9D94-A9E6EF87F2E5}" dt="2024-06-16T18:24:42.569" v="3279" actId="6549"/>
          <ac:spMkLst>
            <pc:docMk/>
            <pc:sldMk cId="485373650" sldId="272"/>
            <ac:spMk id="2" creationId="{DAF691BD-E915-4CE5-A1DD-375BAF395184}"/>
          </ac:spMkLst>
        </pc:spChg>
        <pc:spChg chg="mod">
          <ac:chgData name="Roelofs, M.E.H. [Miriam]" userId="d5362578-3b30-4fd2-a610-aa3ad5e1e93e" providerId="ADAL" clId="{FCD3A1CB-C9B8-44D2-9D94-A9E6EF87F2E5}" dt="2024-06-16T18:24:18.088" v="3240" actId="20577"/>
          <ac:spMkLst>
            <pc:docMk/>
            <pc:sldMk cId="485373650" sldId="272"/>
            <ac:spMk id="3" creationId="{F5873183-777C-4A6C-9F38-FFCF1D8D1198}"/>
          </ac:spMkLst>
        </pc:spChg>
      </pc:sldChg>
      <pc:sldChg chg="del">
        <pc:chgData name="Roelofs, M.E.H. [Miriam]" userId="d5362578-3b30-4fd2-a610-aa3ad5e1e93e" providerId="ADAL" clId="{FCD3A1CB-C9B8-44D2-9D94-A9E6EF87F2E5}" dt="2024-06-16T18:20:03.485" v="3215" actId="2696"/>
        <pc:sldMkLst>
          <pc:docMk/>
          <pc:sldMk cId="598877265" sldId="274"/>
        </pc:sldMkLst>
      </pc:sldChg>
      <pc:sldChg chg="delSp modSp mod">
        <pc:chgData name="Roelofs, M.E.H. [Miriam]" userId="d5362578-3b30-4fd2-a610-aa3ad5e1e93e" providerId="ADAL" clId="{FCD3A1CB-C9B8-44D2-9D94-A9E6EF87F2E5}" dt="2024-06-16T18:27:22.416" v="3415" actId="113"/>
        <pc:sldMkLst>
          <pc:docMk/>
          <pc:sldMk cId="3695804876" sldId="275"/>
        </pc:sldMkLst>
        <pc:spChg chg="mod">
          <ac:chgData name="Roelofs, M.E.H. [Miriam]" userId="d5362578-3b30-4fd2-a610-aa3ad5e1e93e" providerId="ADAL" clId="{FCD3A1CB-C9B8-44D2-9D94-A9E6EF87F2E5}" dt="2024-06-12T10:41:48.543" v="249" actId="20577"/>
          <ac:spMkLst>
            <pc:docMk/>
            <pc:sldMk cId="3695804876" sldId="275"/>
            <ac:spMk id="2" creationId="{7C1DBB1C-C695-4CD4-B6B8-D700F6119A4F}"/>
          </ac:spMkLst>
        </pc:spChg>
        <pc:spChg chg="mod">
          <ac:chgData name="Roelofs, M.E.H. [Miriam]" userId="d5362578-3b30-4fd2-a610-aa3ad5e1e93e" providerId="ADAL" clId="{FCD3A1CB-C9B8-44D2-9D94-A9E6EF87F2E5}" dt="2024-06-16T18:27:22.416" v="3415" actId="113"/>
          <ac:spMkLst>
            <pc:docMk/>
            <pc:sldMk cId="3695804876" sldId="275"/>
            <ac:spMk id="3" creationId="{0AE1A49C-CDE1-44AB-80CB-84145D86890F}"/>
          </ac:spMkLst>
        </pc:spChg>
        <pc:spChg chg="mod">
          <ac:chgData name="Roelofs, M.E.H. [Miriam]" userId="d5362578-3b30-4fd2-a610-aa3ad5e1e93e" providerId="ADAL" clId="{FCD3A1CB-C9B8-44D2-9D94-A9E6EF87F2E5}" dt="2024-06-12T10:49:47.718" v="601" actId="1076"/>
          <ac:spMkLst>
            <pc:docMk/>
            <pc:sldMk cId="3695804876" sldId="275"/>
            <ac:spMk id="10" creationId="{F1823460-C71B-4409-9EFB-0003AC688B62}"/>
          </ac:spMkLst>
        </pc:spChg>
        <pc:spChg chg="del mod">
          <ac:chgData name="Roelofs, M.E.H. [Miriam]" userId="d5362578-3b30-4fd2-a610-aa3ad5e1e93e" providerId="ADAL" clId="{FCD3A1CB-C9B8-44D2-9D94-A9E6EF87F2E5}" dt="2024-06-12T10:49:57.446" v="602" actId="21"/>
          <ac:spMkLst>
            <pc:docMk/>
            <pc:sldMk cId="3695804876" sldId="275"/>
            <ac:spMk id="14" creationId="{072B270D-B73B-279B-5CC9-E54DDD3B0D1C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2DD4D4-BBA4-4443-A93A-1B4520894480}" type="datetimeFigureOut">
              <a:rPr lang="nl-NL" smtClean="0"/>
              <a:t>16-6-2024</a:t>
            </a:fld>
            <a:endParaRPr lang="nl-N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2A0317-1C03-4ED1-939E-53A6C2894D1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978512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BBC73C-0272-4B78-AA83-6463FEA4CA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3D430EE-EB67-4EA1-A065-A0D29C29247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nl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941D8F-BCCA-4F57-914A-95026AA371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F3A5B-298B-4276-A5B5-9CAC3D8B1CCB}" type="datetime1">
              <a:rPr lang="nl-NL" smtClean="0"/>
              <a:t>16-6-2024</a:t>
            </a:fld>
            <a:endParaRPr lang="nl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5E0D80-1E51-4C15-BCE9-2C956830CB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C727FA-66F3-44DE-8A76-C54C5B73C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49EC9-360A-402C-900D-BE58D0B3867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125139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DFB60E-618B-42DF-957D-1084B001D9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C6FCAFD-6862-4FF9-BC62-E8F8D4EE36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888338-98C6-454C-95BB-0618D4C989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6E3E1-422B-431A-926E-29A73401DAB7}" type="datetime1">
              <a:rPr lang="nl-NL" smtClean="0"/>
              <a:t>16-6-2024</a:t>
            </a:fld>
            <a:endParaRPr lang="nl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325310-DF65-43F0-A7AC-CF360B7BB4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2D0840-828D-4CC1-833A-F691B72A5A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49EC9-360A-402C-900D-BE58D0B3867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174670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F5E1DDF-0E56-41B4-9822-94205174649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B7DDDA7-1AD9-4403-920E-CE3DF1A53D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277505-DD57-4C1E-8BC7-8D20E2F89B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63AE9-4F9A-432D-81BD-BB7A4ADED832}" type="datetime1">
              <a:rPr lang="nl-NL" smtClean="0"/>
              <a:t>16-6-2024</a:t>
            </a:fld>
            <a:endParaRPr lang="nl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815009-75F3-45FA-A1DE-1A749F473C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A3173D-0A0F-4F81-99EC-94F0581C9F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49EC9-360A-402C-900D-BE58D0B3867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377425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E589C5-9007-4FBF-91FF-EBB69973F0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B47245-4070-497C-9FE6-89391E23A7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029444-0438-46AA-ADD3-656DE50C4B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D4AFA-27DA-4A8A-B878-ECBA7024A4C1}" type="datetime1">
              <a:rPr lang="nl-NL" smtClean="0"/>
              <a:t>16-6-2024</a:t>
            </a:fld>
            <a:endParaRPr lang="nl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96E19E-508C-4D97-AC31-2A787E0E96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2F05B7-4FF8-45EB-8C6E-A53DC2AE75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49EC9-360A-402C-900D-BE58D0B3867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51338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B1C121-18BB-458A-A4CD-88539511A3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485ADD9-785F-4C00-93CA-2BEE6D775D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535792-974E-41FE-B228-96643DB5D5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20886-4A85-4333-80D3-20050E1DB7C4}" type="datetime1">
              <a:rPr lang="nl-NL" smtClean="0"/>
              <a:t>16-6-2024</a:t>
            </a:fld>
            <a:endParaRPr lang="nl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FFEE7C-0F44-48E7-A1BF-B989CB5048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0A4CAF-A4DE-492F-ADB6-C170772D88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49EC9-360A-402C-900D-BE58D0B3867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234501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5DD792-8FB6-4840-AEB3-71282F658D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37A9BF-BA3D-48A9-9DF5-7A4F199898B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E2E2DFD-E2D1-4F74-82B5-4EE5AB9D7F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149B46-6C0A-44EF-AEA0-59D294F688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1294D-BE56-4423-B6F0-23A4AB8F0E2F}" type="datetime1">
              <a:rPr lang="nl-NL" smtClean="0"/>
              <a:t>16-6-2024</a:t>
            </a:fld>
            <a:endParaRPr lang="nl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826FBA-EF4D-495F-9068-1DB43153A5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28999AC-1309-4668-BA8C-1BE185E725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49EC9-360A-402C-900D-BE58D0B3867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196909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5489C5-F7C8-4A0F-8694-979210A129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C4A32A-3518-4998-BCB9-66EBF77D10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ADFC81B-A519-49D2-9C4A-92B3F71940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3CF2FBA-E478-497C-8F2E-95350B96EBA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BED914B-4E4D-4C0F-AF2E-7C3DD68FBF2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B08D9D9-21C0-4FE4-AA59-68EACE2305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79E69-C7C6-4C0E-99E1-F7F4336095AD}" type="datetime1">
              <a:rPr lang="nl-NL" smtClean="0"/>
              <a:t>16-6-2024</a:t>
            </a:fld>
            <a:endParaRPr lang="nl-NL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C5F9B77-A637-4158-BDC4-4FBF2AAF2C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E27C42C-9AA0-4438-997E-52E3569EC5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49EC9-360A-402C-900D-BE58D0B3867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795058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6481C8-62BC-4C8D-A0D9-5C6D824815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D92ECD6-AC19-4FDD-A45A-0FDA1B3AB6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43C42-477E-49D5-BA58-32F0392D4AE4}" type="datetime1">
              <a:rPr lang="nl-NL" smtClean="0"/>
              <a:t>16-6-2024</a:t>
            </a:fld>
            <a:endParaRPr lang="nl-NL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1C411BA-6B7A-44B8-B527-05CC038B24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16E274B-2007-415D-AAD4-C8EB9FF48F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49EC9-360A-402C-900D-BE58D0B3867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253359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E3F1E44-25B7-4D45-A44D-468DC33CDE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400A2-FDFA-4BF1-8A78-C731D4397C4B}" type="datetime1">
              <a:rPr lang="nl-NL" smtClean="0"/>
              <a:t>16-6-2024</a:t>
            </a:fld>
            <a:endParaRPr lang="nl-NL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5F00741-4390-40DA-84B1-EBF8BE35F5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762DC8C-0312-4524-8302-C185DBA051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49EC9-360A-402C-900D-BE58D0B3867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70993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2185BF-E153-4508-87A6-A3DB978BCF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ECA545-ABEF-4789-9B4D-FD0196DAB1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03CD262-2B95-42D4-A36C-E2680D3157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E95F4A3-54B2-40D4-8D33-A2032429FE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57D6A-9B90-48F8-A2EA-2FBE6464884F}" type="datetime1">
              <a:rPr lang="nl-NL" smtClean="0"/>
              <a:t>16-6-2024</a:t>
            </a:fld>
            <a:endParaRPr lang="nl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116EA49-60F2-4E1F-AE3F-17887ACDA6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BD0E9A-E476-4F90-B6C6-6448BD9E3C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49EC9-360A-402C-900D-BE58D0B3867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567733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83ADC4-6160-4D2D-80C7-E7BEC09A9F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1A31D9B-AFE1-4D8E-AB86-4CBE6AB6E43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B613565-C6D6-424B-A77A-7B07B7B6E6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0B1EEB-C5BE-4C7B-8251-2044008483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7258F-41FE-4901-A0FD-3DFACACC5C6B}" type="datetime1">
              <a:rPr lang="nl-NL" smtClean="0"/>
              <a:t>16-6-2024</a:t>
            </a:fld>
            <a:endParaRPr lang="nl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5C22AA-8AF7-4BE9-8C9A-28E3B0EF13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8ADF509-A5DE-4BF5-8D05-D852C0CBF8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49EC9-360A-402C-900D-BE58D0B3867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506234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CAEFCFD-5E8E-494C-BFE7-DCC7499968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7ECD747-E170-46ED-912E-C1BFF6F39B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4A8388-F8AD-4E47-86CB-71A122B7DD3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2FECA5-8BC8-4B71-A0C7-D5004A31B5D2}" type="datetime1">
              <a:rPr lang="nl-NL" smtClean="0"/>
              <a:t>16-6-2024</a:t>
            </a:fld>
            <a:endParaRPr lang="nl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4D36BB-0927-4402-AABA-9A27A3F8B73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20A34F-82E7-4642-8915-384131A364E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C49EC9-360A-402C-900D-BE58D0B3867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339997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FA9664-5C9A-4FD5-AD46-D627D75EF1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6366" y="1133340"/>
            <a:ext cx="10327433" cy="1325563"/>
          </a:xfrm>
        </p:spPr>
        <p:txBody>
          <a:bodyPr/>
          <a:lstStyle/>
          <a:p>
            <a:pPr algn="ctr"/>
            <a:r>
              <a:rPr lang="nl-NL" b="1" dirty="0">
                <a:solidFill>
                  <a:srgbClr val="21AF8A"/>
                </a:solidFill>
                <a:latin typeface="Univers" panose="020B0503020202020204" pitchFamily="34" charset="0"/>
              </a:rPr>
              <a:t>ETPP </a:t>
            </a:r>
            <a:r>
              <a:rPr lang="nl-NL" b="1" dirty="0" err="1">
                <a:solidFill>
                  <a:srgbClr val="21AF8A"/>
                </a:solidFill>
                <a:latin typeface="Univers" panose="020B0503020202020204" pitchFamily="34" charset="0"/>
              </a:rPr>
              <a:t>Annual</a:t>
            </a:r>
            <a:r>
              <a:rPr lang="nl-NL" b="1" dirty="0">
                <a:solidFill>
                  <a:srgbClr val="21AF8A"/>
                </a:solidFill>
                <a:latin typeface="Univers" panose="020B0503020202020204" pitchFamily="34" charset="0"/>
              </a:rPr>
              <a:t> meeting 2024, </a:t>
            </a:r>
            <a:br>
              <a:rPr lang="nl-NL" b="1" dirty="0">
                <a:solidFill>
                  <a:srgbClr val="21AF8A"/>
                </a:solidFill>
                <a:latin typeface="Univers" panose="020B0503020202020204" pitchFamily="34" charset="0"/>
              </a:rPr>
            </a:br>
            <a:r>
              <a:rPr lang="nl-NL" sz="2400" b="1" dirty="0">
                <a:solidFill>
                  <a:srgbClr val="21AF8A"/>
                </a:solidFill>
                <a:latin typeface="Univers" panose="020B0503020202020204" pitchFamily="34" charset="0"/>
              </a:rPr>
              <a:t>17-18 </a:t>
            </a:r>
            <a:r>
              <a:rPr lang="nl-NL" sz="2400" b="1" dirty="0" err="1">
                <a:solidFill>
                  <a:srgbClr val="21AF8A"/>
                </a:solidFill>
                <a:latin typeface="Univers" panose="020B0503020202020204" pitchFamily="34" charset="0"/>
              </a:rPr>
              <a:t>June</a:t>
            </a:r>
            <a:r>
              <a:rPr lang="nl-NL" sz="2400" b="1" dirty="0">
                <a:solidFill>
                  <a:srgbClr val="21AF8A"/>
                </a:solidFill>
                <a:latin typeface="Univers" panose="020B0503020202020204" pitchFamily="34" charset="0"/>
              </a:rPr>
              <a:t> Barcelona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CD2723-2E20-475C-A5FF-48D0631ADA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6366" y="2718033"/>
            <a:ext cx="10327434" cy="345893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b="1" dirty="0"/>
          </a:p>
          <a:p>
            <a:pPr marL="0" indent="0" algn="ctr">
              <a:buNone/>
            </a:pPr>
            <a:r>
              <a:rPr lang="en-US" b="1" dirty="0">
                <a:solidFill>
                  <a:srgbClr val="21AF8A"/>
                </a:solidFill>
              </a:rPr>
              <a:t>Update ET PP  WP2: Organization, Governance and Legal Aspects</a:t>
            </a:r>
            <a:endParaRPr lang="nl-NL" b="1" dirty="0">
              <a:solidFill>
                <a:srgbClr val="21AF8A"/>
              </a:solidFill>
            </a:endParaRPr>
          </a:p>
          <a:p>
            <a:pPr marL="0" indent="0" algn="ctr">
              <a:buNone/>
            </a:pPr>
            <a:endParaRPr lang="en-US" b="1" dirty="0">
              <a:solidFill>
                <a:srgbClr val="21AF8A"/>
              </a:solidFill>
            </a:endParaRPr>
          </a:p>
          <a:p>
            <a:pPr marL="0" indent="0" algn="r">
              <a:buNone/>
            </a:pPr>
            <a:endParaRPr lang="en-US" sz="2000" dirty="0"/>
          </a:p>
          <a:p>
            <a:pPr marL="0" indent="0" algn="r">
              <a:buNone/>
            </a:pPr>
            <a:endParaRPr lang="en-US" sz="2000" dirty="0"/>
          </a:p>
          <a:p>
            <a:pPr marL="0" indent="0" algn="r">
              <a:buNone/>
            </a:pPr>
            <a:endParaRPr lang="nl-NL" sz="2000" dirty="0">
              <a:solidFill>
                <a:srgbClr val="000000"/>
              </a:solidFill>
            </a:endParaRPr>
          </a:p>
          <a:p>
            <a:pPr marL="0" indent="0" algn="r">
              <a:buNone/>
            </a:pPr>
            <a:r>
              <a:rPr lang="nl-NL" sz="2000" dirty="0" err="1">
                <a:solidFill>
                  <a:srgbClr val="000000"/>
                </a:solidFill>
              </a:rPr>
              <a:t>Workpackage</a:t>
            </a:r>
            <a:r>
              <a:rPr lang="nl-NL" sz="2000" dirty="0">
                <a:solidFill>
                  <a:srgbClr val="000000"/>
                </a:solidFill>
              </a:rPr>
              <a:t> leader: </a:t>
            </a:r>
            <a:r>
              <a:rPr lang="nl-NL" sz="1800" dirty="0">
                <a:solidFill>
                  <a:srgbClr val="000000"/>
                </a:solidFill>
              </a:rPr>
              <a:t>Miriam Roelofs</a:t>
            </a:r>
          </a:p>
          <a:p>
            <a:pPr marL="0" indent="0" algn="r">
              <a:buNone/>
            </a:pPr>
            <a:r>
              <a:rPr lang="nl-NL" sz="1800" dirty="0">
                <a:solidFill>
                  <a:srgbClr val="000000"/>
                </a:solidFill>
              </a:rPr>
              <a:t>m.roelofs@nwo-i.nl</a:t>
            </a:r>
          </a:p>
          <a:p>
            <a:pPr marL="0" indent="0">
              <a:buNone/>
            </a:pPr>
            <a:endParaRPr lang="nl-NL" sz="4800" dirty="0">
              <a:solidFill>
                <a:srgbClr val="000000"/>
              </a:solidFill>
              <a:latin typeface="Roboto"/>
            </a:endParaRP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4066DE26-E5CA-4DCB-AC3E-F9F2D37939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4A914-D304-4577-B9B3-9E3EA628217A}" type="datetime1">
              <a:rPr lang="nl-NL" smtClean="0"/>
              <a:t>16-6-2024</a:t>
            </a:fld>
            <a:endParaRPr lang="nl-NL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3A863DF-21B1-42AE-A3FE-4A0F915BC6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49EC9-360A-402C-900D-BE58D0B38679}" type="slidenum">
              <a:rPr lang="nl-NL" smtClean="0"/>
              <a:t>1</a:t>
            </a:fld>
            <a:endParaRPr lang="nl-NL"/>
          </a:p>
        </p:txBody>
      </p:sp>
      <p:pic>
        <p:nvPicPr>
          <p:cNvPr id="10" name="Google Shape;55;p13" descr="Texto&#10;&#10;Descripción generada automáticamente con confianza media">
            <a:extLst>
              <a:ext uri="{FF2B5EF4-FFF2-40B4-BE49-F238E27FC236}">
                <a16:creationId xmlns:a16="http://schemas.microsoft.com/office/drawing/2014/main" id="{1B4DB9B4-0543-467A-999A-79C57AB554F8}"/>
              </a:ext>
            </a:extLst>
          </p:cNvPr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207412" y="227483"/>
            <a:ext cx="1816437" cy="563818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52FCE600-D668-4666-A7B2-6E6C27704786}"/>
              </a:ext>
            </a:extLst>
          </p:cNvPr>
          <p:cNvSpPr/>
          <p:nvPr/>
        </p:nvSpPr>
        <p:spPr>
          <a:xfrm flipH="1">
            <a:off x="662471" y="933061"/>
            <a:ext cx="45719" cy="5924939"/>
          </a:xfrm>
          <a:prstGeom prst="rect">
            <a:avLst/>
          </a:prstGeom>
          <a:gradFill>
            <a:gsLst>
              <a:gs pos="100000">
                <a:schemeClr val="accent5">
                  <a:lumMod val="75000"/>
                </a:schemeClr>
              </a:gs>
              <a:gs pos="0">
                <a:srgbClr val="21AF8A"/>
              </a:gs>
              <a:gs pos="100000">
                <a:schemeClr val="accent1">
                  <a:tint val="44500"/>
                  <a:satMod val="160000"/>
                </a:schemeClr>
              </a:gs>
              <a:gs pos="100000">
                <a:srgbClr val="C5D0F1"/>
              </a:gs>
              <a:gs pos="100000">
                <a:schemeClr val="accent1">
                  <a:lumMod val="50000"/>
                </a:schemeClr>
              </a:gs>
              <a:gs pos="100000">
                <a:schemeClr val="tx1">
                  <a:lumMod val="95000"/>
                  <a:lumOff val="5000"/>
                </a:schemeClr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2" name="Google Shape;57;p13">
            <a:extLst>
              <a:ext uri="{FF2B5EF4-FFF2-40B4-BE49-F238E27FC236}">
                <a16:creationId xmlns:a16="http://schemas.microsoft.com/office/drawing/2014/main" id="{764CC818-5C0C-4483-A9F9-290C622691A2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982200" y="6126503"/>
            <a:ext cx="1013675" cy="703825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9DB12DFE-AB03-4A6A-938A-6EBFDA17C3F2}"/>
              </a:ext>
            </a:extLst>
          </p:cNvPr>
          <p:cNvSpPr txBox="1"/>
          <p:nvPr/>
        </p:nvSpPr>
        <p:spPr>
          <a:xfrm>
            <a:off x="2141600" y="6213096"/>
            <a:ext cx="779026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>
                <a:solidFill>
                  <a:schemeClr val="bg1">
                    <a:lumMod val="50000"/>
                  </a:schemeClr>
                </a:solidFill>
                <a:highlight>
                  <a:srgbClr val="FFFFFF"/>
                </a:highlight>
                <a:ea typeface="Roboto"/>
                <a:cs typeface="Roboto"/>
                <a:sym typeface="Roboto"/>
              </a:rPr>
              <a:t>ET-PP is a project supported by the European Commission Framework </a:t>
            </a:r>
            <a:r>
              <a:rPr lang="en-US" sz="1200" dirty="0" err="1">
                <a:solidFill>
                  <a:schemeClr val="bg1">
                    <a:lumMod val="50000"/>
                  </a:schemeClr>
                </a:solidFill>
                <a:highlight>
                  <a:srgbClr val="FFFFFF"/>
                </a:highlight>
                <a:ea typeface="Roboto"/>
                <a:cs typeface="Roboto"/>
                <a:sym typeface="Roboto"/>
              </a:rPr>
              <a:t>Programme</a:t>
            </a:r>
            <a:r>
              <a:rPr lang="en-US" sz="1200" dirty="0">
                <a:solidFill>
                  <a:schemeClr val="bg1">
                    <a:lumMod val="50000"/>
                  </a:schemeClr>
                </a:solidFill>
                <a:highlight>
                  <a:srgbClr val="FFFFFF"/>
                </a:highlight>
                <a:ea typeface="Roboto"/>
                <a:cs typeface="Roboto"/>
                <a:sym typeface="Roboto"/>
              </a:rPr>
              <a:t> </a:t>
            </a:r>
          </a:p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>
                <a:solidFill>
                  <a:schemeClr val="bg1">
                    <a:lumMod val="50000"/>
                  </a:schemeClr>
                </a:solidFill>
                <a:highlight>
                  <a:srgbClr val="FFFFFF"/>
                </a:highlight>
                <a:ea typeface="Roboto"/>
                <a:cs typeface="Roboto"/>
                <a:sym typeface="Roboto"/>
              </a:rPr>
              <a:t>Horizon Europe Coordination and Support action under grant agreement 101079696</a:t>
            </a:r>
            <a:endParaRPr lang="en-US" sz="1200" dirty="0">
              <a:solidFill>
                <a:schemeClr val="bg1">
                  <a:lumMod val="50000"/>
                </a:schemeClr>
              </a:solidFill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209851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F691BD-E915-4CE5-A1DD-375BAF3951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1072" y="914746"/>
            <a:ext cx="10326377" cy="692381"/>
          </a:xfrm>
        </p:spPr>
        <p:txBody>
          <a:bodyPr>
            <a:normAutofit/>
          </a:bodyPr>
          <a:lstStyle/>
          <a:p>
            <a:r>
              <a:rPr lang="nl-NL" sz="3200" b="1" dirty="0">
                <a:solidFill>
                  <a:srgbClr val="21AF8A"/>
                </a:solidFill>
                <a:latin typeface="Univers" panose="020B0503020202020204"/>
              </a:rPr>
              <a:t>Next steps WP2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873183-777C-4A6C-9F38-FFCF1D8D11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21072" y="1750381"/>
            <a:ext cx="10326378" cy="4339270"/>
          </a:xfrm>
        </p:spPr>
        <p:txBody>
          <a:bodyPr>
            <a:normAutofit fontScale="92500" lnSpcReduction="20000"/>
          </a:bodyPr>
          <a:lstStyle/>
          <a:p>
            <a:r>
              <a:rPr lang="nl-NL" sz="1800" b="1" i="1" dirty="0" err="1">
                <a:solidFill>
                  <a:schemeClr val="tx2">
                    <a:lumMod val="10000"/>
                  </a:schemeClr>
                </a:solidFill>
                <a:sym typeface="Wingdings" panose="05000000000000000000" pitchFamily="2" charset="2"/>
              </a:rPr>
              <a:t>Request</a:t>
            </a:r>
            <a:r>
              <a:rPr lang="nl-NL" sz="1800" b="1" i="1" dirty="0">
                <a:solidFill>
                  <a:schemeClr val="tx2">
                    <a:lumMod val="10000"/>
                  </a:schemeClr>
                </a:solidFill>
                <a:sym typeface="Wingdings" panose="05000000000000000000" pitchFamily="2" charset="2"/>
              </a:rPr>
              <a:t> </a:t>
            </a:r>
            <a:r>
              <a:rPr lang="nl-NL" sz="1800" b="1" i="1" dirty="0" err="1">
                <a:solidFill>
                  <a:schemeClr val="tx2">
                    <a:lumMod val="10000"/>
                  </a:schemeClr>
                </a:solidFill>
                <a:sym typeface="Wingdings" panose="05000000000000000000" pitchFamily="2" charset="2"/>
              </a:rPr>
              <a:t>to</a:t>
            </a:r>
            <a:r>
              <a:rPr lang="nl-NL" sz="1800" b="1" i="1" dirty="0">
                <a:solidFill>
                  <a:schemeClr val="tx2">
                    <a:lumMod val="10000"/>
                  </a:schemeClr>
                </a:solidFill>
                <a:sym typeface="Wingdings" panose="05000000000000000000" pitchFamily="2" charset="2"/>
              </a:rPr>
              <a:t> EC </a:t>
            </a:r>
            <a:r>
              <a:rPr lang="nl-NL" sz="1800" b="1" i="1" dirty="0" err="1">
                <a:solidFill>
                  <a:schemeClr val="tx2">
                    <a:lumMod val="10000"/>
                  </a:schemeClr>
                </a:solidFill>
                <a:sym typeface="Wingdings" panose="05000000000000000000" pitchFamily="2" charset="2"/>
              </a:rPr>
              <a:t>officer</a:t>
            </a:r>
            <a:r>
              <a:rPr lang="nl-NL" sz="1800" b="1" i="1" dirty="0">
                <a:solidFill>
                  <a:schemeClr val="tx2">
                    <a:lumMod val="10000"/>
                  </a:schemeClr>
                </a:solidFill>
                <a:sym typeface="Wingdings" panose="05000000000000000000" pitchFamily="2" charset="2"/>
              </a:rPr>
              <a:t>: </a:t>
            </a:r>
            <a:r>
              <a:rPr lang="nl-NL" sz="1800" b="1" i="1" dirty="0" err="1">
                <a:solidFill>
                  <a:srgbClr val="21AF8A"/>
                </a:solidFill>
                <a:sym typeface="Wingdings" panose="05000000000000000000" pitchFamily="2" charset="2"/>
              </a:rPr>
              <a:t>amendment</a:t>
            </a:r>
            <a:r>
              <a:rPr lang="nl-NL" sz="1800" b="1" i="1" dirty="0">
                <a:solidFill>
                  <a:srgbClr val="21AF8A"/>
                </a:solidFill>
                <a:sym typeface="Wingdings" panose="05000000000000000000" pitchFamily="2" charset="2"/>
              </a:rPr>
              <a:t> Del. 2.3</a:t>
            </a:r>
            <a:r>
              <a:rPr lang="nl-NL" sz="1800" b="1" i="1" dirty="0">
                <a:solidFill>
                  <a:schemeClr val="tx2">
                    <a:lumMod val="10000"/>
                  </a:schemeClr>
                </a:solidFill>
                <a:sym typeface="Wingdings" panose="05000000000000000000" pitchFamily="2" charset="2"/>
              </a:rPr>
              <a:t>. Legal </a:t>
            </a:r>
            <a:r>
              <a:rPr lang="nl-NL" sz="1800" b="1" i="1" dirty="0" err="1">
                <a:solidFill>
                  <a:schemeClr val="tx2">
                    <a:lumMod val="10000"/>
                  </a:schemeClr>
                </a:solidFill>
                <a:sym typeface="Wingdings" panose="05000000000000000000" pitchFamily="2" charset="2"/>
              </a:rPr>
              <a:t>documents</a:t>
            </a:r>
            <a:r>
              <a:rPr lang="nl-NL" sz="1800" b="1" i="1" dirty="0">
                <a:solidFill>
                  <a:schemeClr val="tx2">
                    <a:lumMod val="10000"/>
                  </a:schemeClr>
                </a:solidFill>
                <a:sym typeface="Wingdings" panose="05000000000000000000" pitchFamily="2" charset="2"/>
              </a:rPr>
              <a:t> and content </a:t>
            </a:r>
            <a:r>
              <a:rPr lang="nl-NL" sz="1800" b="1" i="1" dirty="0" err="1">
                <a:solidFill>
                  <a:schemeClr val="tx2">
                    <a:lumMod val="10000"/>
                  </a:schemeClr>
                </a:solidFill>
                <a:sym typeface="Wingdings" panose="05000000000000000000" pitchFamily="2" charset="2"/>
              </a:rPr>
              <a:t>for</a:t>
            </a:r>
            <a:r>
              <a:rPr lang="nl-NL" sz="1800" b="1" i="1" dirty="0">
                <a:solidFill>
                  <a:schemeClr val="tx2">
                    <a:lumMod val="10000"/>
                  </a:schemeClr>
                </a:solidFill>
                <a:sym typeface="Wingdings" panose="05000000000000000000" pitchFamily="2" charset="2"/>
              </a:rPr>
              <a:t> </a:t>
            </a:r>
            <a:r>
              <a:rPr lang="nl-NL" sz="1800" b="1" i="1" dirty="0" err="1">
                <a:solidFill>
                  <a:schemeClr val="tx2">
                    <a:lumMod val="10000"/>
                  </a:schemeClr>
                </a:solidFill>
                <a:sym typeface="Wingdings" panose="05000000000000000000" pitchFamily="2" charset="2"/>
              </a:rPr>
              <a:t>statutes</a:t>
            </a:r>
            <a:r>
              <a:rPr lang="nl-NL" sz="1800" b="1" dirty="0">
                <a:solidFill>
                  <a:schemeClr val="tx2">
                    <a:lumMod val="10000"/>
                  </a:schemeClr>
                </a:solidFill>
                <a:sym typeface="Wingdings" panose="05000000000000000000" pitchFamily="2" charset="2"/>
              </a:rPr>
              <a:t>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nl-NL" sz="1800" dirty="0">
                <a:solidFill>
                  <a:schemeClr val="tx2">
                    <a:lumMod val="10000"/>
                  </a:schemeClr>
                </a:solidFill>
                <a:sym typeface="Wingdings" panose="05000000000000000000" pitchFamily="2" charset="2"/>
              </a:rPr>
              <a:t> Extension of </a:t>
            </a:r>
            <a:r>
              <a:rPr lang="nl-NL" sz="1800" dirty="0" err="1">
                <a:solidFill>
                  <a:schemeClr val="tx2">
                    <a:lumMod val="10000"/>
                  </a:schemeClr>
                </a:solidFill>
                <a:sym typeface="Wingdings" panose="05000000000000000000" pitchFamily="2" charset="2"/>
              </a:rPr>
              <a:t>the</a:t>
            </a:r>
            <a:r>
              <a:rPr lang="nl-NL" sz="1800" dirty="0">
                <a:solidFill>
                  <a:schemeClr val="tx2">
                    <a:lumMod val="10000"/>
                  </a:schemeClr>
                </a:solidFill>
                <a:sym typeface="Wingdings" panose="05000000000000000000" pitchFamily="2" charset="2"/>
              </a:rPr>
              <a:t> deadline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nl-NL" sz="1800" dirty="0" err="1">
                <a:solidFill>
                  <a:schemeClr val="tx1"/>
                </a:solidFill>
                <a:sym typeface="Wingdings" panose="05000000000000000000" pitchFamily="2" charset="2"/>
              </a:rPr>
              <a:t>Amendment</a:t>
            </a:r>
            <a:r>
              <a:rPr lang="nl-NL" sz="1800" dirty="0">
                <a:solidFill>
                  <a:schemeClr val="tx1"/>
                </a:solidFill>
                <a:sym typeface="Wingdings" panose="05000000000000000000" pitchFamily="2" charset="2"/>
              </a:rPr>
              <a:t>: a </a:t>
            </a:r>
            <a:r>
              <a:rPr lang="nl-NL" sz="1800" dirty="0" err="1">
                <a:solidFill>
                  <a:schemeClr val="tx1"/>
                </a:solidFill>
                <a:sym typeface="Wingdings" panose="05000000000000000000" pitchFamily="2" charset="2"/>
              </a:rPr>
              <a:t>strawman</a:t>
            </a:r>
            <a:r>
              <a:rPr lang="nl-NL" sz="1800" dirty="0">
                <a:solidFill>
                  <a:schemeClr val="tx1"/>
                </a:solidFill>
                <a:sym typeface="Wingdings" panose="05000000000000000000" pitchFamily="2" charset="2"/>
              </a:rPr>
              <a:t> </a:t>
            </a:r>
            <a:r>
              <a:rPr lang="nl-NL" sz="1800" dirty="0" err="1">
                <a:solidFill>
                  <a:schemeClr val="tx1"/>
                </a:solidFill>
                <a:sym typeface="Wingdings" panose="05000000000000000000" pitchFamily="2" charset="2"/>
              </a:rPr>
              <a:t>governance</a:t>
            </a:r>
            <a:r>
              <a:rPr lang="nl-NL" sz="1800" dirty="0">
                <a:solidFill>
                  <a:schemeClr val="tx1"/>
                </a:solidFill>
                <a:sym typeface="Wingdings" panose="05000000000000000000" pitchFamily="2" charset="2"/>
              </a:rPr>
              <a:t> model </a:t>
            </a:r>
            <a:r>
              <a:rPr lang="nl-NL" sz="1800" dirty="0" err="1">
                <a:solidFill>
                  <a:schemeClr val="tx1"/>
                </a:solidFill>
                <a:sym typeface="Wingdings" panose="05000000000000000000" pitchFamily="2" charset="2"/>
              </a:rPr>
              <a:t>for</a:t>
            </a:r>
            <a:r>
              <a:rPr lang="nl-NL" sz="1800" dirty="0">
                <a:solidFill>
                  <a:schemeClr val="tx1"/>
                </a:solidFill>
                <a:sym typeface="Wingdings" panose="05000000000000000000" pitchFamily="2" charset="2"/>
              </a:rPr>
              <a:t> ET </a:t>
            </a:r>
            <a:r>
              <a:rPr lang="nl-NL" sz="1800" dirty="0" err="1">
                <a:solidFill>
                  <a:schemeClr val="tx1"/>
                </a:solidFill>
                <a:sym typeface="Wingdings" panose="05000000000000000000" pitchFamily="2" charset="2"/>
              </a:rPr>
              <a:t>infrastructure</a:t>
            </a:r>
            <a:r>
              <a:rPr lang="nl-NL" sz="1800" dirty="0">
                <a:solidFill>
                  <a:schemeClr val="tx1"/>
                </a:solidFill>
                <a:sym typeface="Wingdings" panose="05000000000000000000" pitchFamily="2" charset="2"/>
              </a:rPr>
              <a:t>, (</a:t>
            </a:r>
            <a:r>
              <a:rPr lang="nl-NL" sz="1800" dirty="0" err="1">
                <a:solidFill>
                  <a:schemeClr val="tx1"/>
                </a:solidFill>
                <a:sym typeface="Wingdings" panose="05000000000000000000" pitchFamily="2" charset="2"/>
              </a:rPr>
              <a:t>outline</a:t>
            </a:r>
            <a:r>
              <a:rPr lang="nl-NL" sz="1800" dirty="0">
                <a:solidFill>
                  <a:schemeClr val="tx1"/>
                </a:solidFill>
                <a:sym typeface="Wingdings" panose="05000000000000000000" pitchFamily="2" charset="2"/>
              </a:rPr>
              <a:t> </a:t>
            </a:r>
            <a:r>
              <a:rPr lang="nl-NL" sz="1800" dirty="0" err="1">
                <a:solidFill>
                  <a:schemeClr val="tx1"/>
                </a:solidFill>
                <a:sym typeface="Wingdings" panose="05000000000000000000" pitchFamily="2" charset="2"/>
              </a:rPr>
              <a:t>for</a:t>
            </a:r>
            <a:r>
              <a:rPr lang="nl-NL" sz="1800" dirty="0">
                <a:solidFill>
                  <a:schemeClr val="tx1"/>
                </a:solidFill>
                <a:sym typeface="Wingdings" panose="05000000000000000000" pitchFamily="2" charset="2"/>
              </a:rPr>
              <a:t> </a:t>
            </a:r>
            <a:r>
              <a:rPr lang="nl-NL" sz="1800" dirty="0" err="1">
                <a:solidFill>
                  <a:schemeClr val="tx1"/>
                </a:solidFill>
                <a:sym typeface="Wingdings" panose="05000000000000000000" pitchFamily="2" charset="2"/>
              </a:rPr>
              <a:t>statutes</a:t>
            </a:r>
            <a:r>
              <a:rPr lang="nl-NL" sz="1800" dirty="0">
                <a:solidFill>
                  <a:schemeClr val="tx1"/>
                </a:solidFill>
                <a:sym typeface="Wingdings" panose="05000000000000000000" pitchFamily="2" charset="2"/>
              </a:rPr>
              <a:t>)</a:t>
            </a:r>
          </a:p>
          <a:p>
            <a:pPr lvl="1"/>
            <a:r>
              <a:rPr lang="nl-NL" sz="1800" dirty="0" err="1">
                <a:solidFill>
                  <a:schemeClr val="tx1"/>
                </a:solidFill>
                <a:sym typeface="Wingdings" panose="05000000000000000000" pitchFamily="2" charset="2"/>
              </a:rPr>
              <a:t>Actionlines</a:t>
            </a:r>
            <a:r>
              <a:rPr lang="nl-NL" sz="1800" dirty="0">
                <a:solidFill>
                  <a:schemeClr val="tx1"/>
                </a:solidFill>
                <a:sym typeface="Wingdings" panose="05000000000000000000" pitchFamily="2" charset="2"/>
              </a:rPr>
              <a:t>:</a:t>
            </a:r>
          </a:p>
          <a:p>
            <a:pPr marL="800100" lvl="1" indent="-342900">
              <a:buFont typeface="+mj-lt"/>
              <a:buAutoNum type="arabicPeriod"/>
            </a:pPr>
            <a:r>
              <a:rPr lang="nl-NL" sz="1800" dirty="0" err="1">
                <a:solidFill>
                  <a:schemeClr val="tx2">
                    <a:lumMod val="10000"/>
                  </a:schemeClr>
                </a:solidFill>
                <a:sym typeface="Wingdings" panose="05000000000000000000" pitchFamily="2" charset="2"/>
              </a:rPr>
              <a:t>Collecting</a:t>
            </a:r>
            <a:r>
              <a:rPr lang="nl-NL" sz="1800" dirty="0">
                <a:solidFill>
                  <a:schemeClr val="tx2">
                    <a:lumMod val="10000"/>
                  </a:schemeClr>
                </a:solidFill>
                <a:sym typeface="Wingdings" panose="05000000000000000000" pitchFamily="2" charset="2"/>
              </a:rPr>
              <a:t> </a:t>
            </a:r>
            <a:r>
              <a:rPr lang="nl-NL" sz="1800" dirty="0" err="1">
                <a:solidFill>
                  <a:schemeClr val="tx2">
                    <a:lumMod val="10000"/>
                  </a:schemeClr>
                </a:solidFill>
                <a:sym typeface="Wingdings" panose="05000000000000000000" pitchFamily="2" charset="2"/>
              </a:rPr>
              <a:t>practices</a:t>
            </a:r>
            <a:r>
              <a:rPr lang="nl-NL" sz="1800" dirty="0">
                <a:solidFill>
                  <a:schemeClr val="tx2">
                    <a:lumMod val="10000"/>
                  </a:schemeClr>
                </a:solidFill>
                <a:sym typeface="Wingdings" panose="05000000000000000000" pitchFamily="2" charset="2"/>
              </a:rPr>
              <a:t> and </a:t>
            </a:r>
            <a:r>
              <a:rPr lang="nl-NL" sz="1800" dirty="0" err="1">
                <a:solidFill>
                  <a:schemeClr val="tx2">
                    <a:lumMod val="10000"/>
                  </a:schemeClr>
                </a:solidFill>
                <a:sym typeface="Wingdings" panose="05000000000000000000" pitchFamily="2" charset="2"/>
              </a:rPr>
              <a:t>lessons</a:t>
            </a:r>
            <a:r>
              <a:rPr lang="nl-NL" sz="1800" dirty="0">
                <a:solidFill>
                  <a:schemeClr val="tx2">
                    <a:lumMod val="10000"/>
                  </a:schemeClr>
                </a:solidFill>
                <a:sym typeface="Wingdings" panose="05000000000000000000" pitchFamily="2" charset="2"/>
              </a:rPr>
              <a:t> </a:t>
            </a:r>
            <a:r>
              <a:rPr lang="nl-NL" sz="1800" dirty="0" err="1">
                <a:solidFill>
                  <a:schemeClr val="tx2">
                    <a:lumMod val="10000"/>
                  </a:schemeClr>
                </a:solidFill>
                <a:sym typeface="Wingdings" panose="05000000000000000000" pitchFamily="2" charset="2"/>
              </a:rPr>
              <a:t>learned</a:t>
            </a:r>
            <a:r>
              <a:rPr lang="nl-NL" sz="1800" dirty="0">
                <a:solidFill>
                  <a:schemeClr val="tx2">
                    <a:lumMod val="10000"/>
                  </a:schemeClr>
                </a:solidFill>
                <a:sym typeface="Wingdings" panose="05000000000000000000" pitchFamily="2" charset="2"/>
              </a:rPr>
              <a:t> </a:t>
            </a:r>
            <a:r>
              <a:rPr lang="nl-NL" sz="1800" dirty="0" err="1">
                <a:solidFill>
                  <a:schemeClr val="tx2">
                    <a:lumMod val="10000"/>
                  </a:schemeClr>
                </a:solidFill>
                <a:sym typeface="Wingdings" panose="05000000000000000000" pitchFamily="2" charset="2"/>
              </a:rPr>
              <a:t>from</a:t>
            </a:r>
            <a:r>
              <a:rPr lang="nl-NL" sz="1800" dirty="0">
                <a:solidFill>
                  <a:schemeClr val="tx2">
                    <a:lumMod val="10000"/>
                  </a:schemeClr>
                </a:solidFill>
                <a:sym typeface="Wingdings" panose="05000000000000000000" pitchFamily="2" charset="2"/>
              </a:rPr>
              <a:t> </a:t>
            </a:r>
            <a:r>
              <a:rPr lang="nl-NL" sz="1800" dirty="0" err="1">
                <a:solidFill>
                  <a:schemeClr val="tx2">
                    <a:lumMod val="10000"/>
                  </a:schemeClr>
                </a:solidFill>
                <a:sym typeface="Wingdings" panose="05000000000000000000" pitchFamily="2" charset="2"/>
              </a:rPr>
              <a:t>the</a:t>
            </a:r>
            <a:r>
              <a:rPr lang="nl-NL" sz="1800" dirty="0">
                <a:solidFill>
                  <a:schemeClr val="tx2">
                    <a:lumMod val="10000"/>
                  </a:schemeClr>
                </a:solidFill>
                <a:sym typeface="Wingdings" panose="05000000000000000000" pitchFamily="2" charset="2"/>
              </a:rPr>
              <a:t> </a:t>
            </a:r>
            <a:r>
              <a:rPr lang="nl-NL" sz="1800" dirty="0" err="1">
                <a:solidFill>
                  <a:schemeClr val="tx2">
                    <a:lumMod val="10000"/>
                  </a:schemeClr>
                </a:solidFill>
                <a:sym typeface="Wingdings" panose="05000000000000000000" pitchFamily="2" charset="2"/>
              </a:rPr>
              <a:t>governance</a:t>
            </a:r>
            <a:r>
              <a:rPr lang="nl-NL" sz="1800" dirty="0">
                <a:solidFill>
                  <a:schemeClr val="tx2">
                    <a:lumMod val="10000"/>
                  </a:schemeClr>
                </a:solidFill>
                <a:sym typeface="Wingdings" panose="05000000000000000000" pitchFamily="2" charset="2"/>
              </a:rPr>
              <a:t> </a:t>
            </a:r>
            <a:r>
              <a:rPr lang="nl-NL" sz="1800" dirty="0" err="1">
                <a:solidFill>
                  <a:schemeClr val="tx2">
                    <a:lumMod val="10000"/>
                  </a:schemeClr>
                </a:solidFill>
                <a:sym typeface="Wingdings" panose="05000000000000000000" pitchFamily="2" charset="2"/>
              </a:rPr>
              <a:t>models</a:t>
            </a:r>
            <a:r>
              <a:rPr lang="nl-NL" sz="1800" dirty="0">
                <a:solidFill>
                  <a:schemeClr val="tx2">
                    <a:lumMod val="10000"/>
                  </a:schemeClr>
                </a:solidFill>
                <a:sym typeface="Wingdings" panose="05000000000000000000" pitchFamily="2" charset="2"/>
              </a:rPr>
              <a:t>  </a:t>
            </a:r>
          </a:p>
          <a:p>
            <a:pPr marL="800100" lvl="1" indent="-342900">
              <a:buFont typeface="+mj-lt"/>
              <a:buAutoNum type="arabicPeriod"/>
            </a:pPr>
            <a:r>
              <a:rPr lang="nl-NL" sz="1800" dirty="0" err="1">
                <a:solidFill>
                  <a:schemeClr val="tx2">
                    <a:lumMod val="10000"/>
                  </a:schemeClr>
                </a:solidFill>
                <a:sym typeface="Wingdings" panose="05000000000000000000" pitchFamily="2" charset="2"/>
              </a:rPr>
              <a:t>Develop</a:t>
            </a:r>
            <a:r>
              <a:rPr lang="nl-NL" sz="1800" dirty="0">
                <a:solidFill>
                  <a:schemeClr val="tx2">
                    <a:lumMod val="10000"/>
                  </a:schemeClr>
                </a:solidFill>
                <a:sym typeface="Wingdings" panose="05000000000000000000" pitchFamily="2" charset="2"/>
              </a:rPr>
              <a:t> </a:t>
            </a:r>
            <a:r>
              <a:rPr lang="nl-NL" sz="1800" dirty="0" err="1">
                <a:solidFill>
                  <a:schemeClr val="tx2">
                    <a:lumMod val="10000"/>
                  </a:schemeClr>
                </a:solidFill>
                <a:sym typeface="Wingdings" panose="05000000000000000000" pitchFamily="2" charset="2"/>
              </a:rPr>
              <a:t>placeholders</a:t>
            </a:r>
            <a:r>
              <a:rPr lang="nl-NL" sz="1800" dirty="0">
                <a:solidFill>
                  <a:schemeClr val="tx2">
                    <a:lumMod val="10000"/>
                  </a:schemeClr>
                </a:solidFill>
                <a:sym typeface="Wingdings" panose="05000000000000000000" pitchFamily="2" charset="2"/>
              </a:rPr>
              <a:t> </a:t>
            </a:r>
            <a:r>
              <a:rPr lang="nl-NL" sz="1800" dirty="0" err="1">
                <a:solidFill>
                  <a:schemeClr val="tx2">
                    <a:lumMod val="10000"/>
                  </a:schemeClr>
                </a:solidFill>
                <a:sym typeface="Wingdings" panose="05000000000000000000" pitchFamily="2" charset="2"/>
              </a:rPr>
              <a:t>for</a:t>
            </a:r>
            <a:r>
              <a:rPr lang="nl-NL" sz="1800" dirty="0">
                <a:solidFill>
                  <a:schemeClr val="tx2">
                    <a:lumMod val="10000"/>
                  </a:schemeClr>
                </a:solidFill>
                <a:sym typeface="Wingdings" panose="05000000000000000000" pitchFamily="2" charset="2"/>
              </a:rPr>
              <a:t> </a:t>
            </a:r>
            <a:r>
              <a:rPr lang="nl-NL" sz="1800" dirty="0" err="1">
                <a:solidFill>
                  <a:schemeClr val="tx2">
                    <a:lumMod val="10000"/>
                  </a:schemeClr>
                </a:solidFill>
                <a:sym typeface="Wingdings" panose="05000000000000000000" pitchFamily="2" charset="2"/>
              </a:rPr>
              <a:t>the</a:t>
            </a:r>
            <a:r>
              <a:rPr lang="nl-NL" sz="1800" dirty="0">
                <a:solidFill>
                  <a:schemeClr val="tx2">
                    <a:lumMod val="10000"/>
                  </a:schemeClr>
                </a:solidFill>
                <a:sym typeface="Wingdings" panose="05000000000000000000" pitchFamily="2" charset="2"/>
              </a:rPr>
              <a:t> </a:t>
            </a:r>
            <a:r>
              <a:rPr lang="nl-NL" sz="1800" dirty="0" err="1">
                <a:solidFill>
                  <a:schemeClr val="tx2">
                    <a:lumMod val="10000"/>
                  </a:schemeClr>
                </a:solidFill>
                <a:sym typeface="Wingdings" panose="05000000000000000000" pitchFamily="2" charset="2"/>
              </a:rPr>
              <a:t>elements</a:t>
            </a:r>
            <a:r>
              <a:rPr lang="nl-NL" sz="1800" dirty="0">
                <a:solidFill>
                  <a:schemeClr val="tx2">
                    <a:lumMod val="10000"/>
                  </a:schemeClr>
                </a:solidFill>
                <a:sym typeface="Wingdings" panose="05000000000000000000" pitchFamily="2" charset="2"/>
              </a:rPr>
              <a:t> of </a:t>
            </a:r>
            <a:r>
              <a:rPr lang="nl-NL" sz="1800" dirty="0" err="1">
                <a:solidFill>
                  <a:schemeClr val="tx2">
                    <a:lumMod val="10000"/>
                  </a:schemeClr>
                </a:solidFill>
                <a:sym typeface="Wingdings" panose="05000000000000000000" pitchFamily="2" charset="2"/>
              </a:rPr>
              <a:t>the</a:t>
            </a:r>
            <a:r>
              <a:rPr lang="nl-NL" sz="1800" dirty="0">
                <a:solidFill>
                  <a:schemeClr val="tx2">
                    <a:lumMod val="10000"/>
                  </a:schemeClr>
                </a:solidFill>
                <a:sym typeface="Wingdings" panose="05000000000000000000" pitchFamily="2" charset="2"/>
              </a:rPr>
              <a:t> </a:t>
            </a:r>
            <a:r>
              <a:rPr lang="nl-NL" sz="1800" dirty="0" err="1">
                <a:solidFill>
                  <a:schemeClr val="tx2">
                    <a:lumMod val="10000"/>
                  </a:schemeClr>
                </a:solidFill>
                <a:sym typeface="Wingdings" panose="05000000000000000000" pitchFamily="2" charset="2"/>
              </a:rPr>
              <a:t>governance</a:t>
            </a:r>
            <a:r>
              <a:rPr lang="nl-NL" sz="1800" dirty="0">
                <a:solidFill>
                  <a:schemeClr val="tx2">
                    <a:lumMod val="10000"/>
                  </a:schemeClr>
                </a:solidFill>
                <a:sym typeface="Wingdings" panose="05000000000000000000" pitchFamily="2" charset="2"/>
              </a:rPr>
              <a:t> </a:t>
            </a:r>
            <a:r>
              <a:rPr lang="nl-NL" sz="1800" dirty="0" err="1">
                <a:solidFill>
                  <a:schemeClr val="tx2">
                    <a:lumMod val="10000"/>
                  </a:schemeClr>
                </a:solidFill>
                <a:sym typeface="Wingdings" panose="05000000000000000000" pitchFamily="2" charset="2"/>
              </a:rPr>
              <a:t>structure</a:t>
            </a:r>
            <a:r>
              <a:rPr lang="nl-NL" sz="1800" dirty="0">
                <a:solidFill>
                  <a:schemeClr val="tx2">
                    <a:lumMod val="10000"/>
                  </a:schemeClr>
                </a:solidFill>
                <a:sym typeface="Wingdings" panose="05000000000000000000" pitchFamily="2" charset="2"/>
              </a:rPr>
              <a:t> (e.g. </a:t>
            </a:r>
            <a:r>
              <a:rPr lang="nl-NL" sz="1800" dirty="0" err="1">
                <a:solidFill>
                  <a:schemeClr val="tx2">
                    <a:lumMod val="10000"/>
                  </a:schemeClr>
                </a:solidFill>
                <a:sym typeface="Wingdings" panose="05000000000000000000" pitchFamily="2" charset="2"/>
              </a:rPr>
              <a:t>decisionmaking</a:t>
            </a:r>
            <a:r>
              <a:rPr lang="nl-NL" sz="1800" dirty="0">
                <a:solidFill>
                  <a:schemeClr val="tx2">
                    <a:lumMod val="10000"/>
                  </a:schemeClr>
                </a:solidFill>
                <a:sym typeface="Wingdings" panose="05000000000000000000" pitchFamily="2" charset="2"/>
              </a:rPr>
              <a:t>, line of </a:t>
            </a:r>
            <a:r>
              <a:rPr lang="nl-NL" sz="1800" dirty="0" err="1">
                <a:solidFill>
                  <a:schemeClr val="tx2">
                    <a:lumMod val="10000"/>
                  </a:schemeClr>
                </a:solidFill>
                <a:sym typeface="Wingdings" panose="05000000000000000000" pitchFamily="2" charset="2"/>
              </a:rPr>
              <a:t>authority</a:t>
            </a:r>
            <a:r>
              <a:rPr lang="nl-NL" sz="1800" dirty="0">
                <a:solidFill>
                  <a:schemeClr val="tx2">
                    <a:lumMod val="10000"/>
                  </a:schemeClr>
                </a:solidFill>
                <a:sym typeface="Wingdings" panose="05000000000000000000" pitchFamily="2" charset="2"/>
              </a:rPr>
              <a:t>, acces </a:t>
            </a:r>
            <a:r>
              <a:rPr lang="nl-NL" sz="1800" dirty="0" err="1">
                <a:solidFill>
                  <a:schemeClr val="tx2">
                    <a:lumMod val="10000"/>
                  </a:schemeClr>
                </a:solidFill>
                <a:sym typeface="Wingdings" panose="05000000000000000000" pitchFamily="2" charset="2"/>
              </a:rPr>
              <a:t>policies</a:t>
            </a:r>
            <a:r>
              <a:rPr lang="nl-NL" sz="1800" dirty="0">
                <a:solidFill>
                  <a:schemeClr val="tx2">
                    <a:lumMod val="10000"/>
                  </a:schemeClr>
                </a:solidFill>
                <a:sym typeface="Wingdings" panose="05000000000000000000" pitchFamily="2" charset="2"/>
              </a:rPr>
              <a:t>, </a:t>
            </a:r>
            <a:r>
              <a:rPr lang="nl-NL" sz="1800" dirty="0" err="1">
                <a:solidFill>
                  <a:schemeClr val="tx2">
                    <a:lumMod val="10000"/>
                  </a:schemeClr>
                </a:solidFill>
                <a:sym typeface="Wingdings" panose="05000000000000000000" pitchFamily="2" charset="2"/>
              </a:rPr>
              <a:t>finance</a:t>
            </a:r>
            <a:r>
              <a:rPr lang="nl-NL" sz="1800" dirty="0">
                <a:solidFill>
                  <a:schemeClr val="tx2">
                    <a:lumMod val="10000"/>
                  </a:schemeClr>
                </a:solidFill>
                <a:sym typeface="Wingdings" panose="05000000000000000000" pitchFamily="2" charset="2"/>
              </a:rPr>
              <a:t> </a:t>
            </a:r>
            <a:r>
              <a:rPr lang="nl-NL" sz="1800" dirty="0" err="1">
                <a:solidFill>
                  <a:schemeClr val="tx2">
                    <a:lumMod val="10000"/>
                  </a:schemeClr>
                </a:solidFill>
                <a:sym typeface="Wingdings" panose="05000000000000000000" pitchFamily="2" charset="2"/>
              </a:rPr>
              <a:t>committee</a:t>
            </a:r>
            <a:r>
              <a:rPr lang="nl-NL" sz="1800" dirty="0">
                <a:solidFill>
                  <a:schemeClr val="tx2">
                    <a:lumMod val="10000"/>
                  </a:schemeClr>
                </a:solidFill>
                <a:sym typeface="Wingdings" panose="05000000000000000000" pitchFamily="2" charset="2"/>
              </a:rPr>
              <a:t>)</a:t>
            </a:r>
          </a:p>
          <a:p>
            <a:pPr lvl="1"/>
            <a:endParaRPr lang="nl-NL" sz="1800" dirty="0">
              <a:solidFill>
                <a:schemeClr val="tx2">
                  <a:lumMod val="10000"/>
                </a:schemeClr>
              </a:solidFill>
              <a:sym typeface="Wingdings" panose="05000000000000000000" pitchFamily="2" charset="2"/>
            </a:endParaRPr>
          </a:p>
          <a:p>
            <a:pPr lvl="1"/>
            <a:r>
              <a:rPr lang="nl-NL" sz="1800" i="1" dirty="0" err="1">
                <a:solidFill>
                  <a:schemeClr val="tx2">
                    <a:lumMod val="10000"/>
                  </a:schemeClr>
                </a:solidFill>
                <a:sym typeface="Wingdings" panose="05000000000000000000" pitchFamily="2" charset="2"/>
              </a:rPr>
              <a:t>Considerations</a:t>
            </a:r>
            <a:r>
              <a:rPr lang="nl-NL" sz="1800" i="1" dirty="0">
                <a:solidFill>
                  <a:schemeClr val="tx2">
                    <a:lumMod val="10000"/>
                  </a:schemeClr>
                </a:solidFill>
                <a:sym typeface="Wingdings" panose="05000000000000000000" pitchFamily="2" charset="2"/>
              </a:rPr>
              <a:t> </a:t>
            </a:r>
            <a:r>
              <a:rPr lang="nl-NL" sz="1800" i="1" dirty="0" err="1">
                <a:solidFill>
                  <a:schemeClr val="tx2">
                    <a:lumMod val="10000"/>
                  </a:schemeClr>
                </a:solidFill>
                <a:sym typeface="Wingdings" panose="05000000000000000000" pitchFamily="2" charset="2"/>
              </a:rPr>
              <a:t>for</a:t>
            </a:r>
            <a:r>
              <a:rPr lang="nl-NL" sz="1800" i="1" dirty="0">
                <a:solidFill>
                  <a:schemeClr val="tx2">
                    <a:lumMod val="10000"/>
                  </a:schemeClr>
                </a:solidFill>
                <a:sym typeface="Wingdings" panose="05000000000000000000" pitchFamily="2" charset="2"/>
              </a:rPr>
              <a:t> </a:t>
            </a:r>
            <a:r>
              <a:rPr lang="nl-NL" sz="1800" i="1" dirty="0" err="1">
                <a:solidFill>
                  <a:schemeClr val="tx2">
                    <a:lumMod val="10000"/>
                  </a:schemeClr>
                </a:solidFill>
                <a:sym typeface="Wingdings" panose="05000000000000000000" pitchFamily="2" charset="2"/>
              </a:rPr>
              <a:t>request</a:t>
            </a:r>
            <a:r>
              <a:rPr lang="nl-NL" sz="1800" i="1" dirty="0">
                <a:solidFill>
                  <a:schemeClr val="tx2">
                    <a:lumMod val="10000"/>
                  </a:schemeClr>
                </a:solidFill>
                <a:sym typeface="Wingdings" panose="05000000000000000000" pitchFamily="2" charset="2"/>
              </a:rPr>
              <a:t> </a:t>
            </a:r>
            <a:r>
              <a:rPr lang="nl-NL" sz="1800" i="1" dirty="0" err="1">
                <a:solidFill>
                  <a:schemeClr val="tx2">
                    <a:lumMod val="10000"/>
                  </a:schemeClr>
                </a:solidFill>
                <a:sym typeface="Wingdings" panose="05000000000000000000" pitchFamily="2" charset="2"/>
              </a:rPr>
              <a:t>for</a:t>
            </a:r>
            <a:r>
              <a:rPr lang="nl-NL" sz="1800" i="1" dirty="0">
                <a:solidFill>
                  <a:schemeClr val="tx2">
                    <a:lumMod val="10000"/>
                  </a:schemeClr>
                </a:solidFill>
                <a:sym typeface="Wingdings" panose="05000000000000000000" pitchFamily="2" charset="2"/>
              </a:rPr>
              <a:t> </a:t>
            </a:r>
            <a:r>
              <a:rPr lang="nl-NL" sz="1800" i="1" dirty="0" err="1">
                <a:solidFill>
                  <a:schemeClr val="tx2">
                    <a:lumMod val="10000"/>
                  </a:schemeClr>
                </a:solidFill>
                <a:sym typeface="Wingdings" panose="05000000000000000000" pitchFamily="2" charset="2"/>
              </a:rPr>
              <a:t>amendment</a:t>
            </a:r>
            <a:r>
              <a:rPr lang="nl-NL" sz="1800" i="1" dirty="0">
                <a:solidFill>
                  <a:schemeClr val="tx2">
                    <a:lumMod val="10000"/>
                  </a:schemeClr>
                </a:solidFill>
                <a:sym typeface="Wingdings" panose="05000000000000000000" pitchFamily="2" charset="2"/>
              </a:rPr>
              <a:t>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kumimoji="0" lang="nl-NL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44546A">
                    <a:lumMod val="1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sym typeface="Wingdings" panose="05000000000000000000" pitchFamily="2" charset="2"/>
              </a:rPr>
              <a:t>legal</a:t>
            </a:r>
            <a:r>
              <a:rPr kumimoji="0" lang="nl-NL" sz="1800" b="0" i="0" u="none" strike="noStrike" kern="1200" cap="none" spc="0" normalizeH="0" baseline="0" noProof="0" dirty="0">
                <a:ln>
                  <a:noFill/>
                </a:ln>
                <a:solidFill>
                  <a:srgbClr val="44546A">
                    <a:lumMod val="1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sym typeface="Wingdings" panose="05000000000000000000" pitchFamily="2" charset="2"/>
              </a:rPr>
              <a:t> </a:t>
            </a:r>
            <a:r>
              <a:rPr kumimoji="0" lang="nl-NL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44546A">
                    <a:lumMod val="1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sym typeface="Wingdings" panose="05000000000000000000" pitchFamily="2" charset="2"/>
              </a:rPr>
              <a:t>documents</a:t>
            </a:r>
            <a:r>
              <a:rPr kumimoji="0" lang="nl-NL" sz="1800" b="0" i="0" u="none" strike="noStrike" kern="1200" cap="none" spc="0" normalizeH="0" baseline="0" noProof="0" dirty="0">
                <a:ln>
                  <a:noFill/>
                </a:ln>
                <a:solidFill>
                  <a:srgbClr val="44546A">
                    <a:lumMod val="1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sym typeface="Wingdings" panose="05000000000000000000" pitchFamily="2" charset="2"/>
              </a:rPr>
              <a:t> are </a:t>
            </a:r>
            <a:r>
              <a:rPr kumimoji="0" lang="nl-NL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44546A">
                    <a:lumMod val="1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sym typeface="Wingdings" panose="05000000000000000000" pitchFamily="2" charset="2"/>
              </a:rPr>
              <a:t>not</a:t>
            </a:r>
            <a:r>
              <a:rPr kumimoji="0" lang="nl-NL" sz="1800" b="0" i="0" u="none" strike="noStrike" kern="1200" cap="none" spc="0" normalizeH="0" baseline="0" noProof="0" dirty="0">
                <a:ln>
                  <a:noFill/>
                </a:ln>
                <a:solidFill>
                  <a:srgbClr val="44546A">
                    <a:lumMod val="1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sym typeface="Wingdings" panose="05000000000000000000" pitchFamily="2" charset="2"/>
              </a:rPr>
              <a:t> </a:t>
            </a:r>
            <a:r>
              <a:rPr kumimoji="0" lang="nl-NL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44546A">
                    <a:lumMod val="1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sym typeface="Wingdings" panose="05000000000000000000" pitchFamily="2" charset="2"/>
              </a:rPr>
              <a:t>feasible</a:t>
            </a:r>
            <a:r>
              <a:rPr kumimoji="0" lang="nl-NL" sz="1800" b="0" i="0" u="none" strike="noStrike" kern="1200" cap="none" spc="0" normalizeH="0" baseline="0" noProof="0" dirty="0">
                <a:ln>
                  <a:noFill/>
                </a:ln>
                <a:solidFill>
                  <a:srgbClr val="44546A">
                    <a:lumMod val="1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sym typeface="Wingdings" panose="05000000000000000000" pitchFamily="2" charset="2"/>
              </a:rPr>
              <a:t> </a:t>
            </a:r>
            <a:r>
              <a:rPr kumimoji="0" lang="nl-NL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44546A">
                    <a:lumMod val="1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sym typeface="Wingdings" panose="05000000000000000000" pitchFamily="2" charset="2"/>
              </a:rPr>
              <a:t>within</a:t>
            </a:r>
            <a:r>
              <a:rPr kumimoji="0" lang="nl-NL" sz="1800" b="0" i="0" u="none" strike="noStrike" kern="1200" cap="none" spc="0" normalizeH="0" baseline="0" noProof="0" dirty="0">
                <a:ln>
                  <a:noFill/>
                </a:ln>
                <a:solidFill>
                  <a:srgbClr val="44546A">
                    <a:lumMod val="1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sym typeface="Wingdings" panose="05000000000000000000" pitchFamily="2" charset="2"/>
              </a:rPr>
              <a:t> </a:t>
            </a:r>
            <a:r>
              <a:rPr kumimoji="0" lang="nl-NL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44546A">
                    <a:lumMod val="1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sym typeface="Wingdings" panose="05000000000000000000" pitchFamily="2" charset="2"/>
              </a:rPr>
              <a:t>the</a:t>
            </a:r>
            <a:r>
              <a:rPr kumimoji="0" lang="nl-NL" sz="1800" b="0" i="0" u="none" strike="noStrike" kern="1200" cap="none" spc="0" normalizeH="0" baseline="0" noProof="0" dirty="0">
                <a:ln>
                  <a:noFill/>
                </a:ln>
                <a:solidFill>
                  <a:srgbClr val="44546A">
                    <a:lumMod val="1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sym typeface="Wingdings" panose="05000000000000000000" pitchFamily="2" charset="2"/>
              </a:rPr>
              <a:t> </a:t>
            </a:r>
            <a:r>
              <a:rPr lang="nl-NL" sz="1800" dirty="0">
                <a:solidFill>
                  <a:srgbClr val="44546A">
                    <a:lumMod val="10000"/>
                  </a:srgbClr>
                </a:solidFill>
                <a:latin typeface="Calibri" panose="020F0502020204030204"/>
                <a:sym typeface="Wingdings" panose="05000000000000000000" pitchFamily="2" charset="2"/>
              </a:rPr>
              <a:t>dead</a:t>
            </a:r>
            <a:r>
              <a:rPr kumimoji="0" lang="nl-NL" sz="1800" b="0" i="0" u="none" strike="noStrike" kern="1200" cap="none" spc="0" normalizeH="0" baseline="0" noProof="0" dirty="0">
                <a:ln>
                  <a:noFill/>
                </a:ln>
                <a:solidFill>
                  <a:srgbClr val="44546A">
                    <a:lumMod val="1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sym typeface="Wingdings" panose="05000000000000000000" pitchFamily="2" charset="2"/>
              </a:rPr>
              <a:t>line of </a:t>
            </a:r>
            <a:r>
              <a:rPr kumimoji="0" lang="nl-NL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44546A">
                    <a:lumMod val="1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sym typeface="Wingdings" panose="05000000000000000000" pitchFamily="2" charset="2"/>
              </a:rPr>
              <a:t>the</a:t>
            </a:r>
            <a:r>
              <a:rPr kumimoji="0" lang="nl-NL" sz="1800" b="0" i="0" u="none" strike="noStrike" kern="1200" cap="none" spc="0" normalizeH="0" baseline="0" noProof="0" dirty="0">
                <a:ln>
                  <a:noFill/>
                </a:ln>
                <a:solidFill>
                  <a:srgbClr val="44546A">
                    <a:lumMod val="1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sym typeface="Wingdings" panose="05000000000000000000" pitchFamily="2" charset="2"/>
              </a:rPr>
              <a:t> Deliverable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nl-NL" sz="1800" dirty="0" err="1">
                <a:solidFill>
                  <a:schemeClr val="tx2">
                    <a:lumMod val="10000"/>
                  </a:schemeClr>
                </a:solidFill>
                <a:sym typeface="Wingdings" panose="05000000000000000000" pitchFamily="2" charset="2"/>
              </a:rPr>
              <a:t>current</a:t>
            </a:r>
            <a:r>
              <a:rPr lang="nl-NL" sz="1800" dirty="0">
                <a:solidFill>
                  <a:schemeClr val="tx2">
                    <a:lumMod val="10000"/>
                  </a:schemeClr>
                </a:solidFill>
                <a:sym typeface="Wingdings" panose="05000000000000000000" pitchFamily="2" charset="2"/>
              </a:rPr>
              <a:t> state of </a:t>
            </a:r>
            <a:r>
              <a:rPr lang="nl-NL" sz="1800" dirty="0" err="1">
                <a:solidFill>
                  <a:schemeClr val="tx2">
                    <a:lumMod val="10000"/>
                  </a:schemeClr>
                </a:solidFill>
                <a:sym typeface="Wingdings" panose="05000000000000000000" pitchFamily="2" charset="2"/>
              </a:rPr>
              <a:t>discussion</a:t>
            </a:r>
            <a:r>
              <a:rPr lang="nl-NL" sz="1800" dirty="0">
                <a:solidFill>
                  <a:schemeClr val="tx2">
                    <a:lumMod val="10000"/>
                  </a:schemeClr>
                </a:solidFill>
                <a:sym typeface="Wingdings" panose="05000000000000000000" pitchFamily="2" charset="2"/>
              </a:rPr>
              <a:t> in BGR  no </a:t>
            </a:r>
            <a:r>
              <a:rPr lang="nl-NL" sz="1800" dirty="0" err="1">
                <a:solidFill>
                  <a:schemeClr val="tx2">
                    <a:lumMod val="10000"/>
                  </a:schemeClr>
                </a:solidFill>
                <a:sym typeface="Wingdings" panose="05000000000000000000" pitchFamily="2" charset="2"/>
              </a:rPr>
              <a:t>expectations</a:t>
            </a:r>
            <a:r>
              <a:rPr lang="nl-NL" sz="1800" dirty="0">
                <a:solidFill>
                  <a:schemeClr val="tx2">
                    <a:lumMod val="10000"/>
                  </a:schemeClr>
                </a:solidFill>
                <a:sym typeface="Wingdings" panose="05000000000000000000" pitchFamily="2" charset="2"/>
              </a:rPr>
              <a:t> of consensus on a </a:t>
            </a:r>
            <a:r>
              <a:rPr lang="nl-NL" sz="1800" dirty="0" err="1">
                <a:solidFill>
                  <a:schemeClr val="tx2">
                    <a:lumMod val="10000"/>
                  </a:schemeClr>
                </a:solidFill>
                <a:sym typeface="Wingdings" panose="05000000000000000000" pitchFamily="2" charset="2"/>
              </a:rPr>
              <a:t>preferred</a:t>
            </a:r>
            <a:r>
              <a:rPr lang="nl-NL" sz="1800" dirty="0">
                <a:solidFill>
                  <a:schemeClr val="tx2">
                    <a:lumMod val="10000"/>
                  </a:schemeClr>
                </a:solidFill>
                <a:sym typeface="Wingdings" panose="05000000000000000000" pitchFamily="2" charset="2"/>
              </a:rPr>
              <a:t> </a:t>
            </a:r>
            <a:r>
              <a:rPr lang="nl-NL" sz="1800" dirty="0" err="1">
                <a:solidFill>
                  <a:schemeClr val="tx2">
                    <a:lumMod val="10000"/>
                  </a:schemeClr>
                </a:solidFill>
                <a:sym typeface="Wingdings" panose="05000000000000000000" pitchFamily="2" charset="2"/>
              </a:rPr>
              <a:t>legal</a:t>
            </a:r>
            <a:r>
              <a:rPr lang="nl-NL" sz="1800" dirty="0">
                <a:solidFill>
                  <a:schemeClr val="tx2">
                    <a:lumMod val="10000"/>
                  </a:schemeClr>
                </a:solidFill>
                <a:sym typeface="Wingdings" panose="05000000000000000000" pitchFamily="2" charset="2"/>
              </a:rPr>
              <a:t> </a:t>
            </a:r>
            <a:r>
              <a:rPr lang="nl-NL" sz="1800" dirty="0" err="1">
                <a:solidFill>
                  <a:schemeClr val="tx2">
                    <a:lumMod val="10000"/>
                  </a:schemeClr>
                </a:solidFill>
                <a:sym typeface="Wingdings" panose="05000000000000000000" pitchFamily="2" charset="2"/>
              </a:rPr>
              <a:t>framework</a:t>
            </a:r>
            <a:r>
              <a:rPr lang="nl-NL" sz="1800" dirty="0">
                <a:solidFill>
                  <a:schemeClr val="tx2">
                    <a:lumMod val="10000"/>
                  </a:schemeClr>
                </a:solidFill>
                <a:sym typeface="Wingdings" panose="05000000000000000000" pitchFamily="2" charset="2"/>
              </a:rPr>
              <a:t> </a:t>
            </a:r>
            <a:r>
              <a:rPr lang="nl-NL" sz="1800" dirty="0" err="1">
                <a:solidFill>
                  <a:schemeClr val="tx2">
                    <a:lumMod val="10000"/>
                  </a:schemeClr>
                </a:solidFill>
                <a:sym typeface="Wingdings" panose="05000000000000000000" pitchFamily="2" charset="2"/>
              </a:rPr>
              <a:t>soon</a:t>
            </a:r>
            <a:endParaRPr lang="nl-NL" sz="1800" dirty="0">
              <a:solidFill>
                <a:schemeClr val="tx2">
                  <a:lumMod val="10000"/>
                </a:schemeClr>
              </a:solidFill>
              <a:sym typeface="Wingdings" panose="05000000000000000000" pitchFamily="2" charset="2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nl-NL" sz="1800" dirty="0" err="1">
                <a:solidFill>
                  <a:schemeClr val="tx2">
                    <a:lumMod val="10000"/>
                  </a:schemeClr>
                </a:solidFill>
                <a:sym typeface="Wingdings" panose="05000000000000000000" pitchFamily="2" charset="2"/>
              </a:rPr>
              <a:t>experience</a:t>
            </a:r>
            <a:r>
              <a:rPr lang="nl-NL" sz="1800" dirty="0">
                <a:solidFill>
                  <a:schemeClr val="tx2">
                    <a:lumMod val="10000"/>
                  </a:schemeClr>
                </a:solidFill>
                <a:sym typeface="Wingdings" panose="05000000000000000000" pitchFamily="2" charset="2"/>
              </a:rPr>
              <a:t> </a:t>
            </a:r>
            <a:r>
              <a:rPr lang="nl-NL" sz="1800" dirty="0" err="1">
                <a:solidFill>
                  <a:schemeClr val="tx2">
                    <a:lumMod val="10000"/>
                  </a:schemeClr>
                </a:solidFill>
                <a:sym typeface="Wingdings" panose="05000000000000000000" pitchFamily="2" charset="2"/>
              </a:rPr>
              <a:t>from</a:t>
            </a:r>
            <a:r>
              <a:rPr lang="nl-NL" sz="1800" dirty="0">
                <a:solidFill>
                  <a:schemeClr val="tx2">
                    <a:lumMod val="10000"/>
                  </a:schemeClr>
                </a:solidFill>
                <a:sym typeface="Wingdings" panose="05000000000000000000" pitchFamily="2" charset="2"/>
              </a:rPr>
              <a:t> </a:t>
            </a:r>
            <a:r>
              <a:rPr lang="nl-NL" sz="1800" dirty="0" err="1">
                <a:solidFill>
                  <a:schemeClr val="tx2">
                    <a:lumMod val="10000"/>
                  </a:schemeClr>
                </a:solidFill>
                <a:sym typeface="Wingdings" panose="05000000000000000000" pitchFamily="2" charset="2"/>
              </a:rPr>
              <a:t>other</a:t>
            </a:r>
            <a:r>
              <a:rPr lang="nl-NL" sz="1800" dirty="0">
                <a:solidFill>
                  <a:schemeClr val="tx2">
                    <a:lumMod val="10000"/>
                  </a:schemeClr>
                </a:solidFill>
                <a:sym typeface="Wingdings" panose="05000000000000000000" pitchFamily="2" charset="2"/>
              </a:rPr>
              <a:t> large </a:t>
            </a:r>
            <a:r>
              <a:rPr lang="nl-NL" sz="1800" dirty="0" err="1">
                <a:solidFill>
                  <a:schemeClr val="tx2">
                    <a:lumMod val="10000"/>
                  </a:schemeClr>
                </a:solidFill>
                <a:sym typeface="Wingdings" panose="05000000000000000000" pitchFamily="2" charset="2"/>
              </a:rPr>
              <a:t>scale</a:t>
            </a:r>
            <a:r>
              <a:rPr lang="nl-NL" sz="1800" dirty="0">
                <a:solidFill>
                  <a:schemeClr val="tx2">
                    <a:lumMod val="10000"/>
                  </a:schemeClr>
                </a:solidFill>
                <a:sym typeface="Wingdings" panose="05000000000000000000" pitchFamily="2" charset="2"/>
              </a:rPr>
              <a:t> research </a:t>
            </a:r>
            <a:r>
              <a:rPr lang="nl-NL" sz="1800" dirty="0" err="1">
                <a:solidFill>
                  <a:schemeClr val="tx2">
                    <a:lumMod val="10000"/>
                  </a:schemeClr>
                </a:solidFill>
                <a:sym typeface="Wingdings" panose="05000000000000000000" pitchFamily="2" charset="2"/>
              </a:rPr>
              <a:t>infrastructures</a:t>
            </a:r>
            <a:r>
              <a:rPr lang="nl-NL" sz="1800" dirty="0">
                <a:solidFill>
                  <a:schemeClr val="tx2">
                    <a:lumMod val="10000"/>
                  </a:schemeClr>
                </a:solidFill>
                <a:sym typeface="Wingdings" panose="05000000000000000000" pitchFamily="2" charset="2"/>
              </a:rPr>
              <a:t> </a:t>
            </a:r>
            <a:r>
              <a:rPr lang="nl-NL" sz="1800" dirty="0" err="1">
                <a:solidFill>
                  <a:schemeClr val="tx2">
                    <a:lumMod val="10000"/>
                  </a:schemeClr>
                </a:solidFill>
                <a:sym typeface="Wingdings" panose="05000000000000000000" pitchFamily="2" charset="2"/>
              </a:rPr>
              <a:t>with</a:t>
            </a:r>
            <a:r>
              <a:rPr lang="nl-NL" sz="1800" dirty="0">
                <a:solidFill>
                  <a:schemeClr val="tx2">
                    <a:lumMod val="10000"/>
                  </a:schemeClr>
                </a:solidFill>
                <a:sym typeface="Wingdings" panose="05000000000000000000" pitchFamily="2" charset="2"/>
              </a:rPr>
              <a:t> </a:t>
            </a:r>
            <a:r>
              <a:rPr lang="nl-NL" sz="1800" dirty="0" err="1">
                <a:solidFill>
                  <a:schemeClr val="tx2">
                    <a:lumMod val="10000"/>
                  </a:schemeClr>
                </a:solidFill>
                <a:sym typeface="Wingdings" panose="05000000000000000000" pitchFamily="2" charset="2"/>
              </a:rPr>
              <a:t>regard</a:t>
            </a:r>
            <a:r>
              <a:rPr lang="nl-NL" sz="1800" dirty="0">
                <a:solidFill>
                  <a:schemeClr val="tx2">
                    <a:lumMod val="10000"/>
                  </a:schemeClr>
                </a:solidFill>
                <a:sym typeface="Wingdings" panose="05000000000000000000" pitchFamily="2" charset="2"/>
              </a:rPr>
              <a:t> </a:t>
            </a:r>
            <a:r>
              <a:rPr lang="nl-NL" sz="1800" dirty="0" err="1">
                <a:solidFill>
                  <a:schemeClr val="tx2">
                    <a:lumMod val="10000"/>
                  </a:schemeClr>
                </a:solidFill>
                <a:sym typeface="Wingdings" panose="05000000000000000000" pitchFamily="2" charset="2"/>
              </a:rPr>
              <a:t>to</a:t>
            </a:r>
            <a:r>
              <a:rPr lang="nl-NL" sz="1800" dirty="0">
                <a:solidFill>
                  <a:schemeClr val="tx2">
                    <a:lumMod val="10000"/>
                  </a:schemeClr>
                </a:solidFill>
                <a:sym typeface="Wingdings" panose="05000000000000000000" pitchFamily="2" charset="2"/>
              </a:rPr>
              <a:t> </a:t>
            </a:r>
            <a:r>
              <a:rPr lang="nl-NL" sz="1800" dirty="0" err="1">
                <a:solidFill>
                  <a:schemeClr val="tx2">
                    <a:lumMod val="10000"/>
                  </a:schemeClr>
                </a:solidFill>
                <a:sym typeface="Wingdings" panose="05000000000000000000" pitchFamily="2" charset="2"/>
              </a:rPr>
              <a:t>the</a:t>
            </a:r>
            <a:r>
              <a:rPr lang="nl-NL" sz="1800" dirty="0">
                <a:solidFill>
                  <a:schemeClr val="tx2">
                    <a:lumMod val="10000"/>
                  </a:schemeClr>
                </a:solidFill>
                <a:sym typeface="Wingdings" panose="05000000000000000000" pitchFamily="2" charset="2"/>
              </a:rPr>
              <a:t> </a:t>
            </a:r>
            <a:r>
              <a:rPr lang="nl-NL" sz="1800" dirty="0" err="1">
                <a:solidFill>
                  <a:schemeClr val="tx2">
                    <a:lumMod val="10000"/>
                  </a:schemeClr>
                </a:solidFill>
                <a:sym typeface="Wingdings" panose="05000000000000000000" pitchFamily="2" charset="2"/>
              </a:rPr>
              <a:t>lenght</a:t>
            </a:r>
            <a:r>
              <a:rPr lang="nl-NL" sz="1800" dirty="0">
                <a:solidFill>
                  <a:schemeClr val="tx2">
                    <a:lumMod val="10000"/>
                  </a:schemeClr>
                </a:solidFill>
                <a:sym typeface="Wingdings" panose="05000000000000000000" pitchFamily="2" charset="2"/>
              </a:rPr>
              <a:t> of </a:t>
            </a:r>
            <a:r>
              <a:rPr lang="nl-NL" sz="1800" dirty="0" err="1">
                <a:solidFill>
                  <a:schemeClr val="tx2">
                    <a:lumMod val="10000"/>
                  </a:schemeClr>
                </a:solidFill>
                <a:sym typeface="Wingdings" panose="05000000000000000000" pitchFamily="2" charset="2"/>
              </a:rPr>
              <a:t>negotiation</a:t>
            </a:r>
            <a:r>
              <a:rPr lang="nl-NL" sz="1800" dirty="0">
                <a:solidFill>
                  <a:schemeClr val="tx2">
                    <a:lumMod val="10000"/>
                  </a:schemeClr>
                </a:solidFill>
                <a:sym typeface="Wingdings" panose="05000000000000000000" pitchFamily="2" charset="2"/>
              </a:rPr>
              <a:t> </a:t>
            </a:r>
            <a:r>
              <a:rPr lang="nl-NL" sz="1800" dirty="0" err="1">
                <a:solidFill>
                  <a:schemeClr val="tx2">
                    <a:lumMod val="10000"/>
                  </a:schemeClr>
                </a:solidFill>
                <a:sym typeface="Wingdings" panose="05000000000000000000" pitchFamily="2" charset="2"/>
              </a:rPr>
              <a:t>process</a:t>
            </a:r>
            <a:endParaRPr lang="nl-NL" sz="1800" dirty="0">
              <a:solidFill>
                <a:schemeClr val="tx2">
                  <a:lumMod val="10000"/>
                </a:schemeClr>
              </a:solidFill>
              <a:sym typeface="Wingdings" panose="05000000000000000000" pitchFamily="2" charset="2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nl-NL" sz="1800" dirty="0">
              <a:solidFill>
                <a:schemeClr val="tx2">
                  <a:lumMod val="10000"/>
                </a:schemeClr>
              </a:solidFill>
              <a:sym typeface="Wingdings" panose="05000000000000000000" pitchFamily="2" charset="2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nl-NL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44546A">
                    <a:lumMod val="10000"/>
                  </a:srgbClr>
                </a:solidFill>
                <a:effectLst/>
                <a:uLnTx/>
                <a:uFillTx/>
                <a:ea typeface="+mn-ea"/>
                <a:cs typeface="+mn-cs"/>
                <a:sym typeface="Wingdings" panose="05000000000000000000" pitchFamily="2" charset="2"/>
              </a:rPr>
              <a:t>Governance</a:t>
            </a:r>
            <a:r>
              <a:rPr kumimoji="0" lang="nl-NL" sz="1800" b="1" i="0" u="none" strike="noStrike" kern="1200" cap="none" spc="0" normalizeH="0" baseline="0" noProof="0" dirty="0">
                <a:ln>
                  <a:noFill/>
                </a:ln>
                <a:solidFill>
                  <a:srgbClr val="44546A">
                    <a:lumMod val="10000"/>
                  </a:srgbClr>
                </a:solidFill>
                <a:effectLst/>
                <a:uLnTx/>
                <a:uFillTx/>
                <a:ea typeface="+mn-ea"/>
                <a:cs typeface="+mn-cs"/>
                <a:sym typeface="Wingdings" panose="05000000000000000000" pitchFamily="2" charset="2"/>
              </a:rPr>
              <a:t> development 2024-2025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l-NL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44546A">
                    <a:lumMod val="10000"/>
                  </a:srgbClr>
                </a:solidFill>
                <a:effectLst/>
                <a:uLnTx/>
                <a:uFillTx/>
                <a:ea typeface="+mn-ea"/>
                <a:cs typeface="+mn-cs"/>
                <a:sym typeface="Wingdings" panose="05000000000000000000" pitchFamily="2" charset="2"/>
              </a:rPr>
              <a:t>Continuous</a:t>
            </a:r>
            <a:r>
              <a:rPr kumimoji="0" lang="nl-NL" sz="1800" b="0" i="0" u="none" strike="noStrike" kern="1200" cap="none" spc="0" normalizeH="0" baseline="0" noProof="0" dirty="0">
                <a:ln>
                  <a:noFill/>
                </a:ln>
                <a:solidFill>
                  <a:srgbClr val="44546A">
                    <a:lumMod val="10000"/>
                  </a:srgbClr>
                </a:solidFill>
                <a:effectLst/>
                <a:uLnTx/>
                <a:uFillTx/>
                <a:ea typeface="+mn-ea"/>
                <a:cs typeface="+mn-cs"/>
                <a:sym typeface="Wingdings" panose="05000000000000000000" pitchFamily="2" charset="2"/>
              </a:rPr>
              <a:t> exchange and </a:t>
            </a:r>
            <a:r>
              <a:rPr kumimoji="0" lang="nl-NL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44546A">
                    <a:lumMod val="10000"/>
                  </a:srgbClr>
                </a:solidFill>
                <a:effectLst/>
                <a:uLnTx/>
                <a:uFillTx/>
                <a:ea typeface="+mn-ea"/>
                <a:cs typeface="+mn-cs"/>
                <a:sym typeface="Wingdings" panose="05000000000000000000" pitchFamily="2" charset="2"/>
              </a:rPr>
              <a:t>interaction</a:t>
            </a:r>
            <a:r>
              <a:rPr kumimoji="0" lang="nl-NL" sz="1800" b="0" i="0" u="none" strike="noStrike" kern="1200" cap="none" spc="0" normalizeH="0" baseline="0" noProof="0" dirty="0">
                <a:ln>
                  <a:noFill/>
                </a:ln>
                <a:solidFill>
                  <a:srgbClr val="44546A">
                    <a:lumMod val="10000"/>
                  </a:srgbClr>
                </a:solidFill>
                <a:effectLst/>
                <a:uLnTx/>
                <a:uFillTx/>
                <a:ea typeface="+mn-ea"/>
                <a:cs typeface="+mn-cs"/>
                <a:sym typeface="Wingdings" panose="05000000000000000000" pitchFamily="2" charset="2"/>
              </a:rPr>
              <a:t> </a:t>
            </a:r>
            <a:r>
              <a:rPr kumimoji="0" lang="nl-NL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44546A">
                    <a:lumMod val="10000"/>
                  </a:srgbClr>
                </a:solidFill>
                <a:effectLst/>
                <a:uLnTx/>
                <a:uFillTx/>
                <a:ea typeface="+mn-ea"/>
                <a:cs typeface="+mn-cs"/>
                <a:sym typeface="Wingdings" panose="05000000000000000000" pitchFamily="2" charset="2"/>
              </a:rPr>
              <a:t>with</a:t>
            </a:r>
            <a:r>
              <a:rPr kumimoji="0" lang="nl-NL" sz="1800" b="0" i="0" u="none" strike="noStrike" kern="1200" cap="none" spc="0" normalizeH="0" baseline="0" noProof="0" dirty="0">
                <a:ln>
                  <a:noFill/>
                </a:ln>
                <a:solidFill>
                  <a:srgbClr val="44546A">
                    <a:lumMod val="10000"/>
                  </a:srgbClr>
                </a:solidFill>
                <a:effectLst/>
                <a:uLnTx/>
                <a:uFillTx/>
                <a:ea typeface="+mn-ea"/>
                <a:cs typeface="+mn-cs"/>
                <a:sym typeface="Wingdings" panose="05000000000000000000" pitchFamily="2" charset="2"/>
              </a:rPr>
              <a:t> BGR on </a:t>
            </a:r>
            <a:r>
              <a:rPr kumimoji="0" lang="nl-NL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44546A">
                    <a:lumMod val="10000"/>
                  </a:srgbClr>
                </a:solidFill>
                <a:effectLst/>
                <a:uLnTx/>
                <a:uFillTx/>
                <a:ea typeface="+mn-ea"/>
                <a:cs typeface="+mn-cs"/>
                <a:sym typeface="Wingdings" panose="05000000000000000000" pitchFamily="2" charset="2"/>
              </a:rPr>
              <a:t>legal</a:t>
            </a:r>
            <a:r>
              <a:rPr kumimoji="0" lang="nl-NL" sz="1800" b="0" i="0" u="none" strike="noStrike" kern="1200" cap="none" spc="0" normalizeH="0" baseline="0" noProof="0" dirty="0">
                <a:ln>
                  <a:noFill/>
                </a:ln>
                <a:solidFill>
                  <a:srgbClr val="44546A">
                    <a:lumMod val="10000"/>
                  </a:srgbClr>
                </a:solidFill>
                <a:effectLst/>
                <a:uLnTx/>
                <a:uFillTx/>
                <a:ea typeface="+mn-ea"/>
                <a:cs typeface="+mn-cs"/>
                <a:sym typeface="Wingdings" panose="05000000000000000000" pitchFamily="2" charset="2"/>
              </a:rPr>
              <a:t> </a:t>
            </a:r>
            <a:r>
              <a:rPr kumimoji="0" lang="nl-NL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44546A">
                    <a:lumMod val="10000"/>
                  </a:srgbClr>
                </a:solidFill>
                <a:effectLst/>
                <a:uLnTx/>
                <a:uFillTx/>
                <a:ea typeface="+mn-ea"/>
                <a:cs typeface="+mn-cs"/>
                <a:sym typeface="Wingdings" panose="05000000000000000000" pitchFamily="2" charset="2"/>
              </a:rPr>
              <a:t>frameworks</a:t>
            </a:r>
            <a:r>
              <a:rPr kumimoji="0" lang="nl-NL" sz="1800" b="0" i="0" u="none" strike="noStrike" kern="1200" cap="none" spc="0" normalizeH="0" baseline="0" noProof="0" dirty="0">
                <a:ln>
                  <a:noFill/>
                </a:ln>
                <a:solidFill>
                  <a:srgbClr val="44546A">
                    <a:lumMod val="10000"/>
                  </a:srgbClr>
                </a:solidFill>
                <a:effectLst/>
                <a:uLnTx/>
                <a:uFillTx/>
                <a:ea typeface="+mn-ea"/>
                <a:cs typeface="+mn-cs"/>
                <a:sym typeface="Wingdings" panose="05000000000000000000" pitchFamily="2" charset="2"/>
              </a:rPr>
              <a:t>  </a:t>
            </a:r>
            <a:r>
              <a:rPr kumimoji="0" lang="nl-NL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44546A">
                    <a:lumMod val="10000"/>
                  </a:srgbClr>
                </a:solidFill>
                <a:effectLst/>
                <a:uLnTx/>
                <a:uFillTx/>
                <a:ea typeface="+mn-ea"/>
                <a:cs typeface="+mn-cs"/>
                <a:sym typeface="Wingdings" panose="05000000000000000000" pitchFamily="2" charset="2"/>
              </a:rPr>
              <a:t>for</a:t>
            </a:r>
            <a:r>
              <a:rPr kumimoji="0" lang="nl-NL" sz="1800" b="0" i="0" u="none" strike="noStrike" kern="1200" cap="none" spc="0" normalizeH="0" baseline="0" noProof="0" dirty="0">
                <a:ln>
                  <a:noFill/>
                </a:ln>
                <a:solidFill>
                  <a:srgbClr val="44546A">
                    <a:lumMod val="10000"/>
                  </a:srgbClr>
                </a:solidFill>
                <a:effectLst/>
                <a:uLnTx/>
                <a:uFillTx/>
                <a:ea typeface="+mn-ea"/>
                <a:cs typeface="+mn-cs"/>
                <a:sym typeface="Wingdings" panose="05000000000000000000" pitchFamily="2" charset="2"/>
              </a:rPr>
              <a:t> </a:t>
            </a:r>
            <a:r>
              <a:rPr kumimoji="0" lang="nl-NL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44546A">
                    <a:lumMod val="10000"/>
                  </a:srgbClr>
                </a:solidFill>
                <a:effectLst/>
                <a:uLnTx/>
                <a:uFillTx/>
                <a:ea typeface="+mn-ea"/>
                <a:cs typeface="+mn-cs"/>
                <a:sym typeface="Wingdings" panose="05000000000000000000" pitchFamily="2" charset="2"/>
              </a:rPr>
              <a:t>each</a:t>
            </a:r>
            <a:r>
              <a:rPr kumimoji="0" lang="nl-NL" sz="1800" b="0" i="0" u="none" strike="noStrike" kern="1200" cap="none" spc="0" normalizeH="0" baseline="0" noProof="0" dirty="0">
                <a:ln>
                  <a:noFill/>
                </a:ln>
                <a:solidFill>
                  <a:srgbClr val="44546A">
                    <a:lumMod val="10000"/>
                  </a:srgbClr>
                </a:solidFill>
                <a:effectLst/>
                <a:uLnTx/>
                <a:uFillTx/>
                <a:ea typeface="+mn-ea"/>
                <a:cs typeface="+mn-cs"/>
                <a:sym typeface="Wingdings" panose="05000000000000000000" pitchFamily="2" charset="2"/>
              </a:rPr>
              <a:t> </a:t>
            </a:r>
            <a:r>
              <a:rPr kumimoji="0" lang="nl-NL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44546A">
                    <a:lumMod val="10000"/>
                  </a:srgbClr>
                </a:solidFill>
                <a:effectLst/>
                <a:uLnTx/>
                <a:uFillTx/>
                <a:ea typeface="+mn-ea"/>
                <a:cs typeface="+mn-cs"/>
                <a:sym typeface="Wingdings" panose="05000000000000000000" pitchFamily="2" charset="2"/>
              </a:rPr>
              <a:t>phase</a:t>
            </a:r>
            <a:r>
              <a:rPr kumimoji="0" lang="nl-NL" sz="1800" b="0" i="0" u="none" strike="noStrike" kern="1200" cap="none" spc="0" normalizeH="0" baseline="0" noProof="0" dirty="0">
                <a:ln>
                  <a:noFill/>
                </a:ln>
                <a:solidFill>
                  <a:srgbClr val="44546A">
                    <a:lumMod val="10000"/>
                  </a:srgbClr>
                </a:solidFill>
                <a:effectLst/>
                <a:uLnTx/>
                <a:uFillTx/>
                <a:ea typeface="+mn-ea"/>
                <a:cs typeface="+mn-cs"/>
                <a:sym typeface="Wingdings" panose="05000000000000000000" pitchFamily="2" charset="2"/>
              </a:rPr>
              <a:t> of </a:t>
            </a:r>
            <a:r>
              <a:rPr kumimoji="0" lang="nl-NL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44546A">
                    <a:lumMod val="10000"/>
                  </a:srgbClr>
                </a:solidFill>
                <a:effectLst/>
                <a:uLnTx/>
                <a:uFillTx/>
                <a:ea typeface="+mn-ea"/>
                <a:cs typeface="+mn-cs"/>
                <a:sym typeface="Wingdings" panose="05000000000000000000" pitchFamily="2" charset="2"/>
              </a:rPr>
              <a:t>the</a:t>
            </a:r>
            <a:r>
              <a:rPr kumimoji="0" lang="nl-NL" sz="1800" b="0" i="0" u="none" strike="noStrike" kern="1200" cap="none" spc="0" normalizeH="0" baseline="0" noProof="0" dirty="0">
                <a:ln>
                  <a:noFill/>
                </a:ln>
                <a:solidFill>
                  <a:srgbClr val="44546A">
                    <a:lumMod val="10000"/>
                  </a:srgbClr>
                </a:solidFill>
                <a:effectLst/>
                <a:uLnTx/>
                <a:uFillTx/>
                <a:ea typeface="+mn-ea"/>
                <a:cs typeface="+mn-cs"/>
                <a:sym typeface="Wingdings" panose="05000000000000000000" pitchFamily="2" charset="2"/>
              </a:rPr>
              <a:t> ET project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l-NL" sz="1800" b="0" i="0" u="none" strike="noStrike" kern="1200" cap="none" spc="0" normalizeH="0" baseline="0" noProof="0" dirty="0">
                <a:ln>
                  <a:noFill/>
                </a:ln>
                <a:solidFill>
                  <a:srgbClr val="44546A">
                    <a:lumMod val="10000"/>
                  </a:srgbClr>
                </a:solidFill>
                <a:effectLst/>
                <a:uLnTx/>
                <a:uFillTx/>
                <a:ea typeface="+mn-ea"/>
                <a:cs typeface="+mn-cs"/>
                <a:sym typeface="Wingdings" panose="05000000000000000000" pitchFamily="2" charset="2"/>
              </a:rPr>
              <a:t>Support </a:t>
            </a:r>
            <a:r>
              <a:rPr kumimoji="0" lang="nl-NL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44546A">
                    <a:lumMod val="10000"/>
                  </a:srgbClr>
                </a:solidFill>
                <a:effectLst/>
                <a:uLnTx/>
                <a:uFillTx/>
                <a:ea typeface="+mn-ea"/>
                <a:cs typeface="+mn-cs"/>
                <a:sym typeface="Wingdings" panose="05000000000000000000" pitchFamily="2" charset="2"/>
              </a:rPr>
              <a:t>the</a:t>
            </a:r>
            <a:r>
              <a:rPr kumimoji="0" lang="nl-NL" sz="1800" b="0" i="0" u="none" strike="noStrike" kern="1200" cap="none" spc="0" normalizeH="0" baseline="0" noProof="0" dirty="0">
                <a:ln>
                  <a:noFill/>
                </a:ln>
                <a:solidFill>
                  <a:srgbClr val="44546A">
                    <a:lumMod val="10000"/>
                  </a:srgbClr>
                </a:solidFill>
                <a:effectLst/>
                <a:uLnTx/>
                <a:uFillTx/>
                <a:ea typeface="+mn-ea"/>
                <a:cs typeface="+mn-cs"/>
                <a:sym typeface="Wingdings" panose="05000000000000000000" pitchFamily="2" charset="2"/>
              </a:rPr>
              <a:t> ETO </a:t>
            </a:r>
            <a:r>
              <a:rPr kumimoji="0" lang="nl-NL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44546A">
                    <a:lumMod val="10000"/>
                  </a:srgbClr>
                </a:solidFill>
                <a:effectLst/>
                <a:uLnTx/>
                <a:uFillTx/>
                <a:ea typeface="+mn-ea"/>
                <a:cs typeface="+mn-cs"/>
                <a:sym typeface="Wingdings" panose="05000000000000000000" pitchFamily="2" charset="2"/>
              </a:rPr>
              <a:t>directorate</a:t>
            </a:r>
            <a:r>
              <a:rPr kumimoji="0" lang="nl-NL" sz="1800" b="0" i="0" u="none" strike="noStrike" kern="1200" cap="none" spc="0" normalizeH="0" baseline="0" noProof="0" dirty="0">
                <a:ln>
                  <a:noFill/>
                </a:ln>
                <a:solidFill>
                  <a:srgbClr val="44546A">
                    <a:lumMod val="10000"/>
                  </a:srgbClr>
                </a:solidFill>
                <a:effectLst/>
                <a:uLnTx/>
                <a:uFillTx/>
                <a:ea typeface="+mn-ea"/>
                <a:cs typeface="+mn-cs"/>
                <a:sym typeface="Wingdings" panose="05000000000000000000" pitchFamily="2" charset="2"/>
              </a:rPr>
              <a:t> on </a:t>
            </a:r>
            <a:r>
              <a:rPr kumimoji="0" lang="nl-NL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44546A">
                    <a:lumMod val="10000"/>
                  </a:srgbClr>
                </a:solidFill>
                <a:effectLst/>
                <a:uLnTx/>
                <a:uFillTx/>
                <a:ea typeface="+mn-ea"/>
                <a:cs typeface="+mn-cs"/>
                <a:sym typeface="Wingdings" panose="05000000000000000000" pitchFamily="2" charset="2"/>
              </a:rPr>
              <a:t>organisational</a:t>
            </a:r>
            <a:r>
              <a:rPr kumimoji="0" lang="nl-NL" sz="1800" b="0" i="0" u="none" strike="noStrike" kern="1200" cap="none" spc="0" normalizeH="0" baseline="0" noProof="0" dirty="0">
                <a:ln>
                  <a:noFill/>
                </a:ln>
                <a:solidFill>
                  <a:srgbClr val="44546A">
                    <a:lumMod val="10000"/>
                  </a:srgbClr>
                </a:solidFill>
                <a:effectLst/>
                <a:uLnTx/>
                <a:uFillTx/>
                <a:ea typeface="+mn-ea"/>
                <a:cs typeface="+mn-cs"/>
                <a:sym typeface="Wingdings" panose="05000000000000000000" pitchFamily="2" charset="2"/>
              </a:rPr>
              <a:t> </a:t>
            </a:r>
            <a:r>
              <a:rPr kumimoji="0" lang="nl-NL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44546A">
                    <a:lumMod val="10000"/>
                  </a:srgbClr>
                </a:solidFill>
                <a:effectLst/>
                <a:uLnTx/>
                <a:uFillTx/>
                <a:ea typeface="+mn-ea"/>
                <a:cs typeface="+mn-cs"/>
                <a:sym typeface="Wingdings" panose="05000000000000000000" pitchFamily="2" charset="2"/>
              </a:rPr>
              <a:t>aspects</a:t>
            </a:r>
            <a:r>
              <a:rPr kumimoji="0" lang="nl-NL" sz="1800" b="0" i="0" u="none" strike="noStrike" kern="1200" cap="none" spc="0" normalizeH="0" baseline="0" noProof="0" dirty="0">
                <a:ln>
                  <a:noFill/>
                </a:ln>
                <a:solidFill>
                  <a:srgbClr val="44546A">
                    <a:lumMod val="10000"/>
                  </a:srgbClr>
                </a:solidFill>
                <a:effectLst/>
                <a:uLnTx/>
                <a:uFillTx/>
                <a:ea typeface="+mn-ea"/>
                <a:cs typeface="+mn-cs"/>
                <a:sym typeface="Wingdings" panose="05000000000000000000" pitchFamily="2" charset="2"/>
              </a:rPr>
              <a:t> </a:t>
            </a:r>
          </a:p>
          <a:p>
            <a:pPr lvl="1"/>
            <a:endParaRPr lang="nl-NL" sz="1800" dirty="0">
              <a:solidFill>
                <a:schemeClr val="tx2">
                  <a:lumMod val="10000"/>
                </a:schemeClr>
              </a:solidFill>
              <a:sym typeface="Wingdings" panose="05000000000000000000" pitchFamily="2" charset="2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250F9F-BEE8-456C-B702-4FACBA6F20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EA20886-4A85-4333-80D3-20050E1DB7C4}" type="datetime1">
              <a:rPr kumimoji="0" lang="nl-N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16-6-2024</a:t>
            </a:fld>
            <a:endParaRPr kumimoji="0" lang="nl-N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D0B2245-CA73-481A-B58C-7923523F98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6C49EC9-360A-402C-900D-BE58D0B38679}" type="slidenum">
              <a:rPr kumimoji="0" lang="nl-N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nl-N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Google Shape;55;p13" descr="Texto&#10;&#10;Descripción generada automáticamente con confianza media">
            <a:extLst>
              <a:ext uri="{FF2B5EF4-FFF2-40B4-BE49-F238E27FC236}">
                <a16:creationId xmlns:a16="http://schemas.microsoft.com/office/drawing/2014/main" id="{810A0F83-D4A8-4192-AB5A-E2AF175A0C8F}"/>
              </a:ext>
            </a:extLst>
          </p:cNvPr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207412" y="227483"/>
            <a:ext cx="1816437" cy="563818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EB0DA4F8-0770-4B5C-BDD5-5F193BF7B7D7}"/>
              </a:ext>
            </a:extLst>
          </p:cNvPr>
          <p:cNvSpPr/>
          <p:nvPr/>
        </p:nvSpPr>
        <p:spPr>
          <a:xfrm flipH="1">
            <a:off x="662471" y="933061"/>
            <a:ext cx="45719" cy="5924939"/>
          </a:xfrm>
          <a:prstGeom prst="rect">
            <a:avLst/>
          </a:prstGeom>
          <a:gradFill>
            <a:gsLst>
              <a:gs pos="100000">
                <a:schemeClr val="accent5">
                  <a:lumMod val="75000"/>
                </a:schemeClr>
              </a:gs>
              <a:gs pos="0">
                <a:srgbClr val="21AF8A"/>
              </a:gs>
              <a:gs pos="100000">
                <a:schemeClr val="accent1">
                  <a:tint val="44500"/>
                  <a:satMod val="160000"/>
                </a:schemeClr>
              </a:gs>
              <a:gs pos="100000">
                <a:srgbClr val="C5D0F1"/>
              </a:gs>
              <a:gs pos="100000">
                <a:schemeClr val="accent1">
                  <a:lumMod val="50000"/>
                </a:schemeClr>
              </a:gs>
              <a:gs pos="100000">
                <a:schemeClr val="tx1">
                  <a:lumMod val="95000"/>
                  <a:lumOff val="5000"/>
                </a:schemeClr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34BDE89-F8E9-4927-BE36-CF2A4854028A}"/>
              </a:ext>
            </a:extLst>
          </p:cNvPr>
          <p:cNvSpPr txBox="1"/>
          <p:nvPr/>
        </p:nvSpPr>
        <p:spPr>
          <a:xfrm>
            <a:off x="2141600" y="6213096"/>
            <a:ext cx="779026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highlight>
                  <a:srgbClr val="FFFFFF"/>
                </a:highlight>
                <a:uLnTx/>
                <a:uFillTx/>
                <a:latin typeface="Calibri" panose="020F0502020204030204"/>
                <a:ea typeface="Roboto"/>
                <a:cs typeface="Roboto"/>
                <a:sym typeface="Roboto"/>
              </a:rPr>
              <a:t>ET-PP is a project supported by the European Commission Framework 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highlight>
                  <a:srgbClr val="FFFFFF"/>
                </a:highlight>
                <a:uLnTx/>
                <a:uFillTx/>
                <a:latin typeface="Calibri" panose="020F0502020204030204"/>
                <a:ea typeface="Roboto"/>
                <a:cs typeface="Roboto"/>
                <a:sym typeface="Roboto"/>
              </a:rPr>
              <a:t>Programme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highlight>
                  <a:srgbClr val="FFFFFF"/>
                </a:highlight>
                <a:uLnTx/>
                <a:uFillTx/>
                <a:latin typeface="Calibri" panose="020F0502020204030204"/>
                <a:ea typeface="Roboto"/>
                <a:cs typeface="Roboto"/>
                <a:sym typeface="Roboto"/>
              </a:rPr>
              <a:t> 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highlight>
                  <a:srgbClr val="FFFFFF"/>
                </a:highlight>
                <a:uLnTx/>
                <a:uFillTx/>
                <a:latin typeface="Calibri" panose="020F0502020204030204"/>
                <a:ea typeface="Roboto"/>
                <a:cs typeface="Roboto"/>
                <a:sym typeface="Roboto"/>
              </a:rPr>
              <a:t>Horizon Europe Coordination and Support action under grant agreement 101079696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50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" name="Picture 4" descr="Inforegio - Download centre for visual elements">
            <a:extLst>
              <a:ext uri="{FF2B5EF4-FFF2-40B4-BE49-F238E27FC236}">
                <a16:creationId xmlns:a16="http://schemas.microsoft.com/office/drawing/2014/main" id="{633F2865-2FF6-37CB-297B-4F5F50C5FC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04682" y="6213096"/>
            <a:ext cx="673922" cy="448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441708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F691BD-E915-4CE5-A1DD-375BAF3951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1072" y="914746"/>
            <a:ext cx="10326377" cy="692381"/>
          </a:xfrm>
        </p:spPr>
        <p:txBody>
          <a:bodyPr>
            <a:normAutofit/>
          </a:bodyPr>
          <a:lstStyle/>
          <a:p>
            <a:r>
              <a:rPr lang="nl-NL" sz="3200" dirty="0">
                <a:latin typeface="Univers" panose="020B0503020202020204" pitchFamily="34" charset="0"/>
              </a:rPr>
              <a:t>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873183-777C-4A6C-9F38-FFCF1D8D11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21072" y="1750381"/>
            <a:ext cx="10326378" cy="4339270"/>
          </a:xfrm>
        </p:spPr>
        <p:txBody>
          <a:bodyPr>
            <a:normAutofit/>
          </a:bodyPr>
          <a:lstStyle/>
          <a:p>
            <a:pPr algn="ctr"/>
            <a:r>
              <a:rPr lang="nl-NL" sz="4400" dirty="0" err="1">
                <a:solidFill>
                  <a:srgbClr val="21AF8A"/>
                </a:solidFill>
              </a:rPr>
              <a:t>Thank</a:t>
            </a:r>
            <a:r>
              <a:rPr lang="nl-NL" sz="4400" dirty="0">
                <a:solidFill>
                  <a:srgbClr val="21AF8A"/>
                </a:solidFill>
              </a:rPr>
              <a:t> </a:t>
            </a:r>
            <a:r>
              <a:rPr lang="nl-NL" sz="4400" dirty="0" err="1">
                <a:solidFill>
                  <a:srgbClr val="21AF8A"/>
                </a:solidFill>
              </a:rPr>
              <a:t>you</a:t>
            </a:r>
            <a:r>
              <a:rPr lang="nl-NL" sz="4400" dirty="0">
                <a:solidFill>
                  <a:srgbClr val="21AF8A"/>
                </a:solidFill>
              </a:rPr>
              <a:t>!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250F9F-BEE8-456C-B702-4FACBA6F20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20886-4A85-4333-80D3-20050E1DB7C4}" type="datetime1">
              <a:rPr lang="nl-NL" smtClean="0"/>
              <a:t>16-6-2024</a:t>
            </a:fld>
            <a:endParaRPr lang="nl-NL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D0B2245-CA73-481A-B58C-7923523F98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49EC9-360A-402C-900D-BE58D0B38679}" type="slidenum">
              <a:rPr lang="nl-NL" smtClean="0"/>
              <a:t>11</a:t>
            </a:fld>
            <a:endParaRPr lang="nl-NL"/>
          </a:p>
        </p:txBody>
      </p:sp>
      <p:pic>
        <p:nvPicPr>
          <p:cNvPr id="6" name="Google Shape;55;p13" descr="Texto&#10;&#10;Descripción generada automáticamente con confianza media">
            <a:extLst>
              <a:ext uri="{FF2B5EF4-FFF2-40B4-BE49-F238E27FC236}">
                <a16:creationId xmlns:a16="http://schemas.microsoft.com/office/drawing/2014/main" id="{810A0F83-D4A8-4192-AB5A-E2AF175A0C8F}"/>
              </a:ext>
            </a:extLst>
          </p:cNvPr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207412" y="227483"/>
            <a:ext cx="1816437" cy="563818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EB0DA4F8-0770-4B5C-BDD5-5F193BF7B7D7}"/>
              </a:ext>
            </a:extLst>
          </p:cNvPr>
          <p:cNvSpPr/>
          <p:nvPr/>
        </p:nvSpPr>
        <p:spPr>
          <a:xfrm flipH="1">
            <a:off x="662471" y="933061"/>
            <a:ext cx="45719" cy="5924939"/>
          </a:xfrm>
          <a:prstGeom prst="rect">
            <a:avLst/>
          </a:prstGeom>
          <a:gradFill>
            <a:gsLst>
              <a:gs pos="100000">
                <a:schemeClr val="accent5">
                  <a:lumMod val="75000"/>
                </a:schemeClr>
              </a:gs>
              <a:gs pos="0">
                <a:srgbClr val="21AF8A"/>
              </a:gs>
              <a:gs pos="100000">
                <a:schemeClr val="accent1">
                  <a:tint val="44500"/>
                  <a:satMod val="160000"/>
                </a:schemeClr>
              </a:gs>
              <a:gs pos="100000">
                <a:srgbClr val="C5D0F1"/>
              </a:gs>
              <a:gs pos="100000">
                <a:schemeClr val="accent1">
                  <a:lumMod val="50000"/>
                </a:schemeClr>
              </a:gs>
              <a:gs pos="100000">
                <a:schemeClr val="tx1">
                  <a:lumMod val="95000"/>
                  <a:lumOff val="5000"/>
                </a:schemeClr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8" name="Google Shape;57;p13">
            <a:extLst>
              <a:ext uri="{FF2B5EF4-FFF2-40B4-BE49-F238E27FC236}">
                <a16:creationId xmlns:a16="http://schemas.microsoft.com/office/drawing/2014/main" id="{14E38FDD-A347-40AB-A33A-4D7D81354755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982200" y="6126503"/>
            <a:ext cx="1013675" cy="703825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734BDE89-F8E9-4927-BE36-CF2A4854028A}"/>
              </a:ext>
            </a:extLst>
          </p:cNvPr>
          <p:cNvSpPr txBox="1"/>
          <p:nvPr/>
        </p:nvSpPr>
        <p:spPr>
          <a:xfrm>
            <a:off x="2141600" y="6213096"/>
            <a:ext cx="779026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>
                <a:solidFill>
                  <a:schemeClr val="bg1">
                    <a:lumMod val="50000"/>
                  </a:schemeClr>
                </a:solidFill>
                <a:highlight>
                  <a:srgbClr val="FFFFFF"/>
                </a:highlight>
                <a:ea typeface="Roboto"/>
                <a:cs typeface="Roboto"/>
                <a:sym typeface="Roboto"/>
              </a:rPr>
              <a:t>ET-PP is a project supported by the European Commission Framework </a:t>
            </a:r>
            <a:r>
              <a:rPr lang="en-US" sz="1200" dirty="0" err="1">
                <a:solidFill>
                  <a:schemeClr val="bg1">
                    <a:lumMod val="50000"/>
                  </a:schemeClr>
                </a:solidFill>
                <a:highlight>
                  <a:srgbClr val="FFFFFF"/>
                </a:highlight>
                <a:ea typeface="Roboto"/>
                <a:cs typeface="Roboto"/>
                <a:sym typeface="Roboto"/>
              </a:rPr>
              <a:t>Programme</a:t>
            </a:r>
            <a:r>
              <a:rPr lang="en-US" sz="1200" dirty="0">
                <a:solidFill>
                  <a:schemeClr val="bg1">
                    <a:lumMod val="50000"/>
                  </a:schemeClr>
                </a:solidFill>
                <a:highlight>
                  <a:srgbClr val="FFFFFF"/>
                </a:highlight>
                <a:ea typeface="Roboto"/>
                <a:cs typeface="Roboto"/>
                <a:sym typeface="Roboto"/>
              </a:rPr>
              <a:t> </a:t>
            </a:r>
          </a:p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>
                <a:solidFill>
                  <a:schemeClr val="bg1">
                    <a:lumMod val="50000"/>
                  </a:schemeClr>
                </a:solidFill>
                <a:highlight>
                  <a:srgbClr val="FFFFFF"/>
                </a:highlight>
                <a:ea typeface="Roboto"/>
                <a:cs typeface="Roboto"/>
                <a:sym typeface="Roboto"/>
              </a:rPr>
              <a:t>Horizon Europe Coordination and Support action under grant agreement 101079696</a:t>
            </a:r>
            <a:endParaRPr lang="en-US" sz="1200" dirty="0">
              <a:solidFill>
                <a:schemeClr val="bg1">
                  <a:lumMod val="50000"/>
                </a:schemeClr>
              </a:solidFill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747500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F691BD-E915-4CE5-A1DD-375BAF3951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1072" y="914746"/>
            <a:ext cx="10326377" cy="692381"/>
          </a:xfrm>
        </p:spPr>
        <p:txBody>
          <a:bodyPr>
            <a:normAutofit/>
          </a:bodyPr>
          <a:lstStyle/>
          <a:p>
            <a:r>
              <a:rPr lang="nl-NL" sz="3200" b="1" dirty="0" err="1">
                <a:solidFill>
                  <a:srgbClr val="21AF8A"/>
                </a:solidFill>
                <a:latin typeface="Univers" panose="020B0503020202020204"/>
              </a:rPr>
              <a:t>Introduction</a:t>
            </a:r>
            <a:r>
              <a:rPr lang="nl-NL" sz="3200" b="1" dirty="0">
                <a:solidFill>
                  <a:srgbClr val="21AF8A"/>
                </a:solidFill>
                <a:latin typeface="Univers" panose="020B0503020202020204"/>
              </a:rPr>
              <a:t> WP2 members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873183-777C-4A6C-9F38-FFCF1D8D11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21072" y="1750381"/>
            <a:ext cx="10326378" cy="4339270"/>
          </a:xfrm>
        </p:spPr>
        <p:txBody>
          <a:bodyPr>
            <a:normAutofit/>
          </a:bodyPr>
          <a:lstStyle/>
          <a:p>
            <a:pPr lvl="0">
              <a:spcBef>
                <a:spcPts val="500"/>
              </a:spcBef>
              <a:spcAft>
                <a:spcPts val="500"/>
              </a:spcAft>
              <a:buClr>
                <a:srgbClr val="008B9F"/>
              </a:buClr>
            </a:pPr>
            <a:r>
              <a:rPr lang="nl-NL" sz="1800" b="1" dirty="0">
                <a:solidFill>
                  <a:srgbClr val="D5D5D5">
                    <a:lumMod val="10000"/>
                  </a:srgbClr>
                </a:solidFill>
                <a:latin typeface="Arial"/>
                <a:cs typeface="Arial"/>
                <a:sym typeface="Arial"/>
              </a:rPr>
              <a:t>WP2 </a:t>
            </a:r>
            <a:r>
              <a:rPr lang="nl-NL" sz="1800" b="1" dirty="0" err="1">
                <a:solidFill>
                  <a:srgbClr val="D5D5D5">
                    <a:lumMod val="10000"/>
                  </a:srgbClr>
                </a:solidFill>
                <a:latin typeface="Arial"/>
                <a:cs typeface="Arial"/>
                <a:sym typeface="Arial"/>
              </a:rPr>
              <a:t>working</a:t>
            </a:r>
            <a:r>
              <a:rPr lang="nl-NL" sz="1800" b="1" dirty="0">
                <a:solidFill>
                  <a:srgbClr val="D5D5D5">
                    <a:lumMod val="10000"/>
                  </a:srgbClr>
                </a:solidFill>
                <a:latin typeface="Arial"/>
                <a:cs typeface="Arial"/>
                <a:sym typeface="Arial"/>
              </a:rPr>
              <a:t> </a:t>
            </a:r>
            <a:r>
              <a:rPr lang="nl-NL" sz="1800" b="1" dirty="0" err="1">
                <a:solidFill>
                  <a:srgbClr val="D5D5D5">
                    <a:lumMod val="10000"/>
                  </a:srgbClr>
                </a:solidFill>
                <a:latin typeface="Arial"/>
                <a:cs typeface="Arial"/>
                <a:sym typeface="Arial"/>
              </a:rPr>
              <a:t>group</a:t>
            </a:r>
            <a:r>
              <a:rPr lang="nl-NL" sz="1800" b="1" dirty="0">
                <a:solidFill>
                  <a:srgbClr val="D5D5D5">
                    <a:lumMod val="10000"/>
                  </a:srgbClr>
                </a:solidFill>
                <a:latin typeface="Arial"/>
                <a:cs typeface="Arial"/>
                <a:sym typeface="Arial"/>
              </a:rPr>
              <a:t>:</a:t>
            </a:r>
          </a:p>
          <a:p>
            <a:pPr marL="571500" lvl="0" indent="-571500">
              <a:spcBef>
                <a:spcPts val="500"/>
              </a:spcBef>
              <a:spcAft>
                <a:spcPts val="500"/>
              </a:spcAft>
              <a:buClr>
                <a:srgbClr val="008B9F"/>
              </a:buClr>
              <a:buFont typeface="Arial" panose="020B0604020202020204" pitchFamily="34" charset="0"/>
              <a:buChar char="•"/>
            </a:pPr>
            <a:r>
              <a:rPr lang="nl-NL" sz="1800" b="1" dirty="0">
                <a:solidFill>
                  <a:srgbClr val="D5D5D5">
                    <a:lumMod val="10000"/>
                  </a:srgbClr>
                </a:solidFill>
                <a:latin typeface="Arial"/>
                <a:cs typeface="Arial"/>
                <a:sym typeface="Arial"/>
              </a:rPr>
              <a:t>Lead Nikhef, </a:t>
            </a:r>
            <a:r>
              <a:rPr lang="nl-NL" sz="1800" dirty="0">
                <a:solidFill>
                  <a:srgbClr val="D5D5D5">
                    <a:lumMod val="10000"/>
                  </a:srgbClr>
                </a:solidFill>
                <a:latin typeface="Arial"/>
                <a:cs typeface="Arial"/>
                <a:sym typeface="Arial"/>
              </a:rPr>
              <a:t>INFN, STFC </a:t>
            </a:r>
          </a:p>
          <a:p>
            <a:pPr marL="571500" lvl="0" indent="-571500">
              <a:spcBef>
                <a:spcPts val="500"/>
              </a:spcBef>
              <a:spcAft>
                <a:spcPts val="500"/>
              </a:spcAft>
              <a:buClr>
                <a:srgbClr val="008B9F"/>
              </a:buClr>
              <a:buFont typeface="Arial" panose="020B0604020202020204" pitchFamily="34" charset="0"/>
              <a:buChar char="•"/>
            </a:pPr>
            <a:r>
              <a:rPr lang="nl-NL" sz="1800" dirty="0">
                <a:solidFill>
                  <a:srgbClr val="D5D5D5">
                    <a:lumMod val="10000"/>
                  </a:srgbClr>
                </a:solidFill>
                <a:latin typeface="Arial"/>
                <a:cs typeface="Arial"/>
                <a:sym typeface="Arial"/>
              </a:rPr>
              <a:t>Standing </a:t>
            </a:r>
            <a:r>
              <a:rPr lang="nl-NL" sz="1800" dirty="0" err="1">
                <a:solidFill>
                  <a:srgbClr val="D5D5D5">
                    <a:lumMod val="10000"/>
                  </a:srgbClr>
                </a:solidFill>
                <a:latin typeface="Arial"/>
                <a:cs typeface="Arial"/>
                <a:sym typeface="Arial"/>
              </a:rPr>
              <a:t>invitation</a:t>
            </a:r>
            <a:r>
              <a:rPr lang="nl-NL" sz="1800" dirty="0">
                <a:solidFill>
                  <a:srgbClr val="D5D5D5">
                    <a:lumMod val="10000"/>
                  </a:srgbClr>
                </a:solidFill>
                <a:latin typeface="Arial"/>
                <a:cs typeface="Arial"/>
                <a:sym typeface="Arial"/>
              </a:rPr>
              <a:t>: </a:t>
            </a:r>
            <a:r>
              <a:rPr lang="nl-NL" sz="1800" dirty="0" err="1">
                <a:solidFill>
                  <a:srgbClr val="000000"/>
                </a:solidFill>
                <a:latin typeface="Arial"/>
                <a:cs typeface="Arial"/>
                <a:sym typeface="Arial"/>
              </a:rPr>
              <a:t>secretary</a:t>
            </a:r>
            <a:r>
              <a:rPr lang="nl-NL" sz="180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 BGR</a:t>
            </a:r>
            <a:endParaRPr lang="nl-NL" sz="1800" dirty="0">
              <a:solidFill>
                <a:srgbClr val="D5D5D5">
                  <a:lumMod val="10000"/>
                </a:srgbClr>
              </a:solidFill>
              <a:latin typeface="Arial"/>
              <a:cs typeface="Arial"/>
              <a:sym typeface="Arial"/>
            </a:endParaRPr>
          </a:p>
          <a:p>
            <a:pPr marL="976891" marR="57799" lvl="1" indent="-479051">
              <a:spcAft>
                <a:spcPts val="500"/>
              </a:spcAft>
              <a:buClr>
                <a:srgbClr val="008B9F"/>
              </a:buClr>
              <a:buSzPct val="100000"/>
              <a:buFontTx/>
              <a:buChar char="–"/>
            </a:pPr>
            <a:r>
              <a:rPr lang="nl-NL" sz="1800" dirty="0">
                <a:solidFill>
                  <a:srgbClr val="D5D5D5">
                    <a:lumMod val="10000"/>
                  </a:srgbClr>
                </a:solidFill>
                <a:uFill>
                  <a:solidFill>
                    <a:srgbClr val="0042AA"/>
                  </a:solidFill>
                </a:uFill>
                <a:latin typeface="Arial"/>
                <a:sym typeface="Minion Pro"/>
              </a:rPr>
              <a:t>Nikhef team: 	Miriam Roelofs, Hans Chang</a:t>
            </a:r>
          </a:p>
          <a:p>
            <a:pPr marL="976891" marR="57799" lvl="1" indent="-479051">
              <a:spcAft>
                <a:spcPts val="500"/>
              </a:spcAft>
              <a:buClr>
                <a:srgbClr val="008B9F"/>
              </a:buClr>
              <a:buSzPct val="100000"/>
              <a:buFontTx/>
              <a:buChar char="–"/>
            </a:pPr>
            <a:r>
              <a:rPr lang="nl-NL" sz="1800" dirty="0">
                <a:solidFill>
                  <a:srgbClr val="D5D5D5">
                    <a:lumMod val="10000"/>
                  </a:srgbClr>
                </a:solidFill>
                <a:uFill>
                  <a:solidFill>
                    <a:srgbClr val="0042AA"/>
                  </a:solidFill>
                </a:uFill>
                <a:latin typeface="Arial"/>
                <a:sym typeface="Minion Pro"/>
              </a:rPr>
              <a:t>INFN team: 	Fernando Ferroni, Monique </a:t>
            </a:r>
            <a:r>
              <a:rPr lang="nl-NL" sz="1800" dirty="0" err="1">
                <a:solidFill>
                  <a:srgbClr val="D5D5D5">
                    <a:lumMod val="10000"/>
                  </a:srgbClr>
                </a:solidFill>
                <a:uFill>
                  <a:solidFill>
                    <a:srgbClr val="0042AA"/>
                  </a:solidFill>
                </a:uFill>
                <a:latin typeface="Arial"/>
                <a:sym typeface="Minion Pro"/>
              </a:rPr>
              <a:t>Bossi</a:t>
            </a:r>
            <a:endParaRPr lang="nl-NL" sz="1800" dirty="0">
              <a:solidFill>
                <a:srgbClr val="D5D5D5">
                  <a:lumMod val="10000"/>
                </a:srgbClr>
              </a:solidFill>
              <a:uFill>
                <a:solidFill>
                  <a:srgbClr val="0042AA"/>
                </a:solidFill>
              </a:uFill>
              <a:latin typeface="Arial"/>
              <a:sym typeface="Minion Pro"/>
            </a:endParaRPr>
          </a:p>
          <a:p>
            <a:pPr marL="976891" marR="57799" lvl="1" indent="-479051">
              <a:spcAft>
                <a:spcPts val="500"/>
              </a:spcAft>
              <a:buClr>
                <a:srgbClr val="008B9F"/>
              </a:buClr>
              <a:buSzPct val="100000"/>
              <a:buFontTx/>
              <a:buChar char="–"/>
            </a:pPr>
            <a:r>
              <a:rPr lang="nl-NL" sz="1800" dirty="0">
                <a:solidFill>
                  <a:srgbClr val="D5D5D5">
                    <a:lumMod val="10000"/>
                  </a:srgbClr>
                </a:solidFill>
                <a:uFill>
                  <a:solidFill>
                    <a:srgbClr val="0042AA"/>
                  </a:solidFill>
                </a:uFill>
                <a:latin typeface="Arial"/>
                <a:sym typeface="Minion Pro"/>
              </a:rPr>
              <a:t>STFC team: 	Laura </a:t>
            </a:r>
            <a:r>
              <a:rPr lang="nl-NL" sz="1800" dirty="0" err="1">
                <a:solidFill>
                  <a:srgbClr val="D5D5D5">
                    <a:lumMod val="10000"/>
                  </a:srgbClr>
                </a:solidFill>
                <a:uFill>
                  <a:solidFill>
                    <a:srgbClr val="0042AA"/>
                  </a:solidFill>
                </a:uFill>
                <a:latin typeface="Arial"/>
                <a:sym typeface="Minion Pro"/>
              </a:rPr>
              <a:t>Woodward</a:t>
            </a:r>
            <a:r>
              <a:rPr lang="nl-NL" sz="1800" dirty="0">
                <a:solidFill>
                  <a:srgbClr val="D5D5D5">
                    <a:lumMod val="10000"/>
                  </a:srgbClr>
                </a:solidFill>
                <a:uFill>
                  <a:solidFill>
                    <a:srgbClr val="0042AA"/>
                  </a:solidFill>
                </a:uFill>
                <a:latin typeface="Arial"/>
                <a:sym typeface="Minion Pro"/>
              </a:rPr>
              <a:t>, Jamie </a:t>
            </a:r>
            <a:r>
              <a:rPr lang="nl-NL" sz="1800" dirty="0" err="1">
                <a:solidFill>
                  <a:srgbClr val="D5D5D5">
                    <a:lumMod val="10000"/>
                  </a:srgbClr>
                </a:solidFill>
                <a:uFill>
                  <a:solidFill>
                    <a:srgbClr val="0042AA"/>
                  </a:solidFill>
                </a:uFill>
                <a:latin typeface="Arial"/>
                <a:sym typeface="Minion Pro"/>
              </a:rPr>
              <a:t>Parkin</a:t>
            </a:r>
            <a:r>
              <a:rPr lang="nl-NL" sz="1800" dirty="0">
                <a:solidFill>
                  <a:srgbClr val="D5D5D5">
                    <a:lumMod val="10000"/>
                  </a:srgbClr>
                </a:solidFill>
                <a:uFill>
                  <a:solidFill>
                    <a:srgbClr val="0042AA"/>
                  </a:solidFill>
                </a:uFill>
                <a:latin typeface="Arial"/>
                <a:sym typeface="Minion Pro"/>
              </a:rPr>
              <a:t>, Justin O’Byrne </a:t>
            </a:r>
          </a:p>
          <a:p>
            <a:pPr marL="497840" marR="57799" lvl="1">
              <a:spcAft>
                <a:spcPts val="500"/>
              </a:spcAft>
              <a:buClr>
                <a:srgbClr val="008B9F"/>
              </a:buClr>
              <a:buSzPct val="100000"/>
            </a:pPr>
            <a:endParaRPr lang="nl-NL" sz="3200" kern="0" dirty="0">
              <a:solidFill>
                <a:srgbClr val="D5D5D5">
                  <a:lumMod val="10000"/>
                </a:srgbClr>
              </a:solidFill>
              <a:uFill>
                <a:solidFill>
                  <a:srgbClr val="0042AA"/>
                </a:solidFill>
              </a:uFill>
              <a:latin typeface="Minion Pro"/>
              <a:sym typeface="Minion Pro"/>
            </a:endParaRPr>
          </a:p>
          <a:p>
            <a:endParaRPr lang="nl-NL" dirty="0">
              <a:latin typeface="Univers" panose="020B0503020202020204" pitchFamily="34" charset="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250F9F-BEE8-456C-B702-4FACBA6F20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20886-4A85-4333-80D3-20050E1DB7C4}" type="datetime1">
              <a:rPr lang="nl-NL" smtClean="0"/>
              <a:t>16-6-2024</a:t>
            </a:fld>
            <a:endParaRPr lang="nl-NL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D0B2245-CA73-481A-B58C-7923523F98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49EC9-360A-402C-900D-BE58D0B38679}" type="slidenum">
              <a:rPr lang="nl-NL" smtClean="0"/>
              <a:t>2</a:t>
            </a:fld>
            <a:endParaRPr lang="nl-NL"/>
          </a:p>
        </p:txBody>
      </p:sp>
      <p:pic>
        <p:nvPicPr>
          <p:cNvPr id="6" name="Google Shape;55;p13" descr="Texto&#10;&#10;Descripción generada automáticamente con confianza media">
            <a:extLst>
              <a:ext uri="{FF2B5EF4-FFF2-40B4-BE49-F238E27FC236}">
                <a16:creationId xmlns:a16="http://schemas.microsoft.com/office/drawing/2014/main" id="{810A0F83-D4A8-4192-AB5A-E2AF175A0C8F}"/>
              </a:ext>
            </a:extLst>
          </p:cNvPr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207412" y="227483"/>
            <a:ext cx="1816437" cy="563818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EB0DA4F8-0770-4B5C-BDD5-5F193BF7B7D7}"/>
              </a:ext>
            </a:extLst>
          </p:cNvPr>
          <p:cNvSpPr/>
          <p:nvPr/>
        </p:nvSpPr>
        <p:spPr>
          <a:xfrm flipH="1">
            <a:off x="662471" y="933061"/>
            <a:ext cx="45719" cy="5924939"/>
          </a:xfrm>
          <a:prstGeom prst="rect">
            <a:avLst/>
          </a:prstGeom>
          <a:gradFill>
            <a:gsLst>
              <a:gs pos="100000">
                <a:schemeClr val="accent5">
                  <a:lumMod val="75000"/>
                </a:schemeClr>
              </a:gs>
              <a:gs pos="0">
                <a:srgbClr val="21AF8A"/>
              </a:gs>
              <a:gs pos="100000">
                <a:schemeClr val="accent1">
                  <a:tint val="44500"/>
                  <a:satMod val="160000"/>
                </a:schemeClr>
              </a:gs>
              <a:gs pos="100000">
                <a:srgbClr val="C5D0F1"/>
              </a:gs>
              <a:gs pos="100000">
                <a:schemeClr val="accent1">
                  <a:lumMod val="50000"/>
                </a:schemeClr>
              </a:gs>
              <a:gs pos="100000">
                <a:schemeClr val="tx1">
                  <a:lumMod val="95000"/>
                  <a:lumOff val="5000"/>
                </a:schemeClr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8" name="Google Shape;57;p13">
            <a:extLst>
              <a:ext uri="{FF2B5EF4-FFF2-40B4-BE49-F238E27FC236}">
                <a16:creationId xmlns:a16="http://schemas.microsoft.com/office/drawing/2014/main" id="{14E38FDD-A347-40AB-A33A-4D7D81354755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982200" y="6126503"/>
            <a:ext cx="1013675" cy="703825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734BDE89-F8E9-4927-BE36-CF2A4854028A}"/>
              </a:ext>
            </a:extLst>
          </p:cNvPr>
          <p:cNvSpPr txBox="1"/>
          <p:nvPr/>
        </p:nvSpPr>
        <p:spPr>
          <a:xfrm>
            <a:off x="2141600" y="6213096"/>
            <a:ext cx="779026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>
                <a:solidFill>
                  <a:schemeClr val="bg1">
                    <a:lumMod val="50000"/>
                  </a:schemeClr>
                </a:solidFill>
                <a:highlight>
                  <a:srgbClr val="FFFFFF"/>
                </a:highlight>
                <a:ea typeface="Roboto"/>
                <a:cs typeface="Roboto"/>
                <a:sym typeface="Roboto"/>
              </a:rPr>
              <a:t>ET-PP is a project supported by the European Commission Framework </a:t>
            </a:r>
            <a:r>
              <a:rPr lang="en-US" sz="1200" dirty="0" err="1">
                <a:solidFill>
                  <a:schemeClr val="bg1">
                    <a:lumMod val="50000"/>
                  </a:schemeClr>
                </a:solidFill>
                <a:highlight>
                  <a:srgbClr val="FFFFFF"/>
                </a:highlight>
                <a:ea typeface="Roboto"/>
                <a:cs typeface="Roboto"/>
                <a:sym typeface="Roboto"/>
              </a:rPr>
              <a:t>Programme</a:t>
            </a:r>
            <a:r>
              <a:rPr lang="en-US" sz="1200" dirty="0">
                <a:solidFill>
                  <a:schemeClr val="bg1">
                    <a:lumMod val="50000"/>
                  </a:schemeClr>
                </a:solidFill>
                <a:highlight>
                  <a:srgbClr val="FFFFFF"/>
                </a:highlight>
                <a:ea typeface="Roboto"/>
                <a:cs typeface="Roboto"/>
                <a:sym typeface="Roboto"/>
              </a:rPr>
              <a:t> </a:t>
            </a:r>
          </a:p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>
                <a:solidFill>
                  <a:schemeClr val="bg1">
                    <a:lumMod val="50000"/>
                  </a:schemeClr>
                </a:solidFill>
                <a:highlight>
                  <a:srgbClr val="FFFFFF"/>
                </a:highlight>
                <a:ea typeface="Roboto"/>
                <a:cs typeface="Roboto"/>
                <a:sym typeface="Roboto"/>
              </a:rPr>
              <a:t>Horizon Europe Coordination and Support action under grant agreement 101079696</a:t>
            </a:r>
            <a:endParaRPr lang="en-US" sz="1200" dirty="0">
              <a:solidFill>
                <a:schemeClr val="bg1">
                  <a:lumMod val="50000"/>
                </a:schemeClr>
              </a:solidFill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7430025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F691BD-E915-4CE5-A1DD-375BAF3951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1072" y="933061"/>
            <a:ext cx="10326377" cy="692381"/>
          </a:xfrm>
        </p:spPr>
        <p:txBody>
          <a:bodyPr>
            <a:normAutofit/>
          </a:bodyPr>
          <a:lstStyle/>
          <a:p>
            <a:r>
              <a:rPr lang="nl-NL" sz="3200" dirty="0">
                <a:latin typeface="Univers" panose="020B0503020202020204"/>
              </a:rPr>
              <a:t> </a:t>
            </a:r>
            <a:r>
              <a:rPr lang="nl-NL" sz="3200" b="1" dirty="0" err="1">
                <a:solidFill>
                  <a:srgbClr val="21AF8A"/>
                </a:solidFill>
                <a:latin typeface="Univers" panose="020B0503020202020204"/>
              </a:rPr>
              <a:t>Overview</a:t>
            </a:r>
            <a:r>
              <a:rPr lang="nl-NL" sz="3200" b="1" dirty="0">
                <a:solidFill>
                  <a:srgbClr val="21AF8A"/>
                </a:solidFill>
                <a:latin typeface="Univers" panose="020B0503020202020204"/>
              </a:rPr>
              <a:t> Deliverables WP2 (2022-2026)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873183-777C-4A6C-9F38-FFCF1D8D11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21072" y="1750381"/>
            <a:ext cx="10326378" cy="4339270"/>
          </a:xfrm>
        </p:spPr>
        <p:txBody>
          <a:bodyPr>
            <a:normAutofit/>
          </a:bodyPr>
          <a:lstStyle/>
          <a:p>
            <a:pPr lvl="0">
              <a:spcBef>
                <a:spcPts val="500"/>
              </a:spcBef>
              <a:spcAft>
                <a:spcPts val="500"/>
              </a:spcAft>
              <a:buClr>
                <a:srgbClr val="008B9F"/>
              </a:buClr>
            </a:pPr>
            <a:r>
              <a:rPr lang="nl-NL" sz="1800" i="1" dirty="0">
                <a:solidFill>
                  <a:srgbClr val="21AF8A"/>
                </a:solidFill>
                <a:cs typeface="Arial"/>
                <a:sym typeface="Arial"/>
              </a:rPr>
              <a:t>2.1.  Report </a:t>
            </a:r>
            <a:r>
              <a:rPr lang="nl-NL" sz="1800" i="1" dirty="0" err="1">
                <a:solidFill>
                  <a:srgbClr val="21AF8A"/>
                </a:solidFill>
                <a:cs typeface="Arial"/>
                <a:sym typeface="Arial"/>
              </a:rPr>
              <a:t>providing</a:t>
            </a:r>
            <a:r>
              <a:rPr lang="nl-NL" sz="1800" i="1" dirty="0">
                <a:solidFill>
                  <a:srgbClr val="21AF8A"/>
                </a:solidFill>
                <a:cs typeface="Arial"/>
                <a:sym typeface="Arial"/>
              </a:rPr>
              <a:t> options </a:t>
            </a:r>
            <a:r>
              <a:rPr lang="nl-NL" sz="1800" i="1" dirty="0" err="1">
                <a:solidFill>
                  <a:srgbClr val="21AF8A"/>
                </a:solidFill>
                <a:cs typeface="Arial"/>
                <a:sym typeface="Arial"/>
              </a:rPr>
              <a:t>for</a:t>
            </a:r>
            <a:r>
              <a:rPr lang="nl-NL" sz="1800" i="1" dirty="0">
                <a:solidFill>
                  <a:srgbClr val="21AF8A"/>
                </a:solidFill>
                <a:cs typeface="Arial"/>
                <a:sym typeface="Arial"/>
              </a:rPr>
              <a:t> a </a:t>
            </a:r>
            <a:r>
              <a:rPr lang="nl-NL" sz="1800" i="1" dirty="0" err="1">
                <a:solidFill>
                  <a:srgbClr val="21AF8A"/>
                </a:solidFill>
                <a:cs typeface="Arial"/>
                <a:sym typeface="Arial"/>
              </a:rPr>
              <a:t>legal</a:t>
            </a:r>
            <a:r>
              <a:rPr lang="nl-NL" sz="1800" i="1" dirty="0">
                <a:solidFill>
                  <a:srgbClr val="21AF8A"/>
                </a:solidFill>
                <a:cs typeface="Arial"/>
                <a:sym typeface="Arial"/>
              </a:rPr>
              <a:t> </a:t>
            </a:r>
            <a:r>
              <a:rPr lang="nl-NL" sz="1800" i="1" dirty="0" err="1">
                <a:solidFill>
                  <a:srgbClr val="21AF8A"/>
                </a:solidFill>
                <a:cs typeface="Arial"/>
                <a:sym typeface="Arial"/>
              </a:rPr>
              <a:t>entity</a:t>
            </a:r>
            <a:r>
              <a:rPr lang="nl-NL" sz="1800" i="1" dirty="0">
                <a:solidFill>
                  <a:srgbClr val="21AF8A"/>
                </a:solidFill>
                <a:cs typeface="Arial"/>
                <a:sym typeface="Arial"/>
              </a:rPr>
              <a:t> (</a:t>
            </a:r>
            <a:r>
              <a:rPr lang="nl-NL" sz="1800" i="1" dirty="0" err="1">
                <a:solidFill>
                  <a:srgbClr val="21AF8A"/>
                </a:solidFill>
                <a:cs typeface="Arial"/>
                <a:sym typeface="Arial"/>
              </a:rPr>
              <a:t>October</a:t>
            </a:r>
            <a:r>
              <a:rPr lang="nl-NL" sz="1800" i="1" dirty="0">
                <a:solidFill>
                  <a:srgbClr val="21AF8A"/>
                </a:solidFill>
                <a:cs typeface="Arial"/>
                <a:sym typeface="Arial"/>
              </a:rPr>
              <a:t> 2023/</a:t>
            </a:r>
            <a:r>
              <a:rPr lang="nl-NL" sz="1800" i="1" dirty="0" err="1">
                <a:solidFill>
                  <a:srgbClr val="21AF8A"/>
                </a:solidFill>
                <a:cs typeface="Arial"/>
                <a:sym typeface="Arial"/>
              </a:rPr>
              <a:t>March</a:t>
            </a:r>
            <a:r>
              <a:rPr lang="nl-NL" sz="1800" i="1" dirty="0">
                <a:solidFill>
                  <a:srgbClr val="21AF8A"/>
                </a:solidFill>
                <a:cs typeface="Arial"/>
                <a:sym typeface="Arial"/>
              </a:rPr>
              <a:t> 2024)</a:t>
            </a:r>
          </a:p>
          <a:p>
            <a:pPr lvl="0" defTabSz="825500">
              <a:lnSpc>
                <a:spcPct val="100000"/>
              </a:lnSpc>
              <a:spcBef>
                <a:spcPts val="0"/>
              </a:spcBef>
            </a:pPr>
            <a:r>
              <a:rPr lang="en-US" sz="1800" i="1" kern="0" dirty="0">
                <a:solidFill>
                  <a:srgbClr val="21AF8A"/>
                </a:solidFill>
                <a:cs typeface="Arial"/>
                <a:sym typeface="Arial"/>
              </a:rPr>
              <a:t>2.2.  Minutes of meetings with involved Ministries (BGR) and EC (October 2023</a:t>
            </a:r>
            <a:r>
              <a:rPr lang="en-US" sz="1800" i="1" kern="0" dirty="0">
                <a:solidFill>
                  <a:srgbClr val="21AF8A"/>
                </a:solidFill>
                <a:cs typeface="Arial"/>
                <a:sym typeface="Wingdings" panose="05000000000000000000" pitchFamily="2" charset="2"/>
              </a:rPr>
              <a:t>) </a:t>
            </a:r>
            <a:endParaRPr lang="en-US" sz="1800" i="1" kern="0" dirty="0">
              <a:solidFill>
                <a:srgbClr val="21AF8A"/>
              </a:solidFill>
              <a:cs typeface="Arial"/>
              <a:sym typeface="Arial"/>
            </a:endParaRPr>
          </a:p>
          <a:p>
            <a:pPr lvl="0" defTabSz="825500">
              <a:lnSpc>
                <a:spcPct val="100000"/>
              </a:lnSpc>
              <a:spcBef>
                <a:spcPts val="0"/>
              </a:spcBef>
            </a:pPr>
            <a:r>
              <a:rPr lang="en-US" sz="1800" kern="0" dirty="0">
                <a:solidFill>
                  <a:srgbClr val="000000"/>
                </a:solidFill>
                <a:cs typeface="Arial"/>
                <a:sym typeface="Arial"/>
              </a:rPr>
              <a:t>2.3.  </a:t>
            </a:r>
            <a:r>
              <a:rPr lang="en-US" sz="1800" kern="0" dirty="0">
                <a:solidFill>
                  <a:srgbClr val="000000"/>
                </a:solidFill>
                <a:highlight>
                  <a:srgbClr val="FFFF00"/>
                </a:highlight>
                <a:cs typeface="Arial"/>
                <a:sym typeface="Arial"/>
              </a:rPr>
              <a:t>Legal documents and content for statutes (Q3 2025)</a:t>
            </a:r>
            <a:endParaRPr lang="en-US" sz="1800" kern="0" dirty="0">
              <a:solidFill>
                <a:srgbClr val="000000"/>
              </a:solidFill>
              <a:highlight>
                <a:srgbClr val="FFFF00"/>
              </a:highlight>
              <a:cs typeface="Arial"/>
              <a:sym typeface="Wingdings" panose="05000000000000000000" pitchFamily="2" charset="2"/>
            </a:endParaRPr>
          </a:p>
          <a:p>
            <a:pPr lvl="0" defTabSz="825500">
              <a:lnSpc>
                <a:spcPct val="100000"/>
              </a:lnSpc>
              <a:spcBef>
                <a:spcPts val="0"/>
              </a:spcBef>
            </a:pPr>
            <a:r>
              <a:rPr lang="en-US" sz="1800" kern="0" dirty="0">
                <a:solidFill>
                  <a:srgbClr val="000000"/>
                </a:solidFill>
                <a:cs typeface="Arial"/>
                <a:sym typeface="Arial"/>
              </a:rPr>
              <a:t>2.4.  Roadmap to establish the legal entity (Q3 2026)</a:t>
            </a:r>
          </a:p>
          <a:p>
            <a:pPr lvl="0" defTabSz="825500">
              <a:lnSpc>
                <a:spcPct val="100000"/>
              </a:lnSpc>
              <a:spcBef>
                <a:spcPts val="0"/>
              </a:spcBef>
            </a:pPr>
            <a:endParaRPr lang="nl-NL" sz="1800" i="1" kern="0" dirty="0">
              <a:solidFill>
                <a:srgbClr val="000000"/>
              </a:solidFill>
              <a:latin typeface="Arial"/>
              <a:cs typeface="Arial"/>
              <a:sym typeface="Arial"/>
            </a:endParaRPr>
          </a:p>
          <a:p>
            <a:pPr lvl="0" defTabSz="825500">
              <a:lnSpc>
                <a:spcPct val="100000"/>
              </a:lnSpc>
              <a:spcBef>
                <a:spcPts val="0"/>
              </a:spcBef>
            </a:pPr>
            <a:r>
              <a:rPr lang="nl-NL" sz="1800" i="1" kern="0" dirty="0" err="1">
                <a:solidFill>
                  <a:srgbClr val="21AF8A"/>
                </a:solidFill>
                <a:cs typeface="Arial"/>
                <a:sym typeface="Arial"/>
              </a:rPr>
              <a:t>Revised</a:t>
            </a:r>
            <a:r>
              <a:rPr lang="nl-NL" sz="1800" i="1" kern="0" dirty="0">
                <a:solidFill>
                  <a:srgbClr val="21AF8A"/>
                </a:solidFill>
                <a:cs typeface="Arial"/>
                <a:sym typeface="Arial"/>
              </a:rPr>
              <a:t> Del 2.1. </a:t>
            </a:r>
            <a:r>
              <a:rPr lang="nl-NL" sz="1800" i="1" kern="0" dirty="0" err="1">
                <a:solidFill>
                  <a:srgbClr val="21AF8A"/>
                </a:solidFill>
                <a:cs typeface="Arial"/>
                <a:sym typeface="Arial"/>
              </a:rPr>
              <a:t>Study</a:t>
            </a:r>
            <a:r>
              <a:rPr lang="nl-NL" sz="1800" i="1" kern="0" dirty="0">
                <a:solidFill>
                  <a:srgbClr val="21AF8A"/>
                </a:solidFill>
                <a:cs typeface="Arial"/>
                <a:sym typeface="Arial"/>
              </a:rPr>
              <a:t> and analysis on </a:t>
            </a:r>
            <a:r>
              <a:rPr lang="nl-NL" sz="1800" i="1" kern="0" dirty="0" err="1">
                <a:solidFill>
                  <a:srgbClr val="21AF8A"/>
                </a:solidFill>
                <a:cs typeface="Arial"/>
                <a:sym typeface="Arial"/>
              </a:rPr>
              <a:t>governance</a:t>
            </a:r>
            <a:r>
              <a:rPr lang="nl-NL" sz="1800" i="1" kern="0" dirty="0">
                <a:solidFill>
                  <a:srgbClr val="21AF8A"/>
                </a:solidFill>
                <a:cs typeface="Arial"/>
                <a:sym typeface="Arial"/>
              </a:rPr>
              <a:t>: </a:t>
            </a:r>
            <a:r>
              <a:rPr lang="nl-NL" sz="1800" i="1" kern="0" dirty="0" err="1">
                <a:solidFill>
                  <a:srgbClr val="21AF8A"/>
                </a:solidFill>
                <a:cs typeface="Arial"/>
                <a:sym typeface="Arial"/>
              </a:rPr>
              <a:t>Intermediate</a:t>
            </a:r>
            <a:r>
              <a:rPr lang="nl-NL" sz="1800" i="1" kern="0" dirty="0">
                <a:solidFill>
                  <a:srgbClr val="21AF8A"/>
                </a:solidFill>
                <a:cs typeface="Arial"/>
                <a:sym typeface="Arial"/>
              </a:rPr>
              <a:t> paper (</a:t>
            </a:r>
            <a:r>
              <a:rPr lang="nl-NL" sz="1800" i="1" kern="0" dirty="0" err="1">
                <a:solidFill>
                  <a:srgbClr val="21AF8A"/>
                </a:solidFill>
                <a:cs typeface="Arial"/>
                <a:sym typeface="Arial"/>
              </a:rPr>
              <a:t>March</a:t>
            </a:r>
            <a:r>
              <a:rPr lang="nl-NL" sz="1800" i="1" kern="0" dirty="0">
                <a:solidFill>
                  <a:srgbClr val="21AF8A"/>
                </a:solidFill>
                <a:cs typeface="Arial"/>
                <a:sym typeface="Arial"/>
              </a:rPr>
              <a:t> 2024)</a:t>
            </a:r>
          </a:p>
          <a:p>
            <a:pPr lvl="0" defTabSz="825500">
              <a:lnSpc>
                <a:spcPct val="100000"/>
              </a:lnSpc>
              <a:spcBef>
                <a:spcPts val="0"/>
              </a:spcBef>
            </a:pPr>
            <a:r>
              <a:rPr lang="nl-NL" sz="1800" kern="0" dirty="0">
                <a:solidFill>
                  <a:schemeClr val="tx1"/>
                </a:solidFill>
                <a:cs typeface="Arial"/>
                <a:sym typeface="Arial"/>
              </a:rPr>
              <a:t>1.Construction and maintenance </a:t>
            </a:r>
            <a:r>
              <a:rPr lang="nl-NL" sz="1800" kern="0" dirty="0" err="1">
                <a:solidFill>
                  <a:schemeClr val="tx1"/>
                </a:solidFill>
                <a:cs typeface="Arial"/>
                <a:sym typeface="Arial"/>
              </a:rPr>
              <a:t>phase</a:t>
            </a:r>
            <a:endParaRPr lang="nl-NL" sz="1800" kern="0" dirty="0">
              <a:solidFill>
                <a:schemeClr val="tx1"/>
              </a:solidFill>
              <a:cs typeface="Arial"/>
              <a:sym typeface="Arial"/>
            </a:endParaRPr>
          </a:p>
          <a:p>
            <a:pPr marL="800100" lvl="1" indent="-342900" defTabSz="8255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nl-NL" sz="1800" kern="0" dirty="0">
                <a:solidFill>
                  <a:schemeClr val="tx1"/>
                </a:solidFill>
                <a:cs typeface="Arial"/>
                <a:sym typeface="Arial"/>
              </a:rPr>
              <a:t>Focus on ‘</a:t>
            </a:r>
            <a:r>
              <a:rPr lang="nl-NL" sz="1800" kern="0" dirty="0" err="1">
                <a:solidFill>
                  <a:schemeClr val="tx1"/>
                </a:solidFill>
                <a:cs typeface="Arial"/>
                <a:sym typeface="Arial"/>
              </a:rPr>
              <a:t>hybrid</a:t>
            </a:r>
            <a:r>
              <a:rPr lang="nl-NL" sz="1800" kern="0" dirty="0">
                <a:solidFill>
                  <a:schemeClr val="tx1"/>
                </a:solidFill>
                <a:cs typeface="Arial"/>
                <a:sym typeface="Arial"/>
              </a:rPr>
              <a:t>’, ERIC, IGO</a:t>
            </a:r>
          </a:p>
          <a:p>
            <a:pPr lvl="0" defTabSz="825500">
              <a:lnSpc>
                <a:spcPct val="100000"/>
              </a:lnSpc>
              <a:spcBef>
                <a:spcPts val="0"/>
              </a:spcBef>
            </a:pPr>
            <a:r>
              <a:rPr lang="nl-NL" sz="1800" kern="0" dirty="0">
                <a:solidFill>
                  <a:schemeClr val="tx1"/>
                </a:solidFill>
                <a:cs typeface="Arial"/>
                <a:sym typeface="Arial"/>
              </a:rPr>
              <a:t>2. Design and </a:t>
            </a:r>
            <a:r>
              <a:rPr lang="nl-NL" sz="1800" kern="0" dirty="0" err="1">
                <a:solidFill>
                  <a:schemeClr val="tx1"/>
                </a:solidFill>
                <a:cs typeface="Arial"/>
                <a:sym typeface="Arial"/>
              </a:rPr>
              <a:t>preparatory</a:t>
            </a:r>
            <a:r>
              <a:rPr lang="nl-NL" sz="1800" kern="0" dirty="0">
                <a:solidFill>
                  <a:schemeClr val="tx1"/>
                </a:solidFill>
                <a:cs typeface="Arial"/>
                <a:sym typeface="Arial"/>
              </a:rPr>
              <a:t> </a:t>
            </a:r>
            <a:r>
              <a:rPr lang="nl-NL" sz="1800" kern="0" dirty="0" err="1">
                <a:solidFill>
                  <a:schemeClr val="tx1"/>
                </a:solidFill>
                <a:cs typeface="Arial"/>
                <a:sym typeface="Arial"/>
              </a:rPr>
              <a:t>phase</a:t>
            </a:r>
            <a:r>
              <a:rPr lang="nl-NL" sz="1800" kern="0" dirty="0">
                <a:solidFill>
                  <a:schemeClr val="tx1"/>
                </a:solidFill>
                <a:cs typeface="Arial"/>
                <a:sym typeface="Arial"/>
              </a:rPr>
              <a:t> (</a:t>
            </a:r>
            <a:r>
              <a:rPr lang="nl-NL" sz="1800" kern="0" dirty="0" err="1">
                <a:solidFill>
                  <a:schemeClr val="tx1"/>
                </a:solidFill>
                <a:cs typeface="Arial"/>
                <a:sym typeface="Arial"/>
              </a:rPr>
              <a:t>phase</a:t>
            </a:r>
            <a:r>
              <a:rPr lang="nl-NL" sz="1800" kern="0" dirty="0">
                <a:solidFill>
                  <a:schemeClr val="tx1"/>
                </a:solidFill>
                <a:cs typeface="Arial"/>
                <a:sym typeface="Arial"/>
              </a:rPr>
              <a:t> I)</a:t>
            </a:r>
          </a:p>
          <a:p>
            <a:pPr marL="800100" lvl="1" indent="-342900" defTabSz="8255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nl-NL" sz="1800" kern="0" dirty="0" err="1">
                <a:solidFill>
                  <a:schemeClr val="tx1"/>
                </a:solidFill>
                <a:cs typeface="Arial"/>
                <a:sym typeface="Arial"/>
              </a:rPr>
              <a:t>Intermediate</a:t>
            </a:r>
            <a:r>
              <a:rPr lang="nl-NL" sz="1800" kern="0" dirty="0">
                <a:solidFill>
                  <a:schemeClr val="tx1"/>
                </a:solidFill>
                <a:cs typeface="Arial"/>
                <a:sym typeface="Arial"/>
              </a:rPr>
              <a:t> </a:t>
            </a:r>
            <a:r>
              <a:rPr lang="nl-NL" sz="1800" kern="0" dirty="0" err="1">
                <a:solidFill>
                  <a:schemeClr val="tx1"/>
                </a:solidFill>
                <a:cs typeface="Arial"/>
                <a:sym typeface="Arial"/>
              </a:rPr>
              <a:t>legal</a:t>
            </a:r>
            <a:r>
              <a:rPr lang="nl-NL" sz="1800" kern="0" dirty="0">
                <a:solidFill>
                  <a:schemeClr val="tx1"/>
                </a:solidFill>
                <a:cs typeface="Arial"/>
                <a:sym typeface="Arial"/>
              </a:rPr>
              <a:t> </a:t>
            </a:r>
            <a:r>
              <a:rPr lang="nl-NL" sz="1800" kern="0" dirty="0" err="1">
                <a:solidFill>
                  <a:schemeClr val="tx1"/>
                </a:solidFill>
                <a:cs typeface="Arial"/>
                <a:sym typeface="Arial"/>
              </a:rPr>
              <a:t>entity</a:t>
            </a:r>
            <a:endParaRPr lang="nl-NL" sz="1800" kern="0" dirty="0">
              <a:solidFill>
                <a:schemeClr val="tx1"/>
              </a:solidFill>
              <a:cs typeface="Arial"/>
              <a:sym typeface="Arial"/>
            </a:endParaRPr>
          </a:p>
          <a:p>
            <a:pPr lvl="1" defTabSz="825500">
              <a:lnSpc>
                <a:spcPct val="100000"/>
              </a:lnSpc>
              <a:spcBef>
                <a:spcPts val="0"/>
              </a:spcBef>
            </a:pPr>
            <a:endParaRPr lang="nl-NL" sz="1800" b="1" kern="0" dirty="0">
              <a:solidFill>
                <a:schemeClr val="tx1"/>
              </a:solidFill>
              <a:latin typeface="Arial"/>
              <a:cs typeface="Arial"/>
              <a:sym typeface="Arial"/>
            </a:endParaRPr>
          </a:p>
          <a:p>
            <a:pPr lvl="1" defTabSz="825500">
              <a:lnSpc>
                <a:spcPct val="100000"/>
              </a:lnSpc>
              <a:spcBef>
                <a:spcPts val="0"/>
              </a:spcBef>
            </a:pPr>
            <a:endParaRPr lang="nl-NL" sz="1800" b="1" kern="0" dirty="0">
              <a:solidFill>
                <a:schemeClr val="tx1"/>
              </a:solidFill>
              <a:latin typeface="Arial"/>
              <a:cs typeface="Arial"/>
              <a:sym typeface="Arial"/>
            </a:endParaRPr>
          </a:p>
          <a:p>
            <a:pPr marL="742950" lvl="1" indent="-285750" defTabSz="8255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nl-NL" sz="1800" b="1" dirty="0">
                <a:solidFill>
                  <a:srgbClr val="21AF8A"/>
                </a:solidFill>
                <a:latin typeface="Arial"/>
                <a:cs typeface="Arial"/>
                <a:sym typeface="Arial"/>
              </a:rPr>
              <a:t>WP2 </a:t>
            </a:r>
            <a:r>
              <a:rPr lang="nl-NL" sz="1800" b="1" dirty="0" err="1">
                <a:solidFill>
                  <a:srgbClr val="21AF8A"/>
                </a:solidFill>
                <a:latin typeface="Arial"/>
                <a:cs typeface="Arial"/>
                <a:sym typeface="Arial"/>
              </a:rPr>
              <a:t>working</a:t>
            </a:r>
            <a:r>
              <a:rPr lang="nl-NL" sz="1800" b="1" dirty="0">
                <a:solidFill>
                  <a:srgbClr val="21AF8A"/>
                </a:solidFill>
                <a:latin typeface="Arial"/>
                <a:cs typeface="Arial"/>
                <a:sym typeface="Arial"/>
              </a:rPr>
              <a:t> </a:t>
            </a:r>
            <a:r>
              <a:rPr lang="nl-NL" sz="1800" b="1" dirty="0" err="1">
                <a:solidFill>
                  <a:srgbClr val="21AF8A"/>
                </a:solidFill>
                <a:latin typeface="Arial"/>
                <a:cs typeface="Arial"/>
                <a:sym typeface="Arial"/>
              </a:rPr>
              <a:t>group</a:t>
            </a:r>
            <a:r>
              <a:rPr lang="nl-NL" sz="1800" b="1" dirty="0">
                <a:solidFill>
                  <a:srgbClr val="21AF8A"/>
                </a:solidFill>
                <a:latin typeface="Arial"/>
                <a:cs typeface="Arial"/>
                <a:sym typeface="Arial"/>
              </a:rPr>
              <a:t>: </a:t>
            </a:r>
            <a:r>
              <a:rPr lang="nl-NL" sz="1800" b="1" dirty="0" err="1">
                <a:solidFill>
                  <a:srgbClr val="21AF8A"/>
                </a:solidFill>
                <a:latin typeface="Arial"/>
                <a:cs typeface="Arial"/>
                <a:sym typeface="Arial"/>
              </a:rPr>
              <a:t>objective</a:t>
            </a:r>
            <a:r>
              <a:rPr lang="nl-NL" sz="1800" b="1" dirty="0">
                <a:solidFill>
                  <a:srgbClr val="21AF8A"/>
                </a:solidFill>
                <a:latin typeface="Arial"/>
                <a:cs typeface="Arial"/>
                <a:sym typeface="Arial"/>
              </a:rPr>
              <a:t> </a:t>
            </a:r>
            <a:r>
              <a:rPr lang="nl-NL" sz="1800" b="1" dirty="0" err="1">
                <a:solidFill>
                  <a:srgbClr val="21AF8A"/>
                </a:solidFill>
                <a:latin typeface="Arial"/>
                <a:cs typeface="Arial"/>
                <a:sym typeface="Arial"/>
              </a:rPr>
              <a:t>to</a:t>
            </a:r>
            <a:r>
              <a:rPr lang="nl-NL" sz="1800" b="1" dirty="0">
                <a:solidFill>
                  <a:srgbClr val="21AF8A"/>
                </a:solidFill>
                <a:latin typeface="Arial"/>
                <a:cs typeface="Arial"/>
                <a:sym typeface="Arial"/>
              </a:rPr>
              <a:t> support </a:t>
            </a:r>
            <a:r>
              <a:rPr lang="nl-NL" sz="1800" b="1" dirty="0" err="1">
                <a:solidFill>
                  <a:srgbClr val="21AF8A"/>
                </a:solidFill>
                <a:latin typeface="Arial"/>
                <a:cs typeface="Arial"/>
                <a:sym typeface="Arial"/>
              </a:rPr>
              <a:t>the</a:t>
            </a:r>
            <a:r>
              <a:rPr lang="nl-NL" sz="1800" b="1" dirty="0">
                <a:solidFill>
                  <a:srgbClr val="21AF8A"/>
                </a:solidFill>
                <a:latin typeface="Arial"/>
                <a:cs typeface="Arial"/>
                <a:sym typeface="Arial"/>
              </a:rPr>
              <a:t> ET concept</a:t>
            </a:r>
          </a:p>
          <a:p>
            <a:pPr marL="800100" lvl="1" indent="-342900" defTabSz="8255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nl-NL" sz="1800" kern="0" dirty="0">
              <a:solidFill>
                <a:schemeClr val="tx1"/>
              </a:solidFill>
              <a:cs typeface="Arial"/>
              <a:sym typeface="Arial"/>
            </a:endParaRPr>
          </a:p>
          <a:p>
            <a:pPr marL="800100" lvl="1" indent="-342900" defTabSz="8255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nl-NL" sz="1800" kern="0" dirty="0">
              <a:solidFill>
                <a:schemeClr val="tx1"/>
              </a:solidFill>
              <a:cs typeface="Arial"/>
              <a:sym typeface="Arial"/>
            </a:endParaRPr>
          </a:p>
          <a:p>
            <a:pPr marL="800100" lvl="1" indent="-342900" defTabSz="8255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nl-NL" sz="1800" kern="0" dirty="0">
              <a:solidFill>
                <a:schemeClr val="tx1"/>
              </a:solidFill>
              <a:cs typeface="Arial"/>
              <a:sym typeface="Arial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dirty="0">
              <a:solidFill>
                <a:schemeClr val="tx1"/>
              </a:solidFill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250F9F-BEE8-456C-B702-4FACBA6F20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EA20886-4A85-4333-80D3-20050E1DB7C4}" type="datetime1">
              <a:rPr kumimoji="0" lang="nl-N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16-6-2024</a:t>
            </a:fld>
            <a:endParaRPr kumimoji="0" lang="nl-N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D0B2245-CA73-481A-B58C-7923523F98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6C49EC9-360A-402C-900D-BE58D0B38679}" type="slidenum">
              <a:rPr kumimoji="0" lang="nl-N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nl-N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Google Shape;55;p13" descr="Texto&#10;&#10;Descripción generada automáticamente con confianza media">
            <a:extLst>
              <a:ext uri="{FF2B5EF4-FFF2-40B4-BE49-F238E27FC236}">
                <a16:creationId xmlns:a16="http://schemas.microsoft.com/office/drawing/2014/main" id="{810A0F83-D4A8-4192-AB5A-E2AF175A0C8F}"/>
              </a:ext>
            </a:extLst>
          </p:cNvPr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207412" y="227483"/>
            <a:ext cx="1816437" cy="563818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EB0DA4F8-0770-4B5C-BDD5-5F193BF7B7D7}"/>
              </a:ext>
            </a:extLst>
          </p:cNvPr>
          <p:cNvSpPr/>
          <p:nvPr/>
        </p:nvSpPr>
        <p:spPr>
          <a:xfrm flipH="1">
            <a:off x="662471" y="933061"/>
            <a:ext cx="45719" cy="5924939"/>
          </a:xfrm>
          <a:prstGeom prst="rect">
            <a:avLst/>
          </a:prstGeom>
          <a:gradFill>
            <a:gsLst>
              <a:gs pos="100000">
                <a:schemeClr val="accent5">
                  <a:lumMod val="75000"/>
                </a:schemeClr>
              </a:gs>
              <a:gs pos="0">
                <a:srgbClr val="21AF8A"/>
              </a:gs>
              <a:gs pos="100000">
                <a:schemeClr val="accent1">
                  <a:tint val="44500"/>
                  <a:satMod val="160000"/>
                </a:schemeClr>
              </a:gs>
              <a:gs pos="100000">
                <a:srgbClr val="C5D0F1"/>
              </a:gs>
              <a:gs pos="100000">
                <a:schemeClr val="accent1">
                  <a:lumMod val="50000"/>
                </a:schemeClr>
              </a:gs>
              <a:gs pos="100000">
                <a:schemeClr val="tx1">
                  <a:lumMod val="95000"/>
                  <a:lumOff val="5000"/>
                </a:schemeClr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8" name="Google Shape;57;p13">
            <a:extLst>
              <a:ext uri="{FF2B5EF4-FFF2-40B4-BE49-F238E27FC236}">
                <a16:creationId xmlns:a16="http://schemas.microsoft.com/office/drawing/2014/main" id="{14E38FDD-A347-40AB-A33A-4D7D81354755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982200" y="6126503"/>
            <a:ext cx="1013675" cy="703825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734BDE89-F8E9-4927-BE36-CF2A4854028A}"/>
              </a:ext>
            </a:extLst>
          </p:cNvPr>
          <p:cNvSpPr txBox="1"/>
          <p:nvPr/>
        </p:nvSpPr>
        <p:spPr>
          <a:xfrm>
            <a:off x="2141600" y="6213096"/>
            <a:ext cx="779026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highlight>
                  <a:srgbClr val="FFFFFF"/>
                </a:highlight>
                <a:uLnTx/>
                <a:uFillTx/>
                <a:latin typeface="Calibri" panose="020F0502020204030204"/>
                <a:ea typeface="Roboto"/>
                <a:cs typeface="Roboto"/>
                <a:sym typeface="Roboto"/>
              </a:rPr>
              <a:t>ET-PP is a project supported by the European Commission Framework 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highlight>
                  <a:srgbClr val="FFFFFF"/>
                </a:highlight>
                <a:uLnTx/>
                <a:uFillTx/>
                <a:latin typeface="Calibri" panose="020F0502020204030204"/>
                <a:ea typeface="Roboto"/>
                <a:cs typeface="Roboto"/>
                <a:sym typeface="Roboto"/>
              </a:rPr>
              <a:t>Programme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highlight>
                  <a:srgbClr val="FFFFFF"/>
                </a:highlight>
                <a:uLnTx/>
                <a:uFillTx/>
                <a:latin typeface="Calibri" panose="020F0502020204030204"/>
                <a:ea typeface="Roboto"/>
                <a:cs typeface="Roboto"/>
                <a:sym typeface="Roboto"/>
              </a:rPr>
              <a:t> 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highlight>
                  <a:srgbClr val="FFFFFF"/>
                </a:highlight>
                <a:uLnTx/>
                <a:uFillTx/>
                <a:latin typeface="Calibri" panose="020F0502020204030204"/>
                <a:ea typeface="Roboto"/>
                <a:cs typeface="Roboto"/>
                <a:sym typeface="Roboto"/>
              </a:rPr>
              <a:t>Horizon Europe Coordination and Support action under grant agreement 101079696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50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878884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F691BD-E915-4CE5-A1DD-375BAF3951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1072" y="827714"/>
            <a:ext cx="10326377" cy="692381"/>
          </a:xfrm>
        </p:spPr>
        <p:txBody>
          <a:bodyPr>
            <a:normAutofit/>
          </a:bodyPr>
          <a:lstStyle/>
          <a:p>
            <a:r>
              <a:rPr lang="nl-NL" sz="3200" b="1" dirty="0">
                <a:solidFill>
                  <a:srgbClr val="21AF8A"/>
                </a:solidFill>
                <a:latin typeface="Univers" panose="020B0503020202020204"/>
              </a:rPr>
              <a:t>Support </a:t>
            </a:r>
            <a:r>
              <a:rPr lang="nl-NL" sz="3200" b="1" dirty="0" err="1">
                <a:solidFill>
                  <a:srgbClr val="21AF8A"/>
                </a:solidFill>
                <a:latin typeface="Univers" panose="020B0503020202020204"/>
              </a:rPr>
              <a:t>the</a:t>
            </a:r>
            <a:r>
              <a:rPr lang="nl-NL" sz="3200" b="1" dirty="0">
                <a:solidFill>
                  <a:srgbClr val="21AF8A"/>
                </a:solidFill>
                <a:latin typeface="Univers" panose="020B0503020202020204"/>
              </a:rPr>
              <a:t> ET concept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873183-777C-4A6C-9F38-FFCF1D8D11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27422" y="1663349"/>
            <a:ext cx="10326378" cy="4875563"/>
          </a:xfrm>
        </p:spPr>
        <p:txBody>
          <a:bodyPr>
            <a:noAutofit/>
          </a:bodyPr>
          <a:lstStyle/>
          <a:p>
            <a:pPr lvl="0">
              <a:lnSpc>
                <a:spcPts val="1620"/>
              </a:lnSpc>
              <a:spcBef>
                <a:spcPts val="500"/>
              </a:spcBef>
              <a:spcAft>
                <a:spcPts val="500"/>
              </a:spcAft>
              <a:buClr>
                <a:srgbClr val="008B9F"/>
              </a:buClr>
            </a:pPr>
            <a:r>
              <a:rPr lang="en-US" sz="1400" b="1" dirty="0">
                <a:solidFill>
                  <a:srgbClr val="D5D5D5">
                    <a:lumMod val="10000"/>
                  </a:srgbClr>
                </a:solidFill>
                <a:latin typeface="Arial"/>
                <a:cs typeface="Arial"/>
                <a:sym typeface="Arial"/>
              </a:rPr>
              <a:t>Interaction with the BGR:</a:t>
            </a:r>
          </a:p>
          <a:p>
            <a:pPr marL="457200" lvl="0" indent="-457200">
              <a:lnSpc>
                <a:spcPts val="1620"/>
              </a:lnSpc>
              <a:spcBef>
                <a:spcPts val="500"/>
              </a:spcBef>
              <a:spcAft>
                <a:spcPts val="500"/>
              </a:spcAft>
              <a:buClr>
                <a:srgbClr val="008B9F"/>
              </a:buClr>
              <a:buFont typeface="Arial" panose="020B0604020202020204" pitchFamily="34" charset="0"/>
              <a:buChar char="•"/>
            </a:pPr>
            <a:r>
              <a:rPr lang="en-US" sz="1400" i="1" dirty="0">
                <a:solidFill>
                  <a:srgbClr val="21AF8A"/>
                </a:solidFill>
                <a:latin typeface="Arial"/>
                <a:cs typeface="Arial"/>
                <a:sym typeface="Arial"/>
              </a:rPr>
              <a:t>building an understanding </a:t>
            </a:r>
            <a:r>
              <a:rPr lang="en-US" sz="1400" dirty="0">
                <a:solidFill>
                  <a:srgbClr val="D5D5D5">
                    <a:lumMod val="10000"/>
                  </a:srgbClr>
                </a:solidFill>
                <a:latin typeface="Arial"/>
                <a:cs typeface="Arial"/>
                <a:sym typeface="Arial"/>
              </a:rPr>
              <a:t>of potential future models (ERIC, IGO or domestic company with an international </a:t>
            </a:r>
            <a:r>
              <a:rPr lang="en-US" sz="1400" dirty="0" err="1">
                <a:solidFill>
                  <a:srgbClr val="D5D5D5">
                    <a:lumMod val="10000"/>
                  </a:srgbClr>
                </a:solidFill>
                <a:latin typeface="Arial"/>
                <a:cs typeface="Arial"/>
                <a:sym typeface="Arial"/>
              </a:rPr>
              <a:t>flavour</a:t>
            </a:r>
            <a:r>
              <a:rPr lang="en-US" sz="1400" dirty="0">
                <a:solidFill>
                  <a:srgbClr val="D5D5D5">
                    <a:lumMod val="10000"/>
                  </a:srgbClr>
                </a:solidFill>
                <a:latin typeface="Arial"/>
                <a:cs typeface="Arial"/>
                <a:sym typeface="Arial"/>
              </a:rPr>
              <a:t>), </a:t>
            </a:r>
          </a:p>
          <a:p>
            <a:pPr marL="457200" lvl="0" indent="-457200">
              <a:lnSpc>
                <a:spcPts val="1620"/>
              </a:lnSpc>
              <a:spcBef>
                <a:spcPts val="500"/>
              </a:spcBef>
              <a:spcAft>
                <a:spcPts val="500"/>
              </a:spcAft>
              <a:buClr>
                <a:srgbClr val="008B9F"/>
              </a:buClr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D5D5D5">
                    <a:lumMod val="10000"/>
                  </a:srgbClr>
                </a:solidFill>
                <a:latin typeface="Arial"/>
                <a:cs typeface="Arial"/>
                <a:sym typeface="Arial"/>
              </a:rPr>
              <a:t>gathering good practices and lessons learned from current international science projects (CERN, CTAO, SKAO, ESRF, ESS, EGO)</a:t>
            </a:r>
          </a:p>
          <a:p>
            <a:pPr marL="285750" lvl="0" indent="-285750">
              <a:lnSpc>
                <a:spcPts val="1620"/>
              </a:lnSpc>
              <a:spcBef>
                <a:spcPts val="500"/>
              </a:spcBef>
              <a:spcAft>
                <a:spcPts val="500"/>
              </a:spcAft>
              <a:buClr>
                <a:srgbClr val="008B9F"/>
              </a:buClr>
              <a:buFont typeface="Wingdings" panose="05000000000000000000" pitchFamily="2" charset="2"/>
              <a:buChar char="Ø"/>
            </a:pPr>
            <a:r>
              <a:rPr lang="en-US" sz="1400" i="1" dirty="0">
                <a:solidFill>
                  <a:srgbClr val="21AF8A"/>
                </a:solidFill>
                <a:latin typeface="Arial"/>
                <a:cs typeface="Arial"/>
                <a:sym typeface="Arial"/>
              </a:rPr>
              <a:t>to inform the rules/statutes </a:t>
            </a:r>
            <a:r>
              <a:rPr lang="en-US" sz="1400" dirty="0">
                <a:solidFill>
                  <a:srgbClr val="D5D5D5">
                    <a:lumMod val="10000"/>
                  </a:srgbClr>
                </a:solidFill>
                <a:latin typeface="Arial"/>
                <a:cs typeface="Arial"/>
                <a:sym typeface="Arial"/>
              </a:rPr>
              <a:t>for the final legal form of ET (</a:t>
            </a:r>
            <a:r>
              <a:rPr lang="en-US" sz="1400" b="1" dirty="0">
                <a:solidFill>
                  <a:srgbClr val="21AF8A"/>
                </a:solidFill>
                <a:latin typeface="Arial"/>
                <a:cs typeface="Arial"/>
                <a:sym typeface="Arial"/>
              </a:rPr>
              <a:t>Del.2.3. WP2, Q3 2025</a:t>
            </a:r>
            <a:r>
              <a:rPr lang="en-US" sz="1400" dirty="0">
                <a:solidFill>
                  <a:srgbClr val="D5D5D5">
                    <a:lumMod val="10000"/>
                  </a:srgbClr>
                </a:solidFill>
                <a:latin typeface="Arial"/>
                <a:cs typeface="Arial"/>
                <a:sym typeface="Arial"/>
              </a:rPr>
              <a:t>). </a:t>
            </a:r>
            <a:endParaRPr lang="nl-NL" sz="1400" b="1" dirty="0">
              <a:solidFill>
                <a:srgbClr val="D5D5D5">
                  <a:lumMod val="10000"/>
                </a:srgbClr>
              </a:solidFill>
              <a:latin typeface="Arial"/>
              <a:cs typeface="Arial"/>
              <a:sym typeface="Arial"/>
            </a:endParaRPr>
          </a:p>
          <a:p>
            <a:pPr lvl="0">
              <a:lnSpc>
                <a:spcPts val="1620"/>
              </a:lnSpc>
              <a:spcBef>
                <a:spcPts val="500"/>
              </a:spcBef>
              <a:spcAft>
                <a:spcPts val="500"/>
              </a:spcAft>
              <a:buClr>
                <a:srgbClr val="008B9F"/>
              </a:buClr>
            </a:pPr>
            <a:endParaRPr lang="en-US" sz="1400" b="1" dirty="0">
              <a:solidFill>
                <a:srgbClr val="D5D5D5">
                  <a:lumMod val="10000"/>
                </a:srgbClr>
              </a:solidFill>
              <a:latin typeface="Arial"/>
              <a:cs typeface="Arial"/>
              <a:sym typeface="Arial"/>
            </a:endParaRPr>
          </a:p>
          <a:p>
            <a:pPr lvl="0">
              <a:lnSpc>
                <a:spcPts val="1620"/>
              </a:lnSpc>
              <a:spcBef>
                <a:spcPts val="500"/>
              </a:spcBef>
              <a:spcAft>
                <a:spcPts val="500"/>
              </a:spcAft>
              <a:buClr>
                <a:srgbClr val="008B9F"/>
              </a:buClr>
            </a:pPr>
            <a:r>
              <a:rPr lang="en-US" sz="1400" b="1" dirty="0">
                <a:solidFill>
                  <a:srgbClr val="D5D5D5">
                    <a:lumMod val="10000"/>
                  </a:srgbClr>
                </a:solidFill>
                <a:latin typeface="Arial"/>
                <a:cs typeface="Arial"/>
                <a:sym typeface="Arial"/>
              </a:rPr>
              <a:t>Interaction with the </a:t>
            </a:r>
            <a:r>
              <a:rPr lang="it-IT" sz="1400" b="1" dirty="0">
                <a:solidFill>
                  <a:srgbClr val="D5D5D5">
                    <a:lumMod val="10000"/>
                  </a:srgbClr>
                </a:solidFill>
                <a:latin typeface="Arial"/>
                <a:cs typeface="Arial"/>
              </a:rPr>
              <a:t>ET-</a:t>
            </a:r>
            <a:r>
              <a:rPr lang="it-IT" sz="1400" b="1" dirty="0" err="1">
                <a:solidFill>
                  <a:srgbClr val="D5D5D5">
                    <a:lumMod val="10000"/>
                  </a:srgbClr>
                </a:solidFill>
                <a:latin typeface="Arial"/>
                <a:cs typeface="Arial"/>
              </a:rPr>
              <a:t>Coordinators</a:t>
            </a:r>
            <a:r>
              <a:rPr lang="it-IT" sz="1400" b="1" dirty="0">
                <a:solidFill>
                  <a:srgbClr val="D5D5D5">
                    <a:lumMod val="10000"/>
                  </a:srgbClr>
                </a:solidFill>
                <a:latin typeface="Arial"/>
                <a:cs typeface="Arial"/>
              </a:rPr>
              <a:t>/</a:t>
            </a:r>
            <a:r>
              <a:rPr lang="it-IT" sz="1400" b="1" dirty="0" err="1">
                <a:solidFill>
                  <a:srgbClr val="D5D5D5">
                    <a:lumMod val="10000"/>
                  </a:srgbClr>
                </a:solidFill>
                <a:latin typeface="Arial"/>
                <a:cs typeface="Arial"/>
              </a:rPr>
              <a:t>Directorate</a:t>
            </a:r>
            <a:endParaRPr lang="it-IT" sz="1400" b="1" dirty="0">
              <a:solidFill>
                <a:srgbClr val="D5D5D5">
                  <a:lumMod val="10000"/>
                </a:srgbClr>
              </a:solidFill>
              <a:latin typeface="Arial"/>
              <a:cs typeface="Arial"/>
            </a:endParaRPr>
          </a:p>
          <a:p>
            <a:pPr marL="519691" marR="57799" lvl="0" indent="-479051" algn="l" defTabSz="914400" rtl="0" eaLnBrk="1" fontAlgn="auto" latinLnBrk="0" hangingPunct="1">
              <a:lnSpc>
                <a:spcPts val="1620"/>
              </a:lnSpc>
              <a:spcBef>
                <a:spcPts val="1000"/>
              </a:spcBef>
              <a:spcAft>
                <a:spcPts val="500"/>
              </a:spcAft>
              <a:buClr>
                <a:srgbClr val="008B9F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lang="nl-NL" sz="1400" dirty="0" err="1">
                <a:solidFill>
                  <a:srgbClr val="D5D5D5">
                    <a:lumMod val="10000"/>
                  </a:srgbClr>
                </a:solidFill>
                <a:uFill>
                  <a:solidFill>
                    <a:srgbClr val="0042AA"/>
                  </a:solidFill>
                </a:uFill>
                <a:latin typeface="Arial"/>
                <a:sym typeface="Minion Pro"/>
              </a:rPr>
              <a:t>With</a:t>
            </a:r>
            <a:r>
              <a:rPr lang="nl-NL" sz="1400" dirty="0">
                <a:solidFill>
                  <a:srgbClr val="D5D5D5">
                    <a:lumMod val="10000"/>
                  </a:srgbClr>
                </a:solidFill>
                <a:uFill>
                  <a:solidFill>
                    <a:srgbClr val="0042AA"/>
                  </a:solidFill>
                </a:uFill>
                <a:latin typeface="Arial"/>
                <a:sym typeface="Minion Pro"/>
              </a:rPr>
              <a:t> </a:t>
            </a:r>
            <a:r>
              <a:rPr lang="nl-NL" sz="1400" dirty="0" err="1">
                <a:solidFill>
                  <a:srgbClr val="D5D5D5">
                    <a:lumMod val="10000"/>
                  </a:srgbClr>
                </a:solidFill>
                <a:uFill>
                  <a:solidFill>
                    <a:srgbClr val="0042AA"/>
                  </a:solidFill>
                </a:uFill>
                <a:latin typeface="Arial"/>
                <a:sym typeface="Minion Pro"/>
              </a:rPr>
              <a:t>regard</a:t>
            </a:r>
            <a:r>
              <a:rPr lang="nl-NL" sz="1400" dirty="0">
                <a:solidFill>
                  <a:srgbClr val="D5D5D5">
                    <a:lumMod val="10000"/>
                  </a:srgbClr>
                </a:solidFill>
                <a:uFill>
                  <a:solidFill>
                    <a:srgbClr val="0042AA"/>
                  </a:solidFill>
                </a:uFill>
                <a:latin typeface="Arial"/>
                <a:sym typeface="Minion Pro"/>
              </a:rPr>
              <a:t> </a:t>
            </a:r>
            <a:r>
              <a:rPr lang="nl-NL" sz="1400" dirty="0" err="1">
                <a:solidFill>
                  <a:srgbClr val="D5D5D5">
                    <a:lumMod val="10000"/>
                  </a:srgbClr>
                </a:solidFill>
                <a:uFill>
                  <a:solidFill>
                    <a:srgbClr val="0042AA"/>
                  </a:solidFill>
                </a:uFill>
                <a:latin typeface="Arial"/>
                <a:sym typeface="Minion Pro"/>
              </a:rPr>
              <a:t>to</a:t>
            </a:r>
            <a:r>
              <a:rPr lang="nl-NL" sz="1400" dirty="0">
                <a:solidFill>
                  <a:srgbClr val="D5D5D5">
                    <a:lumMod val="10000"/>
                  </a:srgbClr>
                </a:solidFill>
                <a:uFill>
                  <a:solidFill>
                    <a:srgbClr val="0042AA"/>
                  </a:solidFill>
                </a:uFill>
                <a:latin typeface="Arial"/>
                <a:sym typeface="Minion Pro"/>
              </a:rPr>
              <a:t> </a:t>
            </a:r>
            <a:r>
              <a:rPr lang="nl-NL" sz="1400" dirty="0" err="1">
                <a:solidFill>
                  <a:srgbClr val="D5D5D5">
                    <a:lumMod val="10000"/>
                  </a:srgbClr>
                </a:solidFill>
                <a:uFill>
                  <a:solidFill>
                    <a:srgbClr val="0042AA"/>
                  </a:solidFill>
                </a:uFill>
                <a:latin typeface="Arial"/>
                <a:sym typeface="Minion Pro"/>
              </a:rPr>
              <a:t>organisational</a:t>
            </a:r>
            <a:r>
              <a:rPr lang="nl-NL" sz="1400" dirty="0">
                <a:solidFill>
                  <a:srgbClr val="D5D5D5">
                    <a:lumMod val="10000"/>
                  </a:srgbClr>
                </a:solidFill>
                <a:uFill>
                  <a:solidFill>
                    <a:srgbClr val="0042AA"/>
                  </a:solidFill>
                </a:uFill>
                <a:latin typeface="Arial"/>
                <a:sym typeface="Minion Pro"/>
              </a:rPr>
              <a:t> </a:t>
            </a:r>
            <a:r>
              <a:rPr lang="nl-NL" sz="1400" dirty="0" err="1">
                <a:solidFill>
                  <a:srgbClr val="D5D5D5">
                    <a:lumMod val="10000"/>
                  </a:srgbClr>
                </a:solidFill>
                <a:uFill>
                  <a:solidFill>
                    <a:srgbClr val="0042AA"/>
                  </a:solidFill>
                </a:uFill>
                <a:latin typeface="Arial"/>
                <a:sym typeface="Minion Pro"/>
              </a:rPr>
              <a:t>aspects</a:t>
            </a:r>
            <a:endParaRPr lang="nl-NL" sz="1400" dirty="0">
              <a:solidFill>
                <a:srgbClr val="D5D5D5">
                  <a:lumMod val="10000"/>
                </a:srgbClr>
              </a:solidFill>
              <a:uFill>
                <a:solidFill>
                  <a:srgbClr val="0042AA"/>
                </a:solidFill>
              </a:uFill>
              <a:latin typeface="Arial"/>
              <a:sym typeface="Minion Pro"/>
            </a:endParaRPr>
          </a:p>
          <a:p>
            <a:pPr marL="40640" marR="57799" lvl="0" algn="l" defTabSz="914400" rtl="0" eaLnBrk="1" fontAlgn="auto" latinLnBrk="0" hangingPunct="1">
              <a:lnSpc>
                <a:spcPts val="1620"/>
              </a:lnSpc>
              <a:spcBef>
                <a:spcPts val="1000"/>
              </a:spcBef>
              <a:spcAft>
                <a:spcPts val="500"/>
              </a:spcAft>
              <a:buClr>
                <a:srgbClr val="008B9F"/>
              </a:buClr>
              <a:buSzPct val="100000"/>
              <a:tabLst/>
              <a:defRPr/>
            </a:pPr>
            <a:endParaRPr lang="nl-NL" sz="1400" b="1" kern="0" dirty="0">
              <a:solidFill>
                <a:srgbClr val="D5D5D5">
                  <a:lumMod val="10000"/>
                </a:srgbClr>
              </a:solidFill>
              <a:uFill>
                <a:solidFill>
                  <a:srgbClr val="0042AA"/>
                </a:solidFill>
              </a:uFill>
              <a:latin typeface="Arial"/>
              <a:sym typeface="Minion Pro"/>
            </a:endParaRPr>
          </a:p>
          <a:p>
            <a:pPr marL="40640" marR="57799" lvl="0" algn="l" defTabSz="914400" rtl="0" eaLnBrk="1" fontAlgn="auto" latinLnBrk="0" hangingPunct="1">
              <a:lnSpc>
                <a:spcPts val="1620"/>
              </a:lnSpc>
              <a:spcBef>
                <a:spcPts val="1000"/>
              </a:spcBef>
              <a:spcAft>
                <a:spcPts val="500"/>
              </a:spcAft>
              <a:buClr>
                <a:srgbClr val="008B9F"/>
              </a:buClr>
              <a:buSzPct val="100000"/>
              <a:tabLst/>
              <a:defRPr/>
            </a:pPr>
            <a:r>
              <a:rPr lang="nl-NL" sz="1400" b="1" kern="0" dirty="0">
                <a:solidFill>
                  <a:srgbClr val="D5D5D5">
                    <a:lumMod val="10000"/>
                  </a:srgbClr>
                </a:solidFill>
                <a:uFill>
                  <a:solidFill>
                    <a:srgbClr val="0042AA"/>
                  </a:solidFill>
                </a:uFill>
                <a:latin typeface="Arial"/>
                <a:sym typeface="Minion Pro"/>
              </a:rPr>
              <a:t>Exchange </a:t>
            </a:r>
            <a:r>
              <a:rPr lang="nl-NL" sz="1400" b="1" kern="0" dirty="0" err="1">
                <a:solidFill>
                  <a:srgbClr val="D5D5D5">
                    <a:lumMod val="10000"/>
                  </a:srgbClr>
                </a:solidFill>
                <a:uFill>
                  <a:solidFill>
                    <a:srgbClr val="0042AA"/>
                  </a:solidFill>
                </a:uFill>
                <a:latin typeface="Arial"/>
                <a:sym typeface="Minion Pro"/>
              </a:rPr>
              <a:t>with</a:t>
            </a:r>
            <a:r>
              <a:rPr lang="nl-NL" sz="1400" b="1" kern="0" dirty="0">
                <a:solidFill>
                  <a:srgbClr val="D5D5D5">
                    <a:lumMod val="10000"/>
                  </a:srgbClr>
                </a:solidFill>
                <a:uFill>
                  <a:solidFill>
                    <a:srgbClr val="0042AA"/>
                  </a:solidFill>
                </a:uFill>
                <a:latin typeface="Arial"/>
                <a:sym typeface="Minion Pro"/>
              </a:rPr>
              <a:t> </a:t>
            </a:r>
            <a:r>
              <a:rPr lang="nl-NL" sz="1400" b="1" kern="0" dirty="0" err="1">
                <a:solidFill>
                  <a:srgbClr val="D5D5D5">
                    <a:lumMod val="10000"/>
                  </a:srgbClr>
                </a:solidFill>
                <a:uFill>
                  <a:solidFill>
                    <a:srgbClr val="0042AA"/>
                  </a:solidFill>
                </a:uFill>
                <a:latin typeface="Arial"/>
                <a:sym typeface="Minion Pro"/>
              </a:rPr>
              <a:t>other</a:t>
            </a:r>
            <a:r>
              <a:rPr lang="nl-NL" sz="1400" b="1" kern="0" dirty="0">
                <a:solidFill>
                  <a:srgbClr val="D5D5D5">
                    <a:lumMod val="10000"/>
                  </a:srgbClr>
                </a:solidFill>
                <a:uFill>
                  <a:solidFill>
                    <a:srgbClr val="0042AA"/>
                  </a:solidFill>
                </a:uFill>
                <a:latin typeface="Arial"/>
                <a:sym typeface="Minion Pro"/>
              </a:rPr>
              <a:t> ET PP </a:t>
            </a:r>
            <a:r>
              <a:rPr lang="nl-NL" sz="1400" b="1" kern="0" dirty="0" err="1">
                <a:solidFill>
                  <a:srgbClr val="D5D5D5">
                    <a:lumMod val="10000"/>
                  </a:srgbClr>
                </a:solidFill>
                <a:uFill>
                  <a:solidFill>
                    <a:srgbClr val="0042AA"/>
                  </a:solidFill>
                </a:uFill>
                <a:latin typeface="Arial"/>
                <a:sym typeface="Minion Pro"/>
              </a:rPr>
              <a:t>workpackages</a:t>
            </a:r>
            <a:r>
              <a:rPr lang="nl-NL" sz="1400" b="1" kern="0" dirty="0">
                <a:solidFill>
                  <a:srgbClr val="D5D5D5">
                    <a:lumMod val="10000"/>
                  </a:srgbClr>
                </a:solidFill>
                <a:uFill>
                  <a:solidFill>
                    <a:srgbClr val="0042AA"/>
                  </a:solidFill>
                </a:uFill>
                <a:latin typeface="Arial"/>
                <a:sym typeface="Minion Pro"/>
              </a:rPr>
              <a:t>:</a:t>
            </a:r>
          </a:p>
          <a:p>
            <a:pPr marL="519691" marR="57799" indent="-479051">
              <a:lnSpc>
                <a:spcPts val="1620"/>
              </a:lnSpc>
              <a:spcAft>
                <a:spcPts val="500"/>
              </a:spcAft>
              <a:buClr>
                <a:srgbClr val="008B9F"/>
              </a:buClr>
              <a:buSzPct val="100000"/>
              <a:buFont typeface="Arial" panose="020B0604020202020204" pitchFamily="34" charset="0"/>
              <a:buChar char="•"/>
            </a:pPr>
            <a:r>
              <a:rPr lang="nl-NL" sz="1400" dirty="0">
                <a:solidFill>
                  <a:srgbClr val="D5D5D5">
                    <a:lumMod val="10000"/>
                  </a:srgbClr>
                </a:solidFill>
                <a:uFill>
                  <a:solidFill>
                    <a:srgbClr val="0042AA"/>
                  </a:solidFill>
                </a:uFill>
                <a:latin typeface="Arial"/>
                <a:sym typeface="Minion Pro"/>
              </a:rPr>
              <a:t>Input </a:t>
            </a:r>
            <a:r>
              <a:rPr lang="nl-NL" sz="1400" dirty="0" err="1">
                <a:solidFill>
                  <a:srgbClr val="D5D5D5">
                    <a:lumMod val="10000"/>
                  </a:srgbClr>
                </a:solidFill>
                <a:uFill>
                  <a:solidFill>
                    <a:srgbClr val="0042AA"/>
                  </a:solidFill>
                </a:uFill>
                <a:latin typeface="Arial"/>
                <a:sym typeface="Minion Pro"/>
              </a:rPr>
              <a:t>for</a:t>
            </a:r>
            <a:r>
              <a:rPr lang="nl-NL" sz="1400" dirty="0">
                <a:solidFill>
                  <a:srgbClr val="D5D5D5">
                    <a:lumMod val="10000"/>
                  </a:srgbClr>
                </a:solidFill>
                <a:uFill>
                  <a:solidFill>
                    <a:srgbClr val="0042AA"/>
                  </a:solidFill>
                </a:uFill>
                <a:latin typeface="Arial"/>
                <a:sym typeface="Minion Pro"/>
              </a:rPr>
              <a:t> </a:t>
            </a:r>
            <a:r>
              <a:rPr lang="nl-NL" sz="1400" dirty="0" err="1">
                <a:solidFill>
                  <a:srgbClr val="D5D5D5">
                    <a:lumMod val="10000"/>
                  </a:srgbClr>
                </a:solidFill>
                <a:uFill>
                  <a:solidFill>
                    <a:srgbClr val="0042AA"/>
                  </a:solidFill>
                </a:uFill>
                <a:latin typeface="Arial"/>
                <a:sym typeface="Minion Pro"/>
              </a:rPr>
              <a:t>governance</a:t>
            </a:r>
            <a:r>
              <a:rPr lang="nl-NL" sz="1400" dirty="0">
                <a:solidFill>
                  <a:srgbClr val="D5D5D5">
                    <a:lumMod val="10000"/>
                  </a:srgbClr>
                </a:solidFill>
                <a:uFill>
                  <a:solidFill>
                    <a:srgbClr val="0042AA"/>
                  </a:solidFill>
                </a:uFill>
                <a:latin typeface="Arial"/>
                <a:sym typeface="Minion Pro"/>
              </a:rPr>
              <a:t> </a:t>
            </a:r>
            <a:r>
              <a:rPr lang="nl-NL" sz="1400" dirty="0" err="1">
                <a:solidFill>
                  <a:srgbClr val="D5D5D5">
                    <a:lumMod val="10000"/>
                  </a:srgbClr>
                </a:solidFill>
                <a:uFill>
                  <a:solidFill>
                    <a:srgbClr val="0042AA"/>
                  </a:solidFill>
                </a:uFill>
                <a:latin typeface="Arial"/>
                <a:sym typeface="Minion Pro"/>
              </a:rPr>
              <a:t>requirements</a:t>
            </a:r>
            <a:r>
              <a:rPr lang="nl-NL" sz="1400" dirty="0">
                <a:solidFill>
                  <a:srgbClr val="D5D5D5">
                    <a:lumMod val="10000"/>
                  </a:srgbClr>
                </a:solidFill>
                <a:uFill>
                  <a:solidFill>
                    <a:srgbClr val="0042AA"/>
                  </a:solidFill>
                </a:uFill>
                <a:latin typeface="Arial"/>
                <a:sym typeface="Minion Pro"/>
              </a:rPr>
              <a:t> </a:t>
            </a:r>
          </a:p>
          <a:p>
            <a:pPr marL="519691" marR="57799" indent="-479051">
              <a:lnSpc>
                <a:spcPts val="1620"/>
              </a:lnSpc>
              <a:spcAft>
                <a:spcPts val="500"/>
              </a:spcAft>
              <a:buClr>
                <a:srgbClr val="008B9F"/>
              </a:buClr>
              <a:buSzPct val="100000"/>
              <a:buFont typeface="Arial" panose="020B0604020202020204" pitchFamily="34" charset="0"/>
              <a:buChar char="•"/>
            </a:pPr>
            <a:r>
              <a:rPr lang="nl-NL" sz="1400" dirty="0">
                <a:solidFill>
                  <a:srgbClr val="D5D5D5">
                    <a:lumMod val="10000"/>
                  </a:srgbClr>
                </a:solidFill>
                <a:uFill>
                  <a:solidFill>
                    <a:srgbClr val="0042AA"/>
                  </a:solidFill>
                </a:uFill>
                <a:latin typeface="Arial"/>
                <a:sym typeface="Minion Pro"/>
              </a:rPr>
              <a:t>WP3, WP7, WP5: e.g. fair return on investment, </a:t>
            </a:r>
            <a:r>
              <a:rPr lang="nl-NL" sz="1400" dirty="0" err="1">
                <a:solidFill>
                  <a:srgbClr val="D5D5D5">
                    <a:lumMod val="10000"/>
                  </a:srgbClr>
                </a:solidFill>
                <a:uFill>
                  <a:solidFill>
                    <a:srgbClr val="0042AA"/>
                  </a:solidFill>
                </a:uFill>
                <a:latin typeface="Arial"/>
                <a:sym typeface="Minion Pro"/>
              </a:rPr>
              <a:t>procurement</a:t>
            </a:r>
            <a:r>
              <a:rPr lang="nl-NL" sz="1400" dirty="0">
                <a:solidFill>
                  <a:srgbClr val="D5D5D5">
                    <a:lumMod val="10000"/>
                  </a:srgbClr>
                </a:solidFill>
                <a:uFill>
                  <a:solidFill>
                    <a:srgbClr val="0042AA"/>
                  </a:solidFill>
                </a:uFill>
                <a:latin typeface="Arial"/>
                <a:sym typeface="Minion Pro"/>
              </a:rPr>
              <a:t>, </a:t>
            </a:r>
            <a:r>
              <a:rPr lang="nl-NL" sz="1400" dirty="0" err="1">
                <a:solidFill>
                  <a:srgbClr val="D5D5D5">
                    <a:lumMod val="10000"/>
                  </a:srgbClr>
                </a:solidFill>
                <a:uFill>
                  <a:solidFill>
                    <a:srgbClr val="0042AA"/>
                  </a:solidFill>
                </a:uFill>
                <a:latin typeface="Arial"/>
                <a:sym typeface="Minion Pro"/>
              </a:rPr>
              <a:t>beneficial</a:t>
            </a:r>
            <a:r>
              <a:rPr lang="nl-NL" sz="1400" dirty="0">
                <a:solidFill>
                  <a:srgbClr val="D5D5D5">
                    <a:lumMod val="10000"/>
                  </a:srgbClr>
                </a:solidFill>
                <a:uFill>
                  <a:solidFill>
                    <a:srgbClr val="0042AA"/>
                  </a:solidFill>
                </a:uFill>
                <a:latin typeface="Arial"/>
                <a:sym typeface="Minion Pro"/>
              </a:rPr>
              <a:t> </a:t>
            </a:r>
            <a:r>
              <a:rPr lang="nl-NL" sz="1400" dirty="0" err="1">
                <a:solidFill>
                  <a:srgbClr val="D5D5D5">
                    <a:lumMod val="10000"/>
                  </a:srgbClr>
                </a:solidFill>
                <a:uFill>
                  <a:solidFill>
                    <a:srgbClr val="0042AA"/>
                  </a:solidFill>
                </a:uFill>
                <a:latin typeface="Arial"/>
                <a:sym typeface="Minion Pro"/>
              </a:rPr>
              <a:t>tax</a:t>
            </a:r>
            <a:r>
              <a:rPr lang="nl-NL" sz="1400" dirty="0">
                <a:solidFill>
                  <a:srgbClr val="D5D5D5">
                    <a:lumMod val="10000"/>
                  </a:srgbClr>
                </a:solidFill>
                <a:uFill>
                  <a:solidFill>
                    <a:srgbClr val="0042AA"/>
                  </a:solidFill>
                </a:uFill>
                <a:latin typeface="Arial"/>
                <a:sym typeface="Minion Pro"/>
              </a:rPr>
              <a:t> regime, </a:t>
            </a:r>
            <a:r>
              <a:rPr lang="nl-NL" sz="1400" dirty="0" err="1">
                <a:solidFill>
                  <a:srgbClr val="D5D5D5">
                    <a:lumMod val="10000"/>
                  </a:srgbClr>
                </a:solidFill>
                <a:uFill>
                  <a:solidFill>
                    <a:srgbClr val="0042AA"/>
                  </a:solidFill>
                </a:uFill>
                <a:latin typeface="Arial"/>
                <a:sym typeface="Minion Pro"/>
              </a:rPr>
              <a:t>contribution</a:t>
            </a:r>
            <a:r>
              <a:rPr lang="nl-NL" sz="1400" dirty="0">
                <a:solidFill>
                  <a:srgbClr val="D5D5D5">
                    <a:lumMod val="10000"/>
                  </a:srgbClr>
                </a:solidFill>
                <a:uFill>
                  <a:solidFill>
                    <a:srgbClr val="0042AA"/>
                  </a:solidFill>
                </a:uFill>
                <a:latin typeface="Arial"/>
                <a:sym typeface="Minion Pro"/>
              </a:rPr>
              <a:t> model</a:t>
            </a:r>
          </a:p>
          <a:p>
            <a:pPr>
              <a:lnSpc>
                <a:spcPct val="120000"/>
              </a:lnSpc>
            </a:pPr>
            <a:endParaRPr lang="nl-NL" sz="1600" dirty="0">
              <a:latin typeface="Univers" panose="020B0503020202020204" pitchFamily="34" charset="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250F9F-BEE8-456C-B702-4FACBA6F20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EA20886-4A85-4333-80D3-20050E1DB7C4}" type="datetime1">
              <a:rPr kumimoji="0" lang="nl-N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16-6-2024</a:t>
            </a:fld>
            <a:endParaRPr kumimoji="0" lang="nl-N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D0B2245-CA73-481A-B58C-7923523F98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6C49EC9-360A-402C-900D-BE58D0B38679}" type="slidenum">
              <a:rPr kumimoji="0" lang="nl-N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nl-N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Google Shape;55;p13" descr="Texto&#10;&#10;Descripción generada automáticamente con confianza media">
            <a:extLst>
              <a:ext uri="{FF2B5EF4-FFF2-40B4-BE49-F238E27FC236}">
                <a16:creationId xmlns:a16="http://schemas.microsoft.com/office/drawing/2014/main" id="{810A0F83-D4A8-4192-AB5A-E2AF175A0C8F}"/>
              </a:ext>
            </a:extLst>
          </p:cNvPr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207412" y="227483"/>
            <a:ext cx="1816437" cy="563818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EB0DA4F8-0770-4B5C-BDD5-5F193BF7B7D7}"/>
              </a:ext>
            </a:extLst>
          </p:cNvPr>
          <p:cNvSpPr/>
          <p:nvPr/>
        </p:nvSpPr>
        <p:spPr>
          <a:xfrm flipH="1">
            <a:off x="662471" y="933061"/>
            <a:ext cx="45719" cy="5924939"/>
          </a:xfrm>
          <a:prstGeom prst="rect">
            <a:avLst/>
          </a:prstGeom>
          <a:gradFill>
            <a:gsLst>
              <a:gs pos="100000">
                <a:schemeClr val="accent5">
                  <a:lumMod val="75000"/>
                </a:schemeClr>
              </a:gs>
              <a:gs pos="0">
                <a:srgbClr val="21AF8A"/>
              </a:gs>
              <a:gs pos="100000">
                <a:schemeClr val="accent1">
                  <a:tint val="44500"/>
                  <a:satMod val="160000"/>
                </a:schemeClr>
              </a:gs>
              <a:gs pos="100000">
                <a:srgbClr val="C5D0F1"/>
              </a:gs>
              <a:gs pos="100000">
                <a:schemeClr val="accent1">
                  <a:lumMod val="50000"/>
                </a:schemeClr>
              </a:gs>
              <a:gs pos="100000">
                <a:schemeClr val="tx1">
                  <a:lumMod val="95000"/>
                  <a:lumOff val="5000"/>
                </a:schemeClr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34BDE89-F8E9-4927-BE36-CF2A4854028A}"/>
              </a:ext>
            </a:extLst>
          </p:cNvPr>
          <p:cNvSpPr txBox="1"/>
          <p:nvPr/>
        </p:nvSpPr>
        <p:spPr>
          <a:xfrm>
            <a:off x="2141600" y="6213096"/>
            <a:ext cx="779026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highlight>
                  <a:srgbClr val="FFFFFF"/>
                </a:highlight>
                <a:uLnTx/>
                <a:uFillTx/>
                <a:latin typeface="Calibri" panose="020F0502020204030204"/>
                <a:ea typeface="Roboto"/>
                <a:cs typeface="Roboto"/>
                <a:sym typeface="Roboto"/>
              </a:rPr>
              <a:t>ET-PP is a project supported by the European Commission Framework 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highlight>
                  <a:srgbClr val="FFFFFF"/>
                </a:highlight>
                <a:uLnTx/>
                <a:uFillTx/>
                <a:latin typeface="Calibri" panose="020F0502020204030204"/>
                <a:ea typeface="Roboto"/>
                <a:cs typeface="Roboto"/>
                <a:sym typeface="Roboto"/>
              </a:rPr>
              <a:t>Programme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highlight>
                  <a:srgbClr val="FFFFFF"/>
                </a:highlight>
                <a:uLnTx/>
                <a:uFillTx/>
                <a:latin typeface="Calibri" panose="020F0502020204030204"/>
                <a:ea typeface="Roboto"/>
                <a:cs typeface="Roboto"/>
                <a:sym typeface="Roboto"/>
              </a:rPr>
              <a:t> 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highlight>
                  <a:srgbClr val="FFFFFF"/>
                </a:highlight>
                <a:uLnTx/>
                <a:uFillTx/>
                <a:latin typeface="Calibri" panose="020F0502020204030204"/>
                <a:ea typeface="Roboto"/>
                <a:cs typeface="Roboto"/>
                <a:sym typeface="Roboto"/>
              </a:rPr>
              <a:t>Horizon Europe Coordination and Support action under grant agreement 101079696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50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" name="Picture 4" descr="Inforegio - Download centre for visual elements">
            <a:extLst>
              <a:ext uri="{FF2B5EF4-FFF2-40B4-BE49-F238E27FC236}">
                <a16:creationId xmlns:a16="http://schemas.microsoft.com/office/drawing/2014/main" id="{CF48ED6B-2483-61C8-875D-7B66E18BD9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04682" y="6213096"/>
            <a:ext cx="673922" cy="448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853736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F691BD-E915-4CE5-A1DD-375BAF3951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1072" y="914746"/>
            <a:ext cx="10326377" cy="692381"/>
          </a:xfrm>
        </p:spPr>
        <p:txBody>
          <a:bodyPr>
            <a:normAutofit/>
          </a:bodyPr>
          <a:lstStyle/>
          <a:p>
            <a:r>
              <a:rPr lang="nl-NL" sz="3200" b="1" dirty="0">
                <a:solidFill>
                  <a:srgbClr val="21AF8A"/>
                </a:solidFill>
                <a:latin typeface="Univers" panose="020B0503020202020204"/>
              </a:rPr>
              <a:t>Update </a:t>
            </a:r>
            <a:r>
              <a:rPr lang="nl-NL" sz="3200" b="1" dirty="0" err="1">
                <a:solidFill>
                  <a:srgbClr val="21AF8A"/>
                </a:solidFill>
                <a:latin typeface="Univers" panose="020B0503020202020204"/>
              </a:rPr>
              <a:t>activities</a:t>
            </a:r>
            <a:r>
              <a:rPr lang="nl-NL" sz="3200" b="1" dirty="0">
                <a:solidFill>
                  <a:srgbClr val="21AF8A"/>
                </a:solidFill>
                <a:latin typeface="Univers" panose="020B0503020202020204"/>
              </a:rPr>
              <a:t> WP2 Q1-Q2 2024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873183-777C-4A6C-9F38-FFCF1D8D11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21072" y="1750381"/>
            <a:ext cx="10326378" cy="4339270"/>
          </a:xfrm>
        </p:spPr>
        <p:txBody>
          <a:bodyPr>
            <a:normAutofit/>
          </a:bodyPr>
          <a:lstStyle/>
          <a:p>
            <a:r>
              <a:rPr lang="nl-NL" sz="1800" b="1" dirty="0">
                <a:solidFill>
                  <a:schemeClr val="tx1"/>
                </a:solidFill>
              </a:rPr>
              <a:t>ETPP INFRADEV</a:t>
            </a:r>
          </a:p>
          <a:p>
            <a:pPr marL="285750" marR="0" lvl="0" indent="-28575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nl-NL" sz="1800" dirty="0" err="1">
                <a:solidFill>
                  <a:schemeClr val="tx1"/>
                </a:solidFill>
              </a:rPr>
              <a:t>Revision</a:t>
            </a:r>
            <a:r>
              <a:rPr lang="nl-NL" sz="1800" dirty="0">
                <a:solidFill>
                  <a:schemeClr val="tx1"/>
                </a:solidFill>
              </a:rPr>
              <a:t> Del. 2.1. v.2.0. : 	</a:t>
            </a:r>
            <a:r>
              <a:rPr lang="nl-NL" sz="1800" dirty="0" err="1">
                <a:solidFill>
                  <a:schemeClr val="tx1"/>
                </a:solidFill>
              </a:rPr>
              <a:t>now</a:t>
            </a:r>
            <a:r>
              <a:rPr lang="nl-NL" sz="1800" dirty="0">
                <a:solidFill>
                  <a:schemeClr val="tx1"/>
                </a:solidFill>
              </a:rPr>
              <a:t> </a:t>
            </a:r>
            <a:r>
              <a:rPr lang="nl-NL" sz="1800" dirty="0" err="1">
                <a:solidFill>
                  <a:schemeClr val="tx1"/>
                </a:solidFill>
              </a:rPr>
              <a:t>accepted</a:t>
            </a:r>
            <a:r>
              <a:rPr lang="nl-NL" sz="1800" dirty="0">
                <a:solidFill>
                  <a:schemeClr val="tx1"/>
                </a:solidFill>
              </a:rPr>
              <a:t> </a:t>
            </a:r>
            <a:r>
              <a:rPr lang="nl-NL" sz="1800" dirty="0" err="1">
                <a:solidFill>
                  <a:schemeClr val="tx1"/>
                </a:solidFill>
              </a:rPr>
              <a:t>by</a:t>
            </a:r>
            <a:r>
              <a:rPr lang="nl-NL" sz="1800" dirty="0">
                <a:solidFill>
                  <a:schemeClr val="tx1"/>
                </a:solidFill>
              </a:rPr>
              <a:t> </a:t>
            </a:r>
            <a:r>
              <a:rPr lang="nl-NL" sz="1800" dirty="0" err="1">
                <a:solidFill>
                  <a:schemeClr val="tx1"/>
                </a:solidFill>
              </a:rPr>
              <a:t>the</a:t>
            </a:r>
            <a:r>
              <a:rPr lang="nl-NL" sz="1800" dirty="0">
                <a:solidFill>
                  <a:schemeClr val="tx1"/>
                </a:solidFill>
              </a:rPr>
              <a:t> EC </a:t>
            </a:r>
          </a:p>
          <a:p>
            <a:pPr marL="285750" marR="0" lvl="0" indent="-28575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l-N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nl-NL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Amendment</a:t>
            </a:r>
            <a:r>
              <a:rPr kumimoji="0" lang="nl-N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of Del. 2.3.: 	‘</a:t>
            </a:r>
            <a:r>
              <a:rPr kumimoji="0" lang="nl-NL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strawman</a:t>
            </a:r>
            <a:r>
              <a:rPr kumimoji="0" lang="nl-N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nl-NL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governance</a:t>
            </a:r>
            <a:r>
              <a:rPr kumimoji="0" lang="nl-N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model’ (content </a:t>
            </a:r>
            <a:r>
              <a:rPr kumimoji="0" lang="nl-NL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for</a:t>
            </a:r>
            <a:r>
              <a:rPr kumimoji="0" lang="nl-N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nl-NL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statutes</a:t>
            </a:r>
            <a:r>
              <a:rPr kumimoji="0" lang="nl-N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)</a:t>
            </a:r>
            <a:endParaRPr lang="nl-NL" sz="1800" dirty="0">
              <a:solidFill>
                <a:schemeClr val="tx1"/>
              </a:solidFill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l-NL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Develop</a:t>
            </a:r>
            <a:r>
              <a:rPr kumimoji="0" lang="nl-N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a </a:t>
            </a:r>
            <a:r>
              <a:rPr kumimoji="0" lang="nl-NL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workprogram</a:t>
            </a:r>
            <a:r>
              <a:rPr kumimoji="0" lang="nl-N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nl-NL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towards</a:t>
            </a:r>
            <a:r>
              <a:rPr kumimoji="0" lang="nl-N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nl-NL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</a:t>
            </a:r>
            <a:r>
              <a:rPr kumimoji="0" lang="nl-N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Del. 2.3. 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l-NL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Reponse</a:t>
            </a:r>
            <a:r>
              <a:rPr kumimoji="0" lang="nl-N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nl-NL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to</a:t>
            </a:r>
            <a:r>
              <a:rPr kumimoji="0" lang="nl-N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nl-NL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request</a:t>
            </a:r>
            <a:r>
              <a:rPr kumimoji="0" lang="nl-N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ETPP </a:t>
            </a:r>
            <a:r>
              <a:rPr kumimoji="0" lang="nl-NL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coordinator</a:t>
            </a:r>
            <a:r>
              <a:rPr kumimoji="0" lang="nl-N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nl-NL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to</a:t>
            </a:r>
            <a:r>
              <a:rPr kumimoji="0" lang="nl-N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nl-NL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provide</a:t>
            </a:r>
            <a:r>
              <a:rPr kumimoji="0" lang="nl-N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input </a:t>
            </a:r>
            <a:r>
              <a:rPr kumimoji="0" lang="nl-NL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for</a:t>
            </a:r>
            <a:r>
              <a:rPr kumimoji="0" lang="nl-N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Del. 1.2. Datamanagement plan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nl-NL" sz="1800" dirty="0" err="1">
                <a:solidFill>
                  <a:prstClr val="black"/>
                </a:solidFill>
                <a:latin typeface="Calibri" panose="020F0502020204030204"/>
              </a:rPr>
              <a:t>Preparation</a:t>
            </a:r>
            <a:r>
              <a:rPr lang="nl-NL" sz="1800" dirty="0">
                <a:solidFill>
                  <a:prstClr val="black"/>
                </a:solidFill>
                <a:latin typeface="Calibri" panose="020F0502020204030204"/>
              </a:rPr>
              <a:t> joint </a:t>
            </a:r>
            <a:r>
              <a:rPr lang="nl-NL" sz="1800" dirty="0" err="1">
                <a:solidFill>
                  <a:prstClr val="black"/>
                </a:solidFill>
                <a:latin typeface="Calibri" panose="020F0502020204030204"/>
              </a:rPr>
              <a:t>session</a:t>
            </a:r>
            <a:r>
              <a:rPr lang="nl-NL" sz="1800" dirty="0">
                <a:solidFill>
                  <a:prstClr val="black"/>
                </a:solidFill>
                <a:latin typeface="Calibri" panose="020F0502020204030204"/>
              </a:rPr>
              <a:t> WP3/WP2, </a:t>
            </a:r>
            <a:r>
              <a:rPr lang="nl-NL" sz="1800" dirty="0" err="1">
                <a:solidFill>
                  <a:prstClr val="black"/>
                </a:solidFill>
                <a:latin typeface="Calibri" panose="020F0502020204030204"/>
              </a:rPr>
              <a:t>Annual</a:t>
            </a:r>
            <a:r>
              <a:rPr lang="nl-NL" sz="1800" dirty="0">
                <a:solidFill>
                  <a:prstClr val="black"/>
                </a:solidFill>
                <a:latin typeface="Calibri" panose="020F0502020204030204"/>
              </a:rPr>
              <a:t> meeting</a:t>
            </a:r>
            <a:r>
              <a:rPr kumimoji="0" lang="nl-N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</a:p>
          <a:p>
            <a:pPr marL="285750" marR="0" lvl="0" indent="-28575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nl-NL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R="0" lvl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nl-NL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Additional</a:t>
            </a:r>
            <a:r>
              <a:rPr kumimoji="0" lang="nl-NL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nl-NL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actionlines</a:t>
            </a:r>
            <a:endParaRPr kumimoji="0" lang="nl-NL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1800" dirty="0">
                <a:solidFill>
                  <a:schemeClr val="tx1"/>
                </a:solidFill>
              </a:rPr>
              <a:t>Response </a:t>
            </a:r>
            <a:r>
              <a:rPr lang="nl-NL" sz="1800" dirty="0" err="1">
                <a:solidFill>
                  <a:schemeClr val="tx1"/>
                </a:solidFill>
              </a:rPr>
              <a:t>to</a:t>
            </a:r>
            <a:r>
              <a:rPr lang="nl-NL" sz="1800" dirty="0">
                <a:solidFill>
                  <a:schemeClr val="tx1"/>
                </a:solidFill>
              </a:rPr>
              <a:t> </a:t>
            </a:r>
            <a:r>
              <a:rPr lang="nl-NL" sz="1800" dirty="0" err="1">
                <a:solidFill>
                  <a:schemeClr val="tx1"/>
                </a:solidFill>
              </a:rPr>
              <a:t>request</a:t>
            </a:r>
            <a:r>
              <a:rPr lang="nl-NL" sz="1800" dirty="0">
                <a:solidFill>
                  <a:schemeClr val="tx1"/>
                </a:solidFill>
              </a:rPr>
              <a:t> of </a:t>
            </a:r>
            <a:r>
              <a:rPr lang="nl-NL" sz="1800" dirty="0" err="1">
                <a:solidFill>
                  <a:schemeClr val="tx1"/>
                </a:solidFill>
              </a:rPr>
              <a:t>the</a:t>
            </a:r>
            <a:r>
              <a:rPr lang="nl-NL" sz="1800" dirty="0">
                <a:solidFill>
                  <a:schemeClr val="tx1"/>
                </a:solidFill>
              </a:rPr>
              <a:t> ETO directors </a:t>
            </a:r>
            <a:r>
              <a:rPr lang="nl-NL" sz="1800" dirty="0" err="1">
                <a:solidFill>
                  <a:schemeClr val="tx1"/>
                </a:solidFill>
              </a:rPr>
              <a:t>to</a:t>
            </a:r>
            <a:r>
              <a:rPr lang="nl-NL" sz="1800" dirty="0">
                <a:solidFill>
                  <a:schemeClr val="tx1"/>
                </a:solidFill>
              </a:rPr>
              <a:t> draft a </a:t>
            </a:r>
            <a:r>
              <a:rPr lang="nl-NL" sz="1800" dirty="0" err="1">
                <a:solidFill>
                  <a:schemeClr val="tx1"/>
                </a:solidFill>
              </a:rPr>
              <a:t>MoU</a:t>
            </a:r>
            <a:r>
              <a:rPr lang="nl-NL" sz="1800" dirty="0">
                <a:solidFill>
                  <a:schemeClr val="tx1"/>
                </a:solidFill>
              </a:rPr>
              <a:t> </a:t>
            </a:r>
            <a:r>
              <a:rPr lang="nl-NL" sz="1800" dirty="0" err="1">
                <a:solidFill>
                  <a:schemeClr val="tx1"/>
                </a:solidFill>
              </a:rPr>
              <a:t>to</a:t>
            </a:r>
            <a:r>
              <a:rPr lang="nl-NL" sz="1800" dirty="0">
                <a:solidFill>
                  <a:schemeClr val="tx1"/>
                </a:solidFill>
              </a:rPr>
              <a:t> </a:t>
            </a:r>
            <a:r>
              <a:rPr lang="nl-NL" sz="1800" dirty="0" err="1">
                <a:solidFill>
                  <a:schemeClr val="tx1"/>
                </a:solidFill>
              </a:rPr>
              <a:t>establish</a:t>
            </a:r>
            <a:r>
              <a:rPr lang="nl-NL" sz="1800" dirty="0">
                <a:solidFill>
                  <a:schemeClr val="tx1"/>
                </a:solidFill>
              </a:rPr>
              <a:t> a joint ETO fund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1800" dirty="0" err="1">
                <a:solidFill>
                  <a:schemeClr val="tx1"/>
                </a:solidFill>
              </a:rPr>
              <a:t>Preparation</a:t>
            </a:r>
            <a:r>
              <a:rPr lang="nl-NL" sz="1800" dirty="0">
                <a:solidFill>
                  <a:schemeClr val="tx1"/>
                </a:solidFill>
              </a:rPr>
              <a:t> of a </a:t>
            </a:r>
            <a:r>
              <a:rPr lang="nl-NL" sz="1800" dirty="0" err="1">
                <a:solidFill>
                  <a:schemeClr val="tx1"/>
                </a:solidFill>
              </a:rPr>
              <a:t>discussionpaper</a:t>
            </a:r>
            <a:r>
              <a:rPr lang="nl-NL" sz="1800" dirty="0">
                <a:solidFill>
                  <a:schemeClr val="tx1"/>
                </a:solidFill>
              </a:rPr>
              <a:t> </a:t>
            </a:r>
            <a:r>
              <a:rPr lang="nl-NL" sz="1800" dirty="0" err="1">
                <a:solidFill>
                  <a:schemeClr val="tx1"/>
                </a:solidFill>
              </a:rPr>
              <a:t>for</a:t>
            </a:r>
            <a:r>
              <a:rPr lang="nl-NL" sz="1800" dirty="0">
                <a:solidFill>
                  <a:schemeClr val="tx1"/>
                </a:solidFill>
              </a:rPr>
              <a:t> </a:t>
            </a:r>
            <a:r>
              <a:rPr lang="nl-NL" sz="1800" dirty="0" err="1">
                <a:solidFill>
                  <a:schemeClr val="tx1"/>
                </a:solidFill>
              </a:rPr>
              <a:t>the</a:t>
            </a:r>
            <a:r>
              <a:rPr lang="nl-NL" sz="1800" dirty="0">
                <a:solidFill>
                  <a:schemeClr val="tx1"/>
                </a:solidFill>
              </a:rPr>
              <a:t> BGR </a:t>
            </a:r>
            <a:r>
              <a:rPr lang="nl-NL" sz="1800" dirty="0" err="1">
                <a:solidFill>
                  <a:schemeClr val="tx1"/>
                </a:solidFill>
              </a:rPr>
              <a:t>governance</a:t>
            </a:r>
            <a:r>
              <a:rPr lang="nl-NL" sz="1800" dirty="0">
                <a:solidFill>
                  <a:schemeClr val="tx1"/>
                </a:solidFill>
              </a:rPr>
              <a:t> workshop, 3-4 </a:t>
            </a:r>
            <a:r>
              <a:rPr lang="nl-NL" sz="1800" dirty="0" err="1">
                <a:solidFill>
                  <a:schemeClr val="tx1"/>
                </a:solidFill>
              </a:rPr>
              <a:t>October</a:t>
            </a:r>
            <a:r>
              <a:rPr lang="nl-NL" sz="1800" dirty="0">
                <a:solidFill>
                  <a:schemeClr val="tx1"/>
                </a:solidFill>
              </a:rPr>
              <a:t> 2024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sz="1800" dirty="0">
              <a:solidFill>
                <a:schemeClr val="tx1"/>
              </a:solidFill>
            </a:endParaRPr>
          </a:p>
          <a:p>
            <a:endParaRPr lang="nl-NL" dirty="0">
              <a:solidFill>
                <a:schemeClr val="tx1"/>
              </a:solidFill>
            </a:endParaRPr>
          </a:p>
          <a:p>
            <a:endParaRPr lang="nl-NL" dirty="0">
              <a:latin typeface="Univers" panose="020B0503020202020204" pitchFamily="34" charset="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250F9F-BEE8-456C-B702-4FACBA6F20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EA20886-4A85-4333-80D3-20050E1DB7C4}" type="datetime1">
              <a:rPr kumimoji="0" lang="nl-N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16-6-2024</a:t>
            </a:fld>
            <a:endParaRPr kumimoji="0" lang="nl-N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D0B2245-CA73-481A-B58C-7923523F98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6C49EC9-360A-402C-900D-BE58D0B38679}" type="slidenum">
              <a:rPr kumimoji="0" lang="nl-N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nl-N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Google Shape;55;p13" descr="Texto&#10;&#10;Descripción generada automáticamente con confianza media">
            <a:extLst>
              <a:ext uri="{FF2B5EF4-FFF2-40B4-BE49-F238E27FC236}">
                <a16:creationId xmlns:a16="http://schemas.microsoft.com/office/drawing/2014/main" id="{810A0F83-D4A8-4192-AB5A-E2AF175A0C8F}"/>
              </a:ext>
            </a:extLst>
          </p:cNvPr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207412" y="227483"/>
            <a:ext cx="1816437" cy="563818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EB0DA4F8-0770-4B5C-BDD5-5F193BF7B7D7}"/>
              </a:ext>
            </a:extLst>
          </p:cNvPr>
          <p:cNvSpPr/>
          <p:nvPr/>
        </p:nvSpPr>
        <p:spPr>
          <a:xfrm flipH="1">
            <a:off x="662471" y="933061"/>
            <a:ext cx="45719" cy="5924939"/>
          </a:xfrm>
          <a:prstGeom prst="rect">
            <a:avLst/>
          </a:prstGeom>
          <a:gradFill>
            <a:gsLst>
              <a:gs pos="100000">
                <a:schemeClr val="accent5">
                  <a:lumMod val="75000"/>
                </a:schemeClr>
              </a:gs>
              <a:gs pos="0">
                <a:srgbClr val="21AF8A"/>
              </a:gs>
              <a:gs pos="100000">
                <a:schemeClr val="accent1">
                  <a:tint val="44500"/>
                  <a:satMod val="160000"/>
                </a:schemeClr>
              </a:gs>
              <a:gs pos="100000">
                <a:srgbClr val="C5D0F1"/>
              </a:gs>
              <a:gs pos="100000">
                <a:schemeClr val="accent1">
                  <a:lumMod val="50000"/>
                </a:schemeClr>
              </a:gs>
              <a:gs pos="100000">
                <a:schemeClr val="tx1">
                  <a:lumMod val="95000"/>
                  <a:lumOff val="5000"/>
                </a:schemeClr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8" name="Google Shape;57;p13">
            <a:extLst>
              <a:ext uri="{FF2B5EF4-FFF2-40B4-BE49-F238E27FC236}">
                <a16:creationId xmlns:a16="http://schemas.microsoft.com/office/drawing/2014/main" id="{14E38FDD-A347-40AB-A33A-4D7D81354755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982200" y="6126503"/>
            <a:ext cx="1013675" cy="703825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734BDE89-F8E9-4927-BE36-CF2A4854028A}"/>
              </a:ext>
            </a:extLst>
          </p:cNvPr>
          <p:cNvSpPr txBox="1"/>
          <p:nvPr/>
        </p:nvSpPr>
        <p:spPr>
          <a:xfrm>
            <a:off x="2141600" y="6213096"/>
            <a:ext cx="779026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highlight>
                  <a:srgbClr val="FFFFFF"/>
                </a:highlight>
                <a:uLnTx/>
                <a:uFillTx/>
                <a:latin typeface="Calibri" panose="020F0502020204030204"/>
                <a:ea typeface="Roboto"/>
                <a:cs typeface="Roboto"/>
                <a:sym typeface="Roboto"/>
              </a:rPr>
              <a:t>ET-PP is a project supported by the European Commission Framework 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highlight>
                  <a:srgbClr val="FFFFFF"/>
                </a:highlight>
                <a:uLnTx/>
                <a:uFillTx/>
                <a:latin typeface="Calibri" panose="020F0502020204030204"/>
                <a:ea typeface="Roboto"/>
                <a:cs typeface="Roboto"/>
                <a:sym typeface="Roboto"/>
              </a:rPr>
              <a:t>Programme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highlight>
                  <a:srgbClr val="FFFFFF"/>
                </a:highlight>
                <a:uLnTx/>
                <a:uFillTx/>
                <a:latin typeface="Calibri" panose="020F0502020204030204"/>
                <a:ea typeface="Roboto"/>
                <a:cs typeface="Roboto"/>
                <a:sym typeface="Roboto"/>
              </a:rPr>
              <a:t> 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highlight>
                  <a:srgbClr val="FFFFFF"/>
                </a:highlight>
                <a:uLnTx/>
                <a:uFillTx/>
                <a:latin typeface="Calibri" panose="020F0502020204030204"/>
                <a:ea typeface="Roboto"/>
                <a:cs typeface="Roboto"/>
                <a:sym typeface="Roboto"/>
              </a:rPr>
              <a:t>Horizon Europe Coordination and Support action under grant agreement 101079696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50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002027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F691BD-E915-4CE5-A1DD-375BAF3951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1072" y="914746"/>
            <a:ext cx="10326377" cy="692381"/>
          </a:xfrm>
        </p:spPr>
        <p:txBody>
          <a:bodyPr>
            <a:normAutofit/>
          </a:bodyPr>
          <a:lstStyle/>
          <a:p>
            <a:r>
              <a:rPr lang="nl-NL" sz="3200" b="1" dirty="0" err="1">
                <a:solidFill>
                  <a:srgbClr val="21AF8A"/>
                </a:solidFill>
                <a:latin typeface="Univers" panose="020B0503020202020204"/>
              </a:rPr>
              <a:t>Revised</a:t>
            </a:r>
            <a:r>
              <a:rPr lang="nl-NL" sz="3200" b="1" dirty="0">
                <a:solidFill>
                  <a:srgbClr val="21AF8A"/>
                </a:solidFill>
                <a:latin typeface="Univers" panose="020B0503020202020204"/>
              </a:rPr>
              <a:t> Del. 2.1. Options </a:t>
            </a:r>
            <a:r>
              <a:rPr lang="nl-NL" sz="3200" b="1" dirty="0" err="1">
                <a:solidFill>
                  <a:srgbClr val="21AF8A"/>
                </a:solidFill>
                <a:latin typeface="Univers" panose="020B0503020202020204"/>
              </a:rPr>
              <a:t>governance</a:t>
            </a:r>
            <a:r>
              <a:rPr lang="nl-NL" sz="3200" b="1" dirty="0">
                <a:solidFill>
                  <a:srgbClr val="21AF8A"/>
                </a:solidFill>
                <a:latin typeface="Univers" panose="020B0503020202020204"/>
              </a:rPr>
              <a:t> </a:t>
            </a:r>
            <a:r>
              <a:rPr lang="nl-NL" sz="3200" b="1" dirty="0" err="1">
                <a:solidFill>
                  <a:srgbClr val="21AF8A"/>
                </a:solidFill>
                <a:latin typeface="Univers" panose="020B0503020202020204"/>
              </a:rPr>
              <a:t>for</a:t>
            </a:r>
            <a:r>
              <a:rPr lang="nl-NL" sz="3200" b="1" dirty="0">
                <a:solidFill>
                  <a:srgbClr val="21AF8A"/>
                </a:solidFill>
                <a:latin typeface="Univers" panose="020B0503020202020204"/>
              </a:rPr>
              <a:t> ET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873183-777C-4A6C-9F38-FFCF1D8D11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21072" y="1750381"/>
            <a:ext cx="10326378" cy="4339270"/>
          </a:xfrm>
        </p:spPr>
        <p:txBody>
          <a:bodyPr>
            <a:normAutofit/>
          </a:bodyPr>
          <a:lstStyle/>
          <a:p>
            <a:r>
              <a:rPr lang="nl-NL" sz="1800" b="1" dirty="0">
                <a:solidFill>
                  <a:schemeClr val="tx1"/>
                </a:solidFill>
              </a:rPr>
              <a:t>Search </a:t>
            </a:r>
            <a:r>
              <a:rPr lang="nl-NL" sz="1800" b="1" dirty="0" err="1">
                <a:solidFill>
                  <a:schemeClr val="tx1"/>
                </a:solidFill>
              </a:rPr>
              <a:t>for</a:t>
            </a:r>
            <a:r>
              <a:rPr lang="nl-NL" sz="1800" b="1" dirty="0">
                <a:solidFill>
                  <a:schemeClr val="tx1"/>
                </a:solidFill>
              </a:rPr>
              <a:t> </a:t>
            </a:r>
            <a:r>
              <a:rPr lang="nl-NL" sz="1800" b="1" dirty="0" err="1">
                <a:solidFill>
                  <a:schemeClr val="tx1"/>
                </a:solidFill>
              </a:rPr>
              <a:t>final</a:t>
            </a:r>
            <a:r>
              <a:rPr lang="nl-NL" sz="1800" b="1" dirty="0">
                <a:solidFill>
                  <a:schemeClr val="tx1"/>
                </a:solidFill>
              </a:rPr>
              <a:t> </a:t>
            </a:r>
            <a:r>
              <a:rPr lang="nl-NL" sz="1800" b="1" dirty="0" err="1">
                <a:solidFill>
                  <a:schemeClr val="tx1"/>
                </a:solidFill>
              </a:rPr>
              <a:t>legal</a:t>
            </a:r>
            <a:r>
              <a:rPr lang="nl-NL" sz="1800" b="1" dirty="0">
                <a:solidFill>
                  <a:schemeClr val="tx1"/>
                </a:solidFill>
              </a:rPr>
              <a:t> </a:t>
            </a:r>
            <a:r>
              <a:rPr lang="nl-NL" sz="1800" b="1" dirty="0" err="1">
                <a:solidFill>
                  <a:schemeClr val="tx1"/>
                </a:solidFill>
              </a:rPr>
              <a:t>entity</a:t>
            </a:r>
            <a:r>
              <a:rPr lang="nl-NL" sz="1800" b="1" dirty="0">
                <a:solidFill>
                  <a:schemeClr val="tx1"/>
                </a:solidFill>
              </a:rPr>
              <a:t> of ET </a:t>
            </a:r>
            <a:endParaRPr lang="nl-NL" sz="1400" i="1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1800" dirty="0">
                <a:solidFill>
                  <a:schemeClr val="tx1"/>
                </a:solidFill>
              </a:rPr>
              <a:t>Analysis of </a:t>
            </a:r>
            <a:r>
              <a:rPr lang="nl-NL" sz="1800" dirty="0" err="1">
                <a:solidFill>
                  <a:schemeClr val="tx1"/>
                </a:solidFill>
              </a:rPr>
              <a:t>the</a:t>
            </a:r>
            <a:r>
              <a:rPr lang="nl-NL" sz="1800" dirty="0">
                <a:solidFill>
                  <a:schemeClr val="tx1"/>
                </a:solidFill>
              </a:rPr>
              <a:t> ET </a:t>
            </a:r>
            <a:r>
              <a:rPr lang="nl-NL" sz="1800" dirty="0" err="1">
                <a:solidFill>
                  <a:schemeClr val="tx1"/>
                </a:solidFill>
              </a:rPr>
              <a:t>characteristics</a:t>
            </a:r>
            <a:r>
              <a:rPr lang="nl-NL" sz="1800" dirty="0">
                <a:solidFill>
                  <a:schemeClr val="tx1"/>
                </a:solidFill>
              </a:rPr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1800" dirty="0">
                <a:solidFill>
                  <a:schemeClr val="tx1"/>
                </a:solidFill>
              </a:rPr>
              <a:t>Inventory of </a:t>
            </a:r>
            <a:r>
              <a:rPr lang="nl-NL" sz="1800" dirty="0" err="1">
                <a:solidFill>
                  <a:schemeClr val="tx1"/>
                </a:solidFill>
              </a:rPr>
              <a:t>legal</a:t>
            </a:r>
            <a:r>
              <a:rPr lang="nl-NL" sz="1800" dirty="0">
                <a:solidFill>
                  <a:schemeClr val="tx1"/>
                </a:solidFill>
              </a:rPr>
              <a:t> </a:t>
            </a:r>
            <a:r>
              <a:rPr lang="nl-NL" sz="1800" dirty="0" err="1">
                <a:solidFill>
                  <a:schemeClr val="tx1"/>
                </a:solidFill>
              </a:rPr>
              <a:t>frameworks</a:t>
            </a:r>
            <a:r>
              <a:rPr lang="nl-NL" sz="1800" dirty="0">
                <a:solidFill>
                  <a:schemeClr val="tx1"/>
                </a:solidFill>
              </a:rPr>
              <a:t> of </a:t>
            </a:r>
            <a:r>
              <a:rPr lang="nl-NL" sz="1800" dirty="0" err="1">
                <a:solidFill>
                  <a:schemeClr val="tx1"/>
                </a:solidFill>
              </a:rPr>
              <a:t>various</a:t>
            </a:r>
            <a:r>
              <a:rPr lang="nl-NL" sz="1800" dirty="0">
                <a:solidFill>
                  <a:schemeClr val="tx1"/>
                </a:solidFill>
              </a:rPr>
              <a:t> research </a:t>
            </a:r>
            <a:r>
              <a:rPr lang="nl-NL" sz="1800" dirty="0" err="1">
                <a:solidFill>
                  <a:schemeClr val="tx1"/>
                </a:solidFill>
              </a:rPr>
              <a:t>infrastructures</a:t>
            </a:r>
            <a:r>
              <a:rPr lang="nl-NL" sz="1800" dirty="0">
                <a:solidFill>
                  <a:schemeClr val="tx1"/>
                </a:solidFill>
              </a:rPr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1800" dirty="0" err="1">
                <a:solidFill>
                  <a:schemeClr val="tx1"/>
                </a:solidFill>
              </a:rPr>
              <a:t>Gathering</a:t>
            </a:r>
            <a:r>
              <a:rPr lang="nl-NL" sz="1800" dirty="0">
                <a:solidFill>
                  <a:schemeClr val="tx1"/>
                </a:solidFill>
              </a:rPr>
              <a:t> best </a:t>
            </a:r>
            <a:r>
              <a:rPr lang="nl-NL" sz="1800" dirty="0" err="1">
                <a:solidFill>
                  <a:schemeClr val="tx1"/>
                </a:solidFill>
              </a:rPr>
              <a:t>practices</a:t>
            </a:r>
            <a:r>
              <a:rPr lang="nl-NL" sz="1800" dirty="0">
                <a:solidFill>
                  <a:schemeClr val="tx1"/>
                </a:solidFill>
              </a:rPr>
              <a:t> and </a:t>
            </a:r>
            <a:r>
              <a:rPr lang="nl-NL" sz="1800" dirty="0" err="1">
                <a:solidFill>
                  <a:schemeClr val="tx1"/>
                </a:solidFill>
              </a:rPr>
              <a:t>lessons</a:t>
            </a:r>
            <a:r>
              <a:rPr lang="nl-NL" sz="1800" dirty="0">
                <a:solidFill>
                  <a:schemeClr val="tx1"/>
                </a:solidFill>
              </a:rPr>
              <a:t> </a:t>
            </a:r>
            <a:r>
              <a:rPr lang="nl-NL" sz="1800" dirty="0" err="1">
                <a:solidFill>
                  <a:schemeClr val="tx1"/>
                </a:solidFill>
              </a:rPr>
              <a:t>learned</a:t>
            </a:r>
            <a:r>
              <a:rPr lang="nl-NL" sz="1800" dirty="0">
                <a:solidFill>
                  <a:schemeClr val="tx1"/>
                </a:solidFill>
              </a:rPr>
              <a:t> </a:t>
            </a:r>
            <a:r>
              <a:rPr lang="nl-NL" sz="1800" dirty="0" err="1">
                <a:solidFill>
                  <a:schemeClr val="tx1"/>
                </a:solidFill>
              </a:rPr>
              <a:t>from</a:t>
            </a:r>
            <a:r>
              <a:rPr lang="nl-NL" sz="1800" dirty="0">
                <a:solidFill>
                  <a:schemeClr val="tx1"/>
                </a:solidFill>
              </a:rPr>
              <a:t> ESS, SKA, CERN, CTA, EGO, ESRF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1800" dirty="0" err="1">
                <a:solidFill>
                  <a:schemeClr val="tx1"/>
                </a:solidFill>
              </a:rPr>
              <a:t>Mapping</a:t>
            </a:r>
            <a:r>
              <a:rPr lang="nl-NL" sz="1800" dirty="0">
                <a:solidFill>
                  <a:schemeClr val="tx1"/>
                </a:solidFill>
              </a:rPr>
              <a:t> </a:t>
            </a:r>
            <a:r>
              <a:rPr lang="nl-NL" sz="1800" dirty="0" err="1">
                <a:solidFill>
                  <a:schemeClr val="tx1"/>
                </a:solidFill>
              </a:rPr>
              <a:t>the</a:t>
            </a:r>
            <a:r>
              <a:rPr lang="nl-NL" sz="1800" dirty="0">
                <a:solidFill>
                  <a:schemeClr val="tx1"/>
                </a:solidFill>
              </a:rPr>
              <a:t> ET </a:t>
            </a:r>
            <a:r>
              <a:rPr lang="nl-NL" sz="1800" dirty="0" err="1">
                <a:solidFill>
                  <a:schemeClr val="tx1"/>
                </a:solidFill>
              </a:rPr>
              <a:t>characteristics</a:t>
            </a:r>
            <a:r>
              <a:rPr lang="nl-NL" sz="1800" dirty="0">
                <a:solidFill>
                  <a:schemeClr val="tx1"/>
                </a:solidFill>
              </a:rPr>
              <a:t> on </a:t>
            </a:r>
            <a:r>
              <a:rPr lang="nl-NL" sz="1800" dirty="0" err="1">
                <a:solidFill>
                  <a:schemeClr val="tx1"/>
                </a:solidFill>
              </a:rPr>
              <a:t>legal</a:t>
            </a:r>
            <a:r>
              <a:rPr lang="nl-NL" sz="1800" dirty="0">
                <a:solidFill>
                  <a:schemeClr val="tx1"/>
                </a:solidFill>
              </a:rPr>
              <a:t> </a:t>
            </a:r>
            <a:r>
              <a:rPr lang="nl-NL" sz="1800" dirty="0" err="1">
                <a:solidFill>
                  <a:schemeClr val="tx1"/>
                </a:solidFill>
              </a:rPr>
              <a:t>frameworks</a:t>
            </a:r>
            <a:endParaRPr lang="nl-NL" sz="1800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1800" dirty="0" err="1">
                <a:solidFill>
                  <a:schemeClr val="tx1"/>
                </a:solidFill>
              </a:rPr>
              <a:t>Identify</a:t>
            </a:r>
            <a:r>
              <a:rPr lang="nl-NL" sz="1800" dirty="0">
                <a:solidFill>
                  <a:schemeClr val="tx1"/>
                </a:solidFill>
              </a:rPr>
              <a:t> </a:t>
            </a:r>
            <a:r>
              <a:rPr lang="nl-NL" sz="1800" dirty="0" err="1">
                <a:solidFill>
                  <a:schemeClr val="tx1"/>
                </a:solidFill>
              </a:rPr>
              <a:t>elements</a:t>
            </a:r>
            <a:r>
              <a:rPr lang="nl-NL" sz="1800" dirty="0">
                <a:solidFill>
                  <a:schemeClr val="tx1"/>
                </a:solidFill>
              </a:rPr>
              <a:t> </a:t>
            </a:r>
            <a:r>
              <a:rPr lang="nl-NL" sz="1800" dirty="0" err="1">
                <a:solidFill>
                  <a:schemeClr val="tx1"/>
                </a:solidFill>
              </a:rPr>
              <a:t>for</a:t>
            </a:r>
            <a:r>
              <a:rPr lang="nl-NL" sz="1800" dirty="0">
                <a:solidFill>
                  <a:schemeClr val="tx1"/>
                </a:solidFill>
              </a:rPr>
              <a:t> long term </a:t>
            </a:r>
            <a:r>
              <a:rPr lang="nl-NL" sz="1800" dirty="0" err="1">
                <a:solidFill>
                  <a:schemeClr val="tx1"/>
                </a:solidFill>
              </a:rPr>
              <a:t>sustainability</a:t>
            </a:r>
            <a:endParaRPr lang="nl-NL" sz="1800" dirty="0">
              <a:solidFill>
                <a:schemeClr val="tx1"/>
              </a:solidFill>
            </a:endParaRPr>
          </a:p>
          <a:p>
            <a:endParaRPr lang="nl-NL" sz="1800" dirty="0">
              <a:solidFill>
                <a:schemeClr val="tx1"/>
              </a:solidFill>
            </a:endParaRPr>
          </a:p>
          <a:p>
            <a:r>
              <a:rPr lang="nl-NL" sz="1800" dirty="0" err="1">
                <a:solidFill>
                  <a:schemeClr val="tx1"/>
                </a:solidFill>
              </a:rPr>
              <a:t>After</a:t>
            </a:r>
            <a:r>
              <a:rPr lang="nl-NL" sz="1800" dirty="0">
                <a:solidFill>
                  <a:schemeClr val="tx1"/>
                </a:solidFill>
              </a:rPr>
              <a:t> these steps, WP2 </a:t>
            </a:r>
            <a:r>
              <a:rPr lang="nl-NL" sz="1800" dirty="0" err="1">
                <a:solidFill>
                  <a:schemeClr val="tx1"/>
                </a:solidFill>
              </a:rPr>
              <a:t>proposal</a:t>
            </a:r>
            <a:r>
              <a:rPr lang="nl-NL" sz="1800" dirty="0">
                <a:solidFill>
                  <a:schemeClr val="tx1"/>
                </a:solidFill>
              </a:rPr>
              <a:t> </a:t>
            </a:r>
            <a:r>
              <a:rPr lang="nl-NL" sz="1800" dirty="0" err="1">
                <a:solidFill>
                  <a:schemeClr val="tx1"/>
                </a:solidFill>
              </a:rPr>
              <a:t>to</a:t>
            </a:r>
            <a:r>
              <a:rPr lang="nl-NL" sz="1800" dirty="0">
                <a:solidFill>
                  <a:schemeClr val="tx1"/>
                </a:solidFill>
              </a:rPr>
              <a:t> focus on </a:t>
            </a:r>
            <a:r>
              <a:rPr lang="nl-NL" sz="1800" b="1" dirty="0">
                <a:solidFill>
                  <a:schemeClr val="tx1"/>
                </a:solidFill>
              </a:rPr>
              <a:t>3 </a:t>
            </a:r>
            <a:r>
              <a:rPr lang="nl-NL" sz="1800" b="1" dirty="0" err="1">
                <a:solidFill>
                  <a:schemeClr val="tx1"/>
                </a:solidFill>
              </a:rPr>
              <a:t>legal</a:t>
            </a:r>
            <a:r>
              <a:rPr lang="nl-NL" sz="1800" b="1" dirty="0">
                <a:solidFill>
                  <a:schemeClr val="tx1"/>
                </a:solidFill>
              </a:rPr>
              <a:t> </a:t>
            </a:r>
            <a:r>
              <a:rPr lang="nl-NL" sz="1800" b="1" dirty="0" err="1">
                <a:solidFill>
                  <a:schemeClr val="tx1"/>
                </a:solidFill>
              </a:rPr>
              <a:t>frameworks</a:t>
            </a:r>
            <a:r>
              <a:rPr lang="nl-NL" sz="1800" b="1" dirty="0">
                <a:solidFill>
                  <a:schemeClr val="tx1"/>
                </a:solidFill>
              </a:rPr>
              <a:t> </a:t>
            </a:r>
            <a:r>
              <a:rPr lang="nl-NL" sz="1800" b="1" dirty="0" err="1">
                <a:solidFill>
                  <a:schemeClr val="tx1"/>
                </a:solidFill>
              </a:rPr>
              <a:t>with</a:t>
            </a:r>
            <a:r>
              <a:rPr lang="nl-NL" sz="1800" b="1" dirty="0">
                <a:solidFill>
                  <a:schemeClr val="tx1"/>
                </a:solidFill>
              </a:rPr>
              <a:t> </a:t>
            </a:r>
            <a:r>
              <a:rPr lang="nl-NL" sz="1800" b="1" dirty="0" err="1">
                <a:solidFill>
                  <a:schemeClr val="tx1"/>
                </a:solidFill>
              </a:rPr>
              <a:t>intergovernmental</a:t>
            </a:r>
            <a:r>
              <a:rPr lang="nl-NL" sz="1800" b="1" dirty="0">
                <a:solidFill>
                  <a:schemeClr val="tx1"/>
                </a:solidFill>
              </a:rPr>
              <a:t> </a:t>
            </a:r>
            <a:r>
              <a:rPr lang="nl-NL" sz="1800" b="1" dirty="0" err="1">
                <a:solidFill>
                  <a:schemeClr val="tx1"/>
                </a:solidFill>
              </a:rPr>
              <a:t>participation</a:t>
            </a:r>
            <a:r>
              <a:rPr lang="nl-NL" sz="1800" dirty="0">
                <a:solidFill>
                  <a:schemeClr val="tx1"/>
                </a:solidFill>
              </a:rPr>
              <a:t>:</a:t>
            </a:r>
          </a:p>
          <a:p>
            <a:pPr marL="457200" indent="-457200">
              <a:buFont typeface="+mj-lt"/>
              <a:buAutoNum type="arabicPeriod"/>
            </a:pPr>
            <a:r>
              <a:rPr lang="nl-NL" sz="1800" dirty="0">
                <a:solidFill>
                  <a:schemeClr val="tx1"/>
                </a:solidFill>
              </a:rPr>
              <a:t>European Research </a:t>
            </a:r>
            <a:r>
              <a:rPr lang="nl-NL" sz="1800" dirty="0" err="1">
                <a:solidFill>
                  <a:schemeClr val="tx1"/>
                </a:solidFill>
              </a:rPr>
              <a:t>Infrastructure</a:t>
            </a:r>
            <a:r>
              <a:rPr lang="nl-NL" sz="1800" dirty="0">
                <a:solidFill>
                  <a:schemeClr val="tx1"/>
                </a:solidFill>
              </a:rPr>
              <a:t> consortium (ERIC)</a:t>
            </a:r>
          </a:p>
          <a:p>
            <a:pPr marL="457200" indent="-457200">
              <a:buFont typeface="+mj-lt"/>
              <a:buAutoNum type="arabicPeriod"/>
            </a:pPr>
            <a:r>
              <a:rPr lang="nl-NL" sz="1800" dirty="0" err="1">
                <a:solidFill>
                  <a:schemeClr val="tx1"/>
                </a:solidFill>
              </a:rPr>
              <a:t>Intergovernmental</a:t>
            </a:r>
            <a:r>
              <a:rPr lang="nl-NL" sz="1800" dirty="0">
                <a:solidFill>
                  <a:schemeClr val="tx1"/>
                </a:solidFill>
              </a:rPr>
              <a:t> </a:t>
            </a:r>
            <a:r>
              <a:rPr lang="nl-NL" sz="1800" dirty="0" err="1">
                <a:solidFill>
                  <a:schemeClr val="tx1"/>
                </a:solidFill>
              </a:rPr>
              <a:t>organisation</a:t>
            </a:r>
            <a:r>
              <a:rPr lang="nl-NL" sz="1800" dirty="0">
                <a:solidFill>
                  <a:schemeClr val="tx1"/>
                </a:solidFill>
              </a:rPr>
              <a:t> (</a:t>
            </a:r>
            <a:r>
              <a:rPr lang="nl-NL" sz="1800" dirty="0" err="1">
                <a:solidFill>
                  <a:schemeClr val="tx1"/>
                </a:solidFill>
              </a:rPr>
              <a:t>treaty</a:t>
            </a:r>
            <a:r>
              <a:rPr lang="nl-NL" sz="1800" dirty="0">
                <a:solidFill>
                  <a:schemeClr val="tx1"/>
                </a:solidFill>
              </a:rPr>
              <a:t> </a:t>
            </a:r>
            <a:r>
              <a:rPr lang="nl-NL" sz="1800" dirty="0" err="1">
                <a:solidFill>
                  <a:schemeClr val="tx1"/>
                </a:solidFill>
              </a:rPr>
              <a:t>organisation</a:t>
            </a:r>
            <a:r>
              <a:rPr lang="nl-NL" sz="1800" dirty="0">
                <a:solidFill>
                  <a:schemeClr val="tx1"/>
                </a:solidFill>
              </a:rPr>
              <a:t>)</a:t>
            </a:r>
          </a:p>
          <a:p>
            <a:pPr marL="457200" indent="-457200">
              <a:buFont typeface="+mj-lt"/>
              <a:buAutoNum type="arabicPeriod"/>
            </a:pPr>
            <a:r>
              <a:rPr lang="nl-NL" sz="1800" dirty="0" err="1">
                <a:solidFill>
                  <a:schemeClr val="tx1"/>
                </a:solidFill>
              </a:rPr>
              <a:t>Hybrid</a:t>
            </a:r>
            <a:r>
              <a:rPr lang="nl-NL" sz="1800" dirty="0">
                <a:solidFill>
                  <a:schemeClr val="tx1"/>
                </a:solidFill>
              </a:rPr>
              <a:t> model, </a:t>
            </a:r>
            <a:r>
              <a:rPr lang="nl-NL" sz="1800" dirty="0" err="1">
                <a:solidFill>
                  <a:schemeClr val="tx1"/>
                </a:solidFill>
              </a:rPr>
              <a:t>intergovernmental</a:t>
            </a:r>
            <a:r>
              <a:rPr lang="nl-NL" sz="1800" dirty="0">
                <a:solidFill>
                  <a:schemeClr val="tx1"/>
                </a:solidFill>
              </a:rPr>
              <a:t> agreement </a:t>
            </a:r>
            <a:r>
              <a:rPr lang="nl-NL" sz="1800" dirty="0" err="1">
                <a:solidFill>
                  <a:schemeClr val="tx1"/>
                </a:solidFill>
              </a:rPr>
              <a:t>with</a:t>
            </a:r>
            <a:r>
              <a:rPr lang="nl-NL" sz="1800" dirty="0">
                <a:solidFill>
                  <a:schemeClr val="tx1"/>
                </a:solidFill>
              </a:rPr>
              <a:t> </a:t>
            </a:r>
            <a:r>
              <a:rPr lang="nl-NL" sz="1800" dirty="0" err="1">
                <a:solidFill>
                  <a:schemeClr val="tx1"/>
                </a:solidFill>
              </a:rPr>
              <a:t>an</a:t>
            </a:r>
            <a:r>
              <a:rPr lang="nl-NL" sz="1800" dirty="0">
                <a:solidFill>
                  <a:schemeClr val="tx1"/>
                </a:solidFill>
              </a:rPr>
              <a:t> </a:t>
            </a:r>
            <a:r>
              <a:rPr lang="nl-NL" sz="1800" dirty="0" err="1">
                <a:solidFill>
                  <a:schemeClr val="tx1"/>
                </a:solidFill>
              </a:rPr>
              <a:t>national</a:t>
            </a:r>
            <a:r>
              <a:rPr lang="nl-NL" sz="1800" dirty="0">
                <a:solidFill>
                  <a:schemeClr val="tx1"/>
                </a:solidFill>
              </a:rPr>
              <a:t> executive </a:t>
            </a:r>
            <a:r>
              <a:rPr lang="nl-NL" sz="1800" dirty="0" err="1">
                <a:solidFill>
                  <a:schemeClr val="tx1"/>
                </a:solidFill>
              </a:rPr>
              <a:t>legal</a:t>
            </a:r>
            <a:r>
              <a:rPr lang="nl-NL" sz="1800" dirty="0">
                <a:solidFill>
                  <a:schemeClr val="tx1"/>
                </a:solidFill>
              </a:rPr>
              <a:t> </a:t>
            </a:r>
            <a:r>
              <a:rPr lang="nl-NL" sz="1800" dirty="0" err="1">
                <a:solidFill>
                  <a:schemeClr val="tx1"/>
                </a:solidFill>
              </a:rPr>
              <a:t>entity</a:t>
            </a:r>
            <a:endParaRPr lang="nl-NL" sz="1800" dirty="0">
              <a:solidFill>
                <a:schemeClr val="tx1"/>
              </a:solidFill>
            </a:endParaRPr>
          </a:p>
          <a:p>
            <a:endParaRPr lang="nl-NL" sz="1800" dirty="0">
              <a:solidFill>
                <a:schemeClr val="tx1"/>
              </a:solidFill>
            </a:endParaRPr>
          </a:p>
          <a:p>
            <a:endParaRPr lang="nl-NL" sz="1400" dirty="0">
              <a:solidFill>
                <a:schemeClr val="tx1"/>
              </a:solidFill>
            </a:endParaRPr>
          </a:p>
          <a:p>
            <a:endParaRPr lang="nl-NL" sz="1400" dirty="0">
              <a:solidFill>
                <a:schemeClr val="tx1"/>
              </a:solidFill>
            </a:endParaRPr>
          </a:p>
          <a:p>
            <a:endParaRPr lang="nl-NL" sz="1400" dirty="0">
              <a:solidFill>
                <a:schemeClr val="tx1"/>
              </a:solidFill>
            </a:endParaRPr>
          </a:p>
          <a:p>
            <a:endParaRPr lang="nl-NL" dirty="0">
              <a:solidFill>
                <a:schemeClr val="tx1"/>
              </a:solidFill>
            </a:endParaRPr>
          </a:p>
          <a:p>
            <a:endParaRPr lang="nl-NL" dirty="0">
              <a:solidFill>
                <a:schemeClr val="tx1"/>
              </a:solidFill>
            </a:endParaRPr>
          </a:p>
          <a:p>
            <a:endParaRPr lang="nl-NL" dirty="0">
              <a:latin typeface="Univers" panose="020B0503020202020204" pitchFamily="34" charset="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250F9F-BEE8-456C-B702-4FACBA6F20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EA20886-4A85-4333-80D3-20050E1DB7C4}" type="datetime1">
              <a:rPr kumimoji="0" lang="nl-N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16-6-2024</a:t>
            </a:fld>
            <a:endParaRPr kumimoji="0" lang="nl-N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D0B2245-CA73-481A-B58C-7923523F98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6C49EC9-360A-402C-900D-BE58D0B38679}" type="slidenum">
              <a:rPr kumimoji="0" lang="nl-N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nl-N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Google Shape;55;p13" descr="Texto&#10;&#10;Descripción generada automáticamente con confianza media">
            <a:extLst>
              <a:ext uri="{FF2B5EF4-FFF2-40B4-BE49-F238E27FC236}">
                <a16:creationId xmlns:a16="http://schemas.microsoft.com/office/drawing/2014/main" id="{810A0F83-D4A8-4192-AB5A-E2AF175A0C8F}"/>
              </a:ext>
            </a:extLst>
          </p:cNvPr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207412" y="227483"/>
            <a:ext cx="1816437" cy="563818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EB0DA4F8-0770-4B5C-BDD5-5F193BF7B7D7}"/>
              </a:ext>
            </a:extLst>
          </p:cNvPr>
          <p:cNvSpPr/>
          <p:nvPr/>
        </p:nvSpPr>
        <p:spPr>
          <a:xfrm flipH="1">
            <a:off x="662471" y="933061"/>
            <a:ext cx="45719" cy="5924939"/>
          </a:xfrm>
          <a:prstGeom prst="rect">
            <a:avLst/>
          </a:prstGeom>
          <a:gradFill>
            <a:gsLst>
              <a:gs pos="100000">
                <a:schemeClr val="accent5">
                  <a:lumMod val="75000"/>
                </a:schemeClr>
              </a:gs>
              <a:gs pos="0">
                <a:srgbClr val="21AF8A"/>
              </a:gs>
              <a:gs pos="100000">
                <a:schemeClr val="accent1">
                  <a:tint val="44500"/>
                  <a:satMod val="160000"/>
                </a:schemeClr>
              </a:gs>
              <a:gs pos="100000">
                <a:srgbClr val="C5D0F1"/>
              </a:gs>
              <a:gs pos="100000">
                <a:schemeClr val="accent1">
                  <a:lumMod val="50000"/>
                </a:schemeClr>
              </a:gs>
              <a:gs pos="100000">
                <a:schemeClr val="tx1">
                  <a:lumMod val="95000"/>
                  <a:lumOff val="5000"/>
                </a:schemeClr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34BDE89-F8E9-4927-BE36-CF2A4854028A}"/>
              </a:ext>
            </a:extLst>
          </p:cNvPr>
          <p:cNvSpPr txBox="1"/>
          <p:nvPr/>
        </p:nvSpPr>
        <p:spPr>
          <a:xfrm>
            <a:off x="2141600" y="6213096"/>
            <a:ext cx="779026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highlight>
                  <a:srgbClr val="FFFFFF"/>
                </a:highlight>
                <a:uLnTx/>
                <a:uFillTx/>
                <a:latin typeface="Calibri" panose="020F0502020204030204"/>
                <a:ea typeface="Roboto"/>
                <a:cs typeface="Roboto"/>
                <a:sym typeface="Roboto"/>
              </a:rPr>
              <a:t>ET-PP is a project supported by the European Commission Framework 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highlight>
                  <a:srgbClr val="FFFFFF"/>
                </a:highlight>
                <a:uLnTx/>
                <a:uFillTx/>
                <a:latin typeface="Calibri" panose="020F0502020204030204"/>
                <a:ea typeface="Roboto"/>
                <a:cs typeface="Roboto"/>
                <a:sym typeface="Roboto"/>
              </a:rPr>
              <a:t>Programme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highlight>
                  <a:srgbClr val="FFFFFF"/>
                </a:highlight>
                <a:uLnTx/>
                <a:uFillTx/>
                <a:latin typeface="Calibri" panose="020F0502020204030204"/>
                <a:ea typeface="Roboto"/>
                <a:cs typeface="Roboto"/>
                <a:sym typeface="Roboto"/>
              </a:rPr>
              <a:t> 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highlight>
                  <a:srgbClr val="FFFFFF"/>
                </a:highlight>
                <a:uLnTx/>
                <a:uFillTx/>
                <a:latin typeface="Calibri" panose="020F0502020204030204"/>
                <a:ea typeface="Roboto"/>
                <a:cs typeface="Roboto"/>
                <a:sym typeface="Roboto"/>
              </a:rPr>
              <a:t>Horizon Europe Coordination and Support action under grant agreement 101079696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50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" name="Picture 4" descr="Inforegio - Download centre for visual elements">
            <a:extLst>
              <a:ext uri="{FF2B5EF4-FFF2-40B4-BE49-F238E27FC236}">
                <a16:creationId xmlns:a16="http://schemas.microsoft.com/office/drawing/2014/main" id="{A298DB38-30EC-D7F5-CF60-AE6EF5DC4A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04682" y="6213096"/>
            <a:ext cx="673922" cy="448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620175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F691BD-E915-4CE5-A1DD-375BAF3951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1072" y="828154"/>
            <a:ext cx="10326377" cy="778974"/>
          </a:xfrm>
        </p:spPr>
        <p:txBody>
          <a:bodyPr>
            <a:normAutofit/>
          </a:bodyPr>
          <a:lstStyle/>
          <a:p>
            <a:r>
              <a:rPr lang="nl-NL" sz="3200" b="1" dirty="0" err="1">
                <a:solidFill>
                  <a:srgbClr val="21AF8A"/>
                </a:solidFill>
                <a:latin typeface="Univers" panose="020B0503020202020204"/>
              </a:rPr>
              <a:t>Guidelines</a:t>
            </a:r>
            <a:r>
              <a:rPr lang="nl-NL" sz="3200" b="1" dirty="0">
                <a:solidFill>
                  <a:srgbClr val="21AF8A"/>
                </a:solidFill>
                <a:latin typeface="Univers" panose="020B0503020202020204"/>
              </a:rPr>
              <a:t> and </a:t>
            </a:r>
            <a:r>
              <a:rPr lang="nl-NL" sz="3200" b="1" dirty="0" err="1">
                <a:solidFill>
                  <a:srgbClr val="21AF8A"/>
                </a:solidFill>
                <a:latin typeface="Univers" panose="020B0503020202020204"/>
              </a:rPr>
              <a:t>references</a:t>
            </a:r>
            <a:r>
              <a:rPr lang="nl-NL" sz="3200" b="1" dirty="0">
                <a:solidFill>
                  <a:srgbClr val="21AF8A"/>
                </a:solidFill>
                <a:latin typeface="Univers" panose="020B0503020202020204"/>
              </a:rPr>
              <a:t> </a:t>
            </a:r>
            <a:r>
              <a:rPr lang="nl-NL" sz="3200" b="1" dirty="0" err="1">
                <a:solidFill>
                  <a:srgbClr val="21AF8A"/>
                </a:solidFill>
                <a:latin typeface="Univers" panose="020B0503020202020204"/>
              </a:rPr>
              <a:t>to</a:t>
            </a:r>
            <a:r>
              <a:rPr lang="nl-NL" sz="3200" b="1" dirty="0">
                <a:solidFill>
                  <a:srgbClr val="21AF8A"/>
                </a:solidFill>
                <a:latin typeface="Univers" panose="020B0503020202020204"/>
              </a:rPr>
              <a:t> best </a:t>
            </a:r>
            <a:r>
              <a:rPr lang="nl-NL" sz="3200" b="1" dirty="0" err="1">
                <a:solidFill>
                  <a:srgbClr val="21AF8A"/>
                </a:solidFill>
                <a:latin typeface="Univers" panose="020B0503020202020204"/>
              </a:rPr>
              <a:t>practices</a:t>
            </a:r>
            <a:endParaRPr lang="nl-NL" sz="3200" b="1" dirty="0">
              <a:solidFill>
                <a:srgbClr val="21AF8A"/>
              </a:solidFill>
              <a:latin typeface="Univers" panose="020B0503020202020204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873183-777C-4A6C-9F38-FFCF1D8D11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21071" y="1787233"/>
            <a:ext cx="10326378" cy="4339270"/>
          </a:xfrm>
        </p:spPr>
        <p:txBody>
          <a:bodyPr>
            <a:normAutofit fontScale="92500" lnSpcReduction="20000"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nl-NL" sz="1800" i="1" dirty="0" err="1">
                <a:solidFill>
                  <a:schemeClr val="tx1"/>
                </a:solidFill>
              </a:rPr>
              <a:t>Third</a:t>
            </a:r>
            <a:r>
              <a:rPr lang="nl-NL" sz="1800" i="1" dirty="0">
                <a:solidFill>
                  <a:schemeClr val="tx1"/>
                </a:solidFill>
              </a:rPr>
              <a:t> Report </a:t>
            </a:r>
            <a:r>
              <a:rPr lang="nl-NL" sz="1800" i="1" dirty="0" err="1">
                <a:solidFill>
                  <a:schemeClr val="tx1"/>
                </a:solidFill>
              </a:rPr>
              <a:t>from</a:t>
            </a:r>
            <a:r>
              <a:rPr lang="nl-NL" sz="1800" i="1" dirty="0">
                <a:solidFill>
                  <a:schemeClr val="tx1"/>
                </a:solidFill>
              </a:rPr>
              <a:t> </a:t>
            </a:r>
            <a:r>
              <a:rPr lang="nl-NL" sz="1800" i="1" dirty="0" err="1">
                <a:solidFill>
                  <a:schemeClr val="tx1"/>
                </a:solidFill>
              </a:rPr>
              <a:t>the</a:t>
            </a:r>
            <a:r>
              <a:rPr lang="nl-NL" sz="1800" i="1" dirty="0">
                <a:solidFill>
                  <a:schemeClr val="tx1"/>
                </a:solidFill>
              </a:rPr>
              <a:t> EC on </a:t>
            </a:r>
            <a:r>
              <a:rPr lang="nl-NL" sz="1800" i="1" dirty="0" err="1">
                <a:solidFill>
                  <a:schemeClr val="tx1"/>
                </a:solidFill>
              </a:rPr>
              <a:t>the</a:t>
            </a:r>
            <a:r>
              <a:rPr lang="nl-NL" sz="1800" i="1" dirty="0">
                <a:solidFill>
                  <a:schemeClr val="tx1"/>
                </a:solidFill>
              </a:rPr>
              <a:t> ERIC </a:t>
            </a:r>
            <a:r>
              <a:rPr lang="nl-NL" sz="1800" i="1" dirty="0" err="1">
                <a:solidFill>
                  <a:schemeClr val="tx1"/>
                </a:solidFill>
              </a:rPr>
              <a:t>regulation</a:t>
            </a:r>
            <a:r>
              <a:rPr lang="nl-NL" sz="1800" i="1" dirty="0">
                <a:solidFill>
                  <a:schemeClr val="tx1"/>
                </a:solidFill>
              </a:rPr>
              <a:t> (2023)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nl-NL" sz="1800" i="1" dirty="0">
                <a:solidFill>
                  <a:schemeClr val="tx1"/>
                </a:solidFill>
              </a:rPr>
              <a:t>OECD report: </a:t>
            </a:r>
            <a:r>
              <a:rPr lang="nl-NL" sz="1800" i="1" dirty="0" err="1">
                <a:solidFill>
                  <a:schemeClr val="tx1"/>
                </a:solidFill>
              </a:rPr>
              <a:t>Very</a:t>
            </a:r>
            <a:r>
              <a:rPr lang="nl-NL" sz="1800" i="1" dirty="0">
                <a:solidFill>
                  <a:schemeClr val="tx1"/>
                </a:solidFill>
              </a:rPr>
              <a:t> large research </a:t>
            </a:r>
            <a:r>
              <a:rPr lang="nl-NL" sz="1800" i="1" dirty="0" err="1">
                <a:solidFill>
                  <a:schemeClr val="tx1"/>
                </a:solidFill>
              </a:rPr>
              <a:t>infrastructures</a:t>
            </a:r>
            <a:r>
              <a:rPr lang="nl-NL" sz="1800" i="1" dirty="0">
                <a:solidFill>
                  <a:schemeClr val="tx1"/>
                </a:solidFill>
              </a:rPr>
              <a:t> (2023)</a:t>
            </a:r>
          </a:p>
          <a:p>
            <a:pPr marL="285750" marR="0" lvl="0" indent="-28575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nl-NL" sz="1800" i="1" dirty="0">
                <a:solidFill>
                  <a:schemeClr val="tx1"/>
                </a:solidFill>
              </a:rPr>
              <a:t>Assessment on </a:t>
            </a:r>
            <a:r>
              <a:rPr lang="nl-NL" sz="1800" i="1" dirty="0" err="1">
                <a:solidFill>
                  <a:schemeClr val="tx1"/>
                </a:solidFill>
              </a:rPr>
              <a:t>the</a:t>
            </a:r>
            <a:r>
              <a:rPr lang="nl-NL" sz="1800" i="1" dirty="0">
                <a:solidFill>
                  <a:schemeClr val="tx1"/>
                </a:solidFill>
              </a:rPr>
              <a:t> </a:t>
            </a:r>
            <a:r>
              <a:rPr lang="nl-NL" sz="1800" i="1" dirty="0" err="1">
                <a:solidFill>
                  <a:schemeClr val="tx1"/>
                </a:solidFill>
              </a:rPr>
              <a:t>implementation</a:t>
            </a:r>
            <a:r>
              <a:rPr lang="nl-NL" sz="1800" i="1" dirty="0">
                <a:solidFill>
                  <a:schemeClr val="tx1"/>
                </a:solidFill>
              </a:rPr>
              <a:t> of </a:t>
            </a:r>
            <a:r>
              <a:rPr lang="nl-NL" sz="1800" i="1" dirty="0" err="1">
                <a:solidFill>
                  <a:schemeClr val="tx1"/>
                </a:solidFill>
              </a:rPr>
              <a:t>the</a:t>
            </a:r>
            <a:r>
              <a:rPr lang="nl-NL" sz="1800" i="1" dirty="0">
                <a:solidFill>
                  <a:schemeClr val="tx1"/>
                </a:solidFill>
              </a:rPr>
              <a:t> ERIC </a:t>
            </a:r>
            <a:r>
              <a:rPr lang="nl-NL" sz="1800" i="1" dirty="0" err="1">
                <a:solidFill>
                  <a:schemeClr val="tx1"/>
                </a:solidFill>
              </a:rPr>
              <a:t>regulation</a:t>
            </a:r>
            <a:r>
              <a:rPr lang="nl-NL" sz="1800" i="1" dirty="0">
                <a:solidFill>
                  <a:schemeClr val="tx1"/>
                </a:solidFill>
              </a:rPr>
              <a:t> (2021)</a:t>
            </a:r>
            <a:r>
              <a:rPr kumimoji="0" lang="en-US" sz="1800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ea"/>
                <a:cs typeface="+mn-cs"/>
              </a:rPr>
              <a:t> </a:t>
            </a:r>
          </a:p>
          <a:p>
            <a:pPr marL="285750" marR="0" lvl="0" indent="-28575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ea"/>
                <a:cs typeface="+mn-cs"/>
              </a:rPr>
              <a:t>Sustainable governance (ESFRI report 2017)</a:t>
            </a:r>
            <a:endParaRPr lang="nl-NL" sz="1800" i="1" dirty="0">
              <a:solidFill>
                <a:schemeClr val="tx1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nl-NL" sz="1800" i="1" dirty="0">
                <a:solidFill>
                  <a:schemeClr val="tx1"/>
                </a:solidFill>
              </a:rPr>
              <a:t>ESFRI life </a:t>
            </a:r>
            <a:r>
              <a:rPr lang="nl-NL" sz="1800" i="1" dirty="0" err="1">
                <a:solidFill>
                  <a:schemeClr val="tx1"/>
                </a:solidFill>
              </a:rPr>
              <a:t>cycle</a:t>
            </a:r>
            <a:r>
              <a:rPr lang="nl-NL" sz="1800" i="1" dirty="0">
                <a:solidFill>
                  <a:schemeClr val="tx1"/>
                </a:solidFill>
              </a:rPr>
              <a:t> approach,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nl-NL" sz="1800" i="1" dirty="0" err="1">
                <a:solidFill>
                  <a:schemeClr val="tx1"/>
                </a:solidFill>
              </a:rPr>
              <a:t>Practices</a:t>
            </a:r>
            <a:r>
              <a:rPr lang="nl-NL" sz="1800" i="1" dirty="0">
                <a:solidFill>
                  <a:schemeClr val="tx1"/>
                </a:solidFill>
              </a:rPr>
              <a:t> </a:t>
            </a:r>
            <a:r>
              <a:rPr lang="nl-NL" sz="1800" i="1" dirty="0" err="1">
                <a:solidFill>
                  <a:schemeClr val="tx1"/>
                </a:solidFill>
              </a:rPr>
              <a:t>from</a:t>
            </a:r>
            <a:r>
              <a:rPr lang="nl-NL" sz="1800" i="1" dirty="0">
                <a:solidFill>
                  <a:schemeClr val="tx1"/>
                </a:solidFill>
              </a:rPr>
              <a:t> </a:t>
            </a:r>
            <a:r>
              <a:rPr lang="nl-NL" sz="1800" i="1" dirty="0" err="1">
                <a:solidFill>
                  <a:schemeClr val="tx1"/>
                </a:solidFill>
              </a:rPr>
              <a:t>examples</a:t>
            </a:r>
            <a:r>
              <a:rPr lang="nl-NL" sz="1800" i="1" dirty="0">
                <a:solidFill>
                  <a:schemeClr val="tx1"/>
                </a:solidFill>
              </a:rPr>
              <a:t> of </a:t>
            </a:r>
            <a:r>
              <a:rPr lang="nl-NL" sz="1800" i="1" dirty="0" err="1">
                <a:solidFill>
                  <a:schemeClr val="tx1"/>
                </a:solidFill>
              </a:rPr>
              <a:t>other</a:t>
            </a:r>
            <a:r>
              <a:rPr lang="nl-NL" sz="1800" i="1" dirty="0">
                <a:solidFill>
                  <a:schemeClr val="tx1"/>
                </a:solidFill>
              </a:rPr>
              <a:t> large </a:t>
            </a:r>
            <a:r>
              <a:rPr lang="nl-NL" sz="1800" i="1" dirty="0" err="1">
                <a:solidFill>
                  <a:schemeClr val="tx1"/>
                </a:solidFill>
              </a:rPr>
              <a:t>scale</a:t>
            </a:r>
            <a:r>
              <a:rPr lang="nl-NL" sz="1800" i="1" dirty="0">
                <a:solidFill>
                  <a:schemeClr val="tx1"/>
                </a:solidFill>
              </a:rPr>
              <a:t> research </a:t>
            </a:r>
            <a:r>
              <a:rPr lang="nl-NL" sz="1800" i="1" dirty="0" err="1">
                <a:solidFill>
                  <a:schemeClr val="tx1"/>
                </a:solidFill>
              </a:rPr>
              <a:t>infrastructures</a:t>
            </a:r>
            <a:r>
              <a:rPr lang="nl-NL" sz="1800" i="1" dirty="0">
                <a:solidFill>
                  <a:schemeClr val="tx1"/>
                </a:solidFill>
              </a:rPr>
              <a:t>: ESS, SKA, CTAO, ESRF, EGO, CERN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endParaRPr lang="nl-NL" sz="1800" b="1" i="1" dirty="0">
              <a:solidFill>
                <a:srgbClr val="002060"/>
              </a:solidFill>
            </a:endParaRPr>
          </a:p>
          <a:p>
            <a:pPr marL="571500" marR="0" lvl="0" indent="-571500" algn="l" defTabSz="914400" rtl="0" eaLnBrk="1" fontAlgn="auto" latinLnBrk="0" hangingPunct="1">
              <a:lnSpc>
                <a:spcPts val="13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>
                <a:tab pos="457200" algn="l"/>
              </a:tabLst>
              <a:defRPr/>
            </a:pPr>
            <a:r>
              <a:rPr kumimoji="0" lang="nl-NL" sz="1800" b="1" i="0" u="none" strike="noStrike" kern="1200" cap="none" spc="0" normalizeH="0" baseline="0" noProof="0" dirty="0">
                <a:ln>
                  <a:noFill/>
                </a:ln>
                <a:solidFill>
                  <a:srgbClr val="21AF8A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Elements </a:t>
            </a:r>
            <a:r>
              <a:rPr kumimoji="0" lang="nl-NL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21AF8A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</a:t>
            </a:r>
            <a:r>
              <a:rPr kumimoji="0" lang="nl-NL" sz="1800" b="1" i="0" u="none" strike="noStrike" kern="1200" cap="none" spc="0" normalizeH="0" baseline="0" noProof="0" dirty="0">
                <a:ln>
                  <a:noFill/>
                </a:ln>
                <a:solidFill>
                  <a:srgbClr val="21AF8A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long term </a:t>
            </a:r>
            <a:r>
              <a:rPr kumimoji="0" lang="nl-NL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21AF8A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sustainability</a:t>
            </a:r>
            <a:r>
              <a:rPr kumimoji="0" lang="nl-NL" sz="1800" b="1" i="0" u="none" strike="noStrike" kern="1200" cap="none" spc="0" normalizeH="0" baseline="0" noProof="0" dirty="0">
                <a:ln>
                  <a:noFill/>
                </a:ln>
                <a:solidFill>
                  <a:srgbClr val="21AF8A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endParaRPr lang="nl-NL" sz="1800" b="1" i="1" dirty="0">
              <a:solidFill>
                <a:srgbClr val="21AF8A"/>
              </a:solidFill>
            </a:endParaRPr>
          </a:p>
          <a:p>
            <a:pPr marL="571500" marR="0" lvl="0" indent="-571500" algn="l" defTabSz="914400" rtl="0" eaLnBrk="1" fontAlgn="auto" latinLnBrk="0" hangingPunct="1">
              <a:lnSpc>
                <a:spcPts val="13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q"/>
              <a:tabLst>
                <a:tab pos="457200" algn="l"/>
              </a:tabLst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Governmental participation</a:t>
            </a:r>
          </a:p>
          <a:p>
            <a:pPr marL="571500" marR="0" lvl="0" indent="-571500" algn="l" defTabSz="914400" rtl="0" eaLnBrk="1" fontAlgn="auto" latinLnBrk="0" hangingPunct="1">
              <a:lnSpc>
                <a:spcPts val="13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q"/>
              <a:tabLst>
                <a:tab pos="457200" algn="l"/>
              </a:tabLst>
              <a:defRPr/>
            </a:pPr>
            <a:r>
              <a:rPr lang="en-US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Sustainable financial contribution model [construction &amp; exploitation] </a:t>
            </a:r>
            <a:endParaRPr kumimoji="0" lang="nl-NL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71500" marR="0" lvl="0" indent="-571500" algn="l" defTabSz="914400" rtl="0" eaLnBrk="1" fontAlgn="auto" latinLnBrk="0" hangingPunct="1">
              <a:lnSpc>
                <a:spcPts val="13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q"/>
              <a:tabLst>
                <a:tab pos="457200" algn="l"/>
              </a:tabLst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Flexible procurement policy</a:t>
            </a:r>
            <a:endParaRPr kumimoji="0" lang="nl-NL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71500" marR="0" lvl="0" indent="-571500" algn="l" defTabSz="914400" rtl="0" eaLnBrk="1" fontAlgn="auto" latinLnBrk="0" hangingPunct="1">
              <a:lnSpc>
                <a:spcPts val="13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q"/>
              <a:tabLst>
                <a:tab pos="457200" algn="l"/>
              </a:tabLst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Provision of exemptions of VAT and excise duties</a:t>
            </a:r>
            <a:endParaRPr kumimoji="0" lang="nl-NL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71500" marR="0" lvl="0" indent="-571500" algn="l" defTabSz="914400" rtl="0" eaLnBrk="1" fontAlgn="auto" latinLnBrk="0" hangingPunct="1">
              <a:lnSpc>
                <a:spcPts val="13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q"/>
              <a:tabLst>
                <a:tab pos="457200" algn="l"/>
              </a:tabLst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Competitive HR scheme</a:t>
            </a:r>
            <a:endParaRPr kumimoji="0" lang="nl-NL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71500" marR="0" lvl="0" indent="-571500" algn="l" defTabSz="914400" rtl="0" eaLnBrk="1" fontAlgn="auto" latinLnBrk="0" hangingPunct="1">
              <a:lnSpc>
                <a:spcPts val="13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q"/>
              <a:tabLst>
                <a:tab pos="457200" algn="l"/>
              </a:tabLst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Inclusiveness for late joiners (global partners or international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organisations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endParaRPr kumimoji="0" lang="nl-NL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0" indent="-457200">
              <a:buFont typeface="Arial" panose="020B0604020202020204" pitchFamily="34" charset="0"/>
              <a:buChar char="•"/>
            </a:pPr>
            <a:endParaRPr lang="nl-NL" sz="2600" b="1" i="1" dirty="0">
              <a:solidFill>
                <a:srgbClr val="002060"/>
              </a:solidFill>
            </a:endParaRPr>
          </a:p>
          <a:p>
            <a:pPr lvl="0"/>
            <a:endParaRPr lang="nl-NL" sz="2400" dirty="0">
              <a:solidFill>
                <a:srgbClr val="002060"/>
              </a:solidFill>
            </a:endParaRPr>
          </a:p>
          <a:p>
            <a:pPr marL="457200" lvl="0" indent="-457200">
              <a:buFont typeface="Arial" panose="020B0604020202020204" pitchFamily="34" charset="0"/>
              <a:buChar char="•"/>
            </a:pPr>
            <a:endParaRPr lang="nl-NL" sz="2400" dirty="0">
              <a:solidFill>
                <a:srgbClr val="002060"/>
              </a:solidFill>
            </a:endParaRPr>
          </a:p>
          <a:p>
            <a:pPr marL="457200" lvl="0" indent="-457200">
              <a:buFont typeface="Arial" panose="020B0604020202020204" pitchFamily="34" charset="0"/>
              <a:buChar char="•"/>
            </a:pPr>
            <a:endParaRPr lang="nl-NL" sz="2400" dirty="0">
              <a:solidFill>
                <a:srgbClr val="002060"/>
              </a:solidFill>
            </a:endParaRPr>
          </a:p>
          <a:p>
            <a:endParaRPr lang="nl-NL" dirty="0">
              <a:latin typeface="Univers" panose="020B0503020202020204" pitchFamily="34" charset="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250F9F-BEE8-456C-B702-4FACBA6F20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EA20886-4A85-4333-80D3-20050E1DB7C4}" type="datetime1">
              <a:rPr kumimoji="0" lang="nl-N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16-6-2024</a:t>
            </a:fld>
            <a:endParaRPr kumimoji="0" lang="nl-N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D0B2245-CA73-481A-B58C-7923523F98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6C49EC9-360A-402C-900D-BE58D0B38679}" type="slidenum">
              <a:rPr kumimoji="0" lang="nl-N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nl-N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Google Shape;55;p13" descr="Texto&#10;&#10;Descripción generada automáticamente con confianza media">
            <a:extLst>
              <a:ext uri="{FF2B5EF4-FFF2-40B4-BE49-F238E27FC236}">
                <a16:creationId xmlns:a16="http://schemas.microsoft.com/office/drawing/2014/main" id="{810A0F83-D4A8-4192-AB5A-E2AF175A0C8F}"/>
              </a:ext>
            </a:extLst>
          </p:cNvPr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207412" y="227483"/>
            <a:ext cx="1816437" cy="563818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EB0DA4F8-0770-4B5C-BDD5-5F193BF7B7D7}"/>
              </a:ext>
            </a:extLst>
          </p:cNvPr>
          <p:cNvSpPr/>
          <p:nvPr/>
        </p:nvSpPr>
        <p:spPr>
          <a:xfrm flipH="1">
            <a:off x="662471" y="933061"/>
            <a:ext cx="45719" cy="5924939"/>
          </a:xfrm>
          <a:prstGeom prst="rect">
            <a:avLst/>
          </a:prstGeom>
          <a:gradFill>
            <a:gsLst>
              <a:gs pos="100000">
                <a:schemeClr val="accent5">
                  <a:lumMod val="75000"/>
                </a:schemeClr>
              </a:gs>
              <a:gs pos="0">
                <a:srgbClr val="21AF8A"/>
              </a:gs>
              <a:gs pos="100000">
                <a:schemeClr val="accent1">
                  <a:tint val="44500"/>
                  <a:satMod val="160000"/>
                </a:schemeClr>
              </a:gs>
              <a:gs pos="100000">
                <a:srgbClr val="C5D0F1"/>
              </a:gs>
              <a:gs pos="100000">
                <a:schemeClr val="accent1">
                  <a:lumMod val="50000"/>
                </a:schemeClr>
              </a:gs>
              <a:gs pos="100000">
                <a:schemeClr val="tx1">
                  <a:lumMod val="95000"/>
                  <a:lumOff val="5000"/>
                </a:schemeClr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34BDE89-F8E9-4927-BE36-CF2A4854028A}"/>
              </a:ext>
            </a:extLst>
          </p:cNvPr>
          <p:cNvSpPr txBox="1"/>
          <p:nvPr/>
        </p:nvSpPr>
        <p:spPr>
          <a:xfrm>
            <a:off x="2141600" y="6213096"/>
            <a:ext cx="779026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highlight>
                  <a:srgbClr val="FFFFFF"/>
                </a:highlight>
                <a:uLnTx/>
                <a:uFillTx/>
                <a:latin typeface="Calibri" panose="020F0502020204030204"/>
                <a:ea typeface="Roboto"/>
                <a:cs typeface="Roboto"/>
                <a:sym typeface="Roboto"/>
              </a:rPr>
              <a:t>ET-PP is a project supported by the European Commission Framework 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highlight>
                  <a:srgbClr val="FFFFFF"/>
                </a:highlight>
                <a:uLnTx/>
                <a:uFillTx/>
                <a:latin typeface="Calibri" panose="020F0502020204030204"/>
                <a:ea typeface="Roboto"/>
                <a:cs typeface="Roboto"/>
                <a:sym typeface="Roboto"/>
              </a:rPr>
              <a:t>Programme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highlight>
                  <a:srgbClr val="FFFFFF"/>
                </a:highlight>
                <a:uLnTx/>
                <a:uFillTx/>
                <a:latin typeface="Calibri" panose="020F0502020204030204"/>
                <a:ea typeface="Roboto"/>
                <a:cs typeface="Roboto"/>
                <a:sym typeface="Roboto"/>
              </a:rPr>
              <a:t> 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highlight>
                  <a:srgbClr val="FFFFFF"/>
                </a:highlight>
                <a:uLnTx/>
                <a:uFillTx/>
                <a:latin typeface="Calibri" panose="020F0502020204030204"/>
                <a:ea typeface="Roboto"/>
                <a:cs typeface="Roboto"/>
                <a:sym typeface="Roboto"/>
              </a:rPr>
              <a:t>Horizon Europe Coordination and Support action under grant agreement 101079696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50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" name="Picture 4" descr="Inforegio - Download centre for visual elements">
            <a:extLst>
              <a:ext uri="{FF2B5EF4-FFF2-40B4-BE49-F238E27FC236}">
                <a16:creationId xmlns:a16="http://schemas.microsoft.com/office/drawing/2014/main" id="{5225B231-05CA-3CCD-90AB-65AAAB6675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04682" y="6213096"/>
            <a:ext cx="673922" cy="448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063508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1DBB1C-C695-4CD4-B6B8-D700F6119A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1072" y="933061"/>
            <a:ext cx="10332727" cy="800489"/>
          </a:xfrm>
        </p:spPr>
        <p:txBody>
          <a:bodyPr>
            <a:normAutofit/>
          </a:bodyPr>
          <a:lstStyle/>
          <a:p>
            <a:r>
              <a:rPr lang="nl-NL" sz="3200" b="1" dirty="0" err="1">
                <a:solidFill>
                  <a:srgbClr val="21AF8A"/>
                </a:solidFill>
                <a:latin typeface="Univers" panose="020B0503020202020204"/>
              </a:rPr>
              <a:t>Interaction</a:t>
            </a:r>
            <a:r>
              <a:rPr lang="nl-NL" sz="3200" b="1" dirty="0">
                <a:solidFill>
                  <a:srgbClr val="21AF8A"/>
                </a:solidFill>
                <a:latin typeface="Univers" panose="020B0503020202020204"/>
              </a:rPr>
              <a:t> </a:t>
            </a:r>
            <a:r>
              <a:rPr lang="nl-NL" sz="3200" b="1" dirty="0" err="1">
                <a:solidFill>
                  <a:srgbClr val="21AF8A"/>
                </a:solidFill>
                <a:latin typeface="Univers" panose="020B0503020202020204"/>
              </a:rPr>
              <a:t>with</a:t>
            </a:r>
            <a:r>
              <a:rPr lang="nl-NL" sz="3200" b="1" dirty="0">
                <a:solidFill>
                  <a:srgbClr val="21AF8A"/>
                </a:solidFill>
                <a:latin typeface="Univers" panose="020B0503020202020204"/>
              </a:rPr>
              <a:t> BGR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E1A49C-CDE1-44AB-80CB-84145D86890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21071" y="1805177"/>
            <a:ext cx="9248783" cy="449125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nl-NL" sz="1800" b="1" dirty="0"/>
              <a:t>28 </a:t>
            </a:r>
            <a:r>
              <a:rPr lang="nl-NL" sz="1800" b="1" dirty="0" err="1"/>
              <a:t>March</a:t>
            </a:r>
            <a:r>
              <a:rPr lang="nl-NL" sz="1800" b="1" dirty="0"/>
              <a:t> 2024: update on </a:t>
            </a:r>
            <a:r>
              <a:rPr lang="nl-NL" sz="1800" b="1" dirty="0" err="1"/>
              <a:t>activities</a:t>
            </a:r>
            <a:r>
              <a:rPr lang="nl-NL" sz="1800" b="1" dirty="0"/>
              <a:t> WP2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NL" sz="1800" b="1" dirty="0"/>
              <a:t>4 </a:t>
            </a:r>
            <a:r>
              <a:rPr lang="nl-NL" sz="1800" b="1" dirty="0" err="1"/>
              <a:t>October</a:t>
            </a:r>
            <a:r>
              <a:rPr lang="nl-NL" sz="1800" b="1" dirty="0"/>
              <a:t> 2024: </a:t>
            </a:r>
            <a:r>
              <a:rPr lang="nl-NL" sz="1800" b="1" dirty="0" err="1"/>
              <a:t>governance</a:t>
            </a:r>
            <a:r>
              <a:rPr lang="nl-NL" sz="1800" b="1" dirty="0"/>
              <a:t> workshop </a:t>
            </a:r>
          </a:p>
          <a:p>
            <a:pPr marL="0" indent="0">
              <a:buNone/>
            </a:pPr>
            <a:endParaRPr lang="nl-NL" sz="1800" dirty="0"/>
          </a:p>
          <a:p>
            <a:pPr marL="0" indent="0">
              <a:buNone/>
            </a:pPr>
            <a:r>
              <a:rPr lang="nl-NL" sz="1800" b="1" dirty="0" err="1">
                <a:solidFill>
                  <a:srgbClr val="21AF8A"/>
                </a:solidFill>
                <a:latin typeface="Calibri" panose="020F0502020204030204"/>
              </a:rPr>
              <a:t>Preparation</a:t>
            </a:r>
            <a:r>
              <a:rPr lang="nl-NL" sz="1800" b="1" dirty="0">
                <a:solidFill>
                  <a:srgbClr val="21AF8A"/>
                </a:solidFill>
                <a:latin typeface="Calibri" panose="020F0502020204030204"/>
              </a:rPr>
              <a:t> of </a:t>
            </a:r>
            <a:r>
              <a:rPr kumimoji="0" lang="nl-NL" sz="1800" b="1" i="0" u="none" strike="noStrike" kern="1200" cap="none" spc="0" normalizeH="0" baseline="0" noProof="0" dirty="0">
                <a:ln>
                  <a:noFill/>
                </a:ln>
                <a:solidFill>
                  <a:srgbClr val="21AF8A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BGR </a:t>
            </a:r>
            <a:r>
              <a:rPr lang="nl-NL" sz="1800" b="1" dirty="0">
                <a:solidFill>
                  <a:srgbClr val="21AF8A"/>
                </a:solidFill>
                <a:latin typeface="Calibri" panose="020F0502020204030204"/>
              </a:rPr>
              <a:t>d</a:t>
            </a:r>
            <a:r>
              <a:rPr kumimoji="0" lang="nl-NL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21AF8A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iscussion</a:t>
            </a:r>
            <a:r>
              <a:rPr kumimoji="0" lang="nl-NL" sz="1800" b="1" i="0" u="none" strike="noStrike" kern="1200" cap="none" spc="0" normalizeH="0" baseline="0" noProof="0" dirty="0">
                <a:ln>
                  <a:noFill/>
                </a:ln>
                <a:solidFill>
                  <a:srgbClr val="21AF8A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paper </a:t>
            </a:r>
            <a:r>
              <a:rPr kumimoji="0" lang="nl-NL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21AF8A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with</a:t>
            </a:r>
            <a:r>
              <a:rPr kumimoji="0" lang="nl-NL" sz="1800" b="1" i="0" u="none" strike="noStrike" kern="1200" cap="none" spc="0" normalizeH="0" baseline="0" noProof="0" dirty="0">
                <a:ln>
                  <a:noFill/>
                </a:ln>
                <a:solidFill>
                  <a:srgbClr val="21AF8A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analysis of </a:t>
            </a:r>
            <a:r>
              <a:rPr kumimoji="0" lang="nl-NL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21AF8A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</a:t>
            </a:r>
            <a:r>
              <a:rPr kumimoji="0" lang="nl-NL" sz="1800" b="1" i="0" u="none" strike="noStrike" kern="1200" cap="none" spc="0" normalizeH="0" baseline="0" noProof="0" dirty="0">
                <a:ln>
                  <a:noFill/>
                </a:ln>
                <a:solidFill>
                  <a:srgbClr val="21AF8A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pro’s and </a:t>
            </a:r>
            <a:r>
              <a:rPr kumimoji="0" lang="nl-NL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21AF8A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con’s</a:t>
            </a:r>
            <a:r>
              <a:rPr kumimoji="0" lang="nl-NL" sz="1800" b="1" i="0" u="none" strike="noStrike" kern="1200" cap="none" spc="0" normalizeH="0" baseline="0" noProof="0" dirty="0">
                <a:ln>
                  <a:noFill/>
                </a:ln>
                <a:solidFill>
                  <a:srgbClr val="21AF8A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of </a:t>
            </a:r>
            <a:r>
              <a:rPr kumimoji="0" lang="nl-NL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21AF8A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</a:t>
            </a:r>
            <a:r>
              <a:rPr kumimoji="0" lang="nl-NL" sz="1800" b="1" i="0" u="none" strike="noStrike" kern="1200" cap="none" spc="0" normalizeH="0" baseline="0" noProof="0" dirty="0">
                <a:ln>
                  <a:noFill/>
                </a:ln>
                <a:solidFill>
                  <a:srgbClr val="21AF8A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nl-NL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21AF8A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models</a:t>
            </a:r>
            <a:r>
              <a:rPr kumimoji="0" lang="nl-NL" sz="1800" b="1" i="0" u="none" strike="noStrike" kern="1200" cap="none" spc="0" normalizeH="0" baseline="0" noProof="0" dirty="0">
                <a:ln>
                  <a:noFill/>
                </a:ln>
                <a:solidFill>
                  <a:srgbClr val="21AF8A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:</a:t>
            </a:r>
          </a:p>
          <a:p>
            <a:pPr marL="457200" indent="-457200">
              <a:buFont typeface="+mj-lt"/>
              <a:buAutoNum type="arabicPeriod"/>
            </a:pPr>
            <a:r>
              <a:rPr lang="nl-NL" sz="1800" dirty="0"/>
              <a:t>ERIC model </a:t>
            </a:r>
          </a:p>
          <a:p>
            <a:pPr marL="457200" indent="-457200">
              <a:buFont typeface="+mj-lt"/>
              <a:buAutoNum type="arabicPeriod"/>
            </a:pPr>
            <a:r>
              <a:rPr lang="nl-NL" sz="1800" dirty="0"/>
              <a:t>IGO model</a:t>
            </a:r>
          </a:p>
          <a:p>
            <a:pPr marL="457200" indent="-457200">
              <a:buFont typeface="+mj-lt"/>
              <a:buAutoNum type="arabicPeriod"/>
            </a:pPr>
            <a:r>
              <a:rPr lang="nl-NL" sz="1800" dirty="0" err="1"/>
              <a:t>Hybrid</a:t>
            </a:r>
            <a:r>
              <a:rPr lang="nl-NL" sz="1800" dirty="0"/>
              <a:t> model</a:t>
            </a:r>
            <a:r>
              <a:rPr lang="nl-NL" sz="1800" b="1" dirty="0">
                <a:sym typeface="Wingdings" pitchFamily="2" charset="2"/>
              </a:rPr>
              <a:t> </a:t>
            </a:r>
            <a:endParaRPr lang="nl-NL" dirty="0">
              <a:latin typeface="Univers" panose="020B0503020202020204" pitchFamily="34" charset="0"/>
            </a:endParaRP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1ED3F19-6517-472A-AB54-8F0F7A8587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7F1294D-BE56-4423-B6F0-23A4AB8F0E2F}" type="datetime1">
              <a:rPr kumimoji="0" lang="nl-N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16-6-2024</a:t>
            </a:fld>
            <a:endParaRPr kumimoji="0" lang="nl-NL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A445DD-F54F-4421-8F8B-82FAA4DC79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6C49EC9-360A-402C-900D-BE58D0B38679}" type="slidenum">
              <a:rPr kumimoji="0" lang="nl-N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nl-N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Google Shape;55;p13" descr="Texto&#10;&#10;Descripción generada automáticamente con confianza media">
            <a:extLst>
              <a:ext uri="{FF2B5EF4-FFF2-40B4-BE49-F238E27FC236}">
                <a16:creationId xmlns:a16="http://schemas.microsoft.com/office/drawing/2014/main" id="{531A1149-ED0C-439D-9444-3AD501178D53}"/>
              </a:ext>
            </a:extLst>
          </p:cNvPr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207412" y="227483"/>
            <a:ext cx="1816437" cy="563818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A90DEFE1-ED76-4DF6-B6FB-8D7E10001A01}"/>
              </a:ext>
            </a:extLst>
          </p:cNvPr>
          <p:cNvSpPr/>
          <p:nvPr/>
        </p:nvSpPr>
        <p:spPr>
          <a:xfrm flipH="1">
            <a:off x="662471" y="933061"/>
            <a:ext cx="45719" cy="5924939"/>
          </a:xfrm>
          <a:prstGeom prst="rect">
            <a:avLst/>
          </a:prstGeom>
          <a:gradFill>
            <a:gsLst>
              <a:gs pos="100000">
                <a:schemeClr val="accent5">
                  <a:lumMod val="75000"/>
                </a:schemeClr>
              </a:gs>
              <a:gs pos="0">
                <a:srgbClr val="21AF8A"/>
              </a:gs>
              <a:gs pos="100000">
                <a:schemeClr val="accent1">
                  <a:tint val="44500"/>
                  <a:satMod val="160000"/>
                </a:schemeClr>
              </a:gs>
              <a:gs pos="100000">
                <a:srgbClr val="C5D0F1"/>
              </a:gs>
              <a:gs pos="100000">
                <a:schemeClr val="accent1">
                  <a:lumMod val="50000"/>
                </a:schemeClr>
              </a:gs>
              <a:gs pos="100000">
                <a:schemeClr val="tx1">
                  <a:lumMod val="95000"/>
                  <a:lumOff val="5000"/>
                </a:schemeClr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1823460-C71B-4409-9EFB-0003AC688B62}"/>
              </a:ext>
            </a:extLst>
          </p:cNvPr>
          <p:cNvSpPr txBox="1"/>
          <p:nvPr/>
        </p:nvSpPr>
        <p:spPr>
          <a:xfrm>
            <a:off x="2141600" y="6213096"/>
            <a:ext cx="779026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highlight>
                  <a:srgbClr val="FFFFFF"/>
                </a:highlight>
                <a:uLnTx/>
                <a:uFillTx/>
                <a:latin typeface="Calibri" panose="020F0502020204030204"/>
                <a:ea typeface="Roboto"/>
                <a:cs typeface="Roboto"/>
                <a:sym typeface="Roboto"/>
              </a:rPr>
              <a:t>ET-PP is a project supported by the European Commission Framework 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highlight>
                  <a:srgbClr val="FFFFFF"/>
                </a:highlight>
                <a:uLnTx/>
                <a:uFillTx/>
                <a:latin typeface="Calibri" panose="020F0502020204030204"/>
                <a:ea typeface="Roboto"/>
                <a:cs typeface="Roboto"/>
                <a:sym typeface="Roboto"/>
              </a:rPr>
              <a:t>Programme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highlight>
                  <a:srgbClr val="FFFFFF"/>
                </a:highlight>
                <a:uLnTx/>
                <a:uFillTx/>
                <a:latin typeface="Calibri" panose="020F0502020204030204"/>
                <a:ea typeface="Roboto"/>
                <a:cs typeface="Roboto"/>
                <a:sym typeface="Roboto"/>
              </a:rPr>
              <a:t> 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highlight>
                  <a:srgbClr val="FFFFFF"/>
                </a:highlight>
                <a:uLnTx/>
                <a:uFillTx/>
                <a:latin typeface="Calibri" panose="020F0502020204030204"/>
                <a:ea typeface="Roboto"/>
                <a:cs typeface="Roboto"/>
                <a:sym typeface="Roboto"/>
              </a:rPr>
              <a:t>Horizon Europe Coordination and Support action under grant agreement 101079696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50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1" name="Picture 4" descr="Inforegio - Download centre for visual elements">
            <a:extLst>
              <a:ext uri="{FF2B5EF4-FFF2-40B4-BE49-F238E27FC236}">
                <a16:creationId xmlns:a16="http://schemas.microsoft.com/office/drawing/2014/main" id="{67F9D16F-16F1-9B11-494C-74318429E1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04682" y="6213096"/>
            <a:ext cx="673922" cy="448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072B270D-B73B-279B-5CC9-E54DDD3B0D1C}"/>
              </a:ext>
            </a:extLst>
          </p:cNvPr>
          <p:cNvSpPr txBox="1"/>
          <p:nvPr/>
        </p:nvSpPr>
        <p:spPr>
          <a:xfrm>
            <a:off x="1021071" y="4999165"/>
            <a:ext cx="7790265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it-IT" sz="2000" b="1" i="0" u="none" strike="noStrike" kern="1200" cap="none" spc="0" normalizeH="0" baseline="0" noProof="0" dirty="0">
                <a:ln>
                  <a:noFill/>
                </a:ln>
                <a:solidFill>
                  <a:srgbClr val="21AF8A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See Del.2.1  Report providing options for legal entity, version 2.0.</a:t>
            </a:r>
          </a:p>
        </p:txBody>
      </p:sp>
    </p:spTree>
    <p:extLst>
      <p:ext uri="{BB962C8B-B14F-4D97-AF65-F5344CB8AC3E}">
        <p14:creationId xmlns:p14="http://schemas.microsoft.com/office/powerpoint/2010/main" val="23672358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1DBB1C-C695-4CD4-B6B8-D700F6119A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1072" y="933061"/>
            <a:ext cx="10332727" cy="800489"/>
          </a:xfrm>
        </p:spPr>
        <p:txBody>
          <a:bodyPr>
            <a:normAutofit/>
          </a:bodyPr>
          <a:lstStyle/>
          <a:p>
            <a:r>
              <a:rPr lang="nl-NL" sz="3200" b="1" dirty="0" err="1">
                <a:solidFill>
                  <a:srgbClr val="21AF8A"/>
                </a:solidFill>
                <a:latin typeface="Univers" panose="020B0503020202020204"/>
              </a:rPr>
              <a:t>Interaction</a:t>
            </a:r>
            <a:r>
              <a:rPr lang="nl-NL" sz="3200" b="1" dirty="0">
                <a:solidFill>
                  <a:srgbClr val="21AF8A"/>
                </a:solidFill>
                <a:latin typeface="Univers" panose="020B0503020202020204"/>
              </a:rPr>
              <a:t> </a:t>
            </a:r>
            <a:r>
              <a:rPr lang="nl-NL" sz="3200" b="1" dirty="0" err="1">
                <a:solidFill>
                  <a:srgbClr val="21AF8A"/>
                </a:solidFill>
                <a:latin typeface="Univers" panose="020B0503020202020204"/>
              </a:rPr>
              <a:t>with</a:t>
            </a:r>
            <a:r>
              <a:rPr lang="nl-NL" sz="3200" b="1" dirty="0">
                <a:solidFill>
                  <a:srgbClr val="21AF8A"/>
                </a:solidFill>
                <a:latin typeface="Univers" panose="020B0503020202020204"/>
              </a:rPr>
              <a:t> ETO </a:t>
            </a:r>
            <a:r>
              <a:rPr lang="nl-NL" sz="3200" b="1" dirty="0" err="1">
                <a:solidFill>
                  <a:srgbClr val="21AF8A"/>
                </a:solidFill>
                <a:latin typeface="Univers" panose="020B0503020202020204"/>
              </a:rPr>
              <a:t>directorate</a:t>
            </a:r>
            <a:r>
              <a:rPr lang="nl-NL" sz="3200" b="1" dirty="0">
                <a:solidFill>
                  <a:srgbClr val="21AF8A"/>
                </a:solidFill>
                <a:latin typeface="Univers" panose="020B0503020202020204"/>
              </a:rPr>
              <a:t>/ET </a:t>
            </a:r>
            <a:r>
              <a:rPr lang="nl-NL" sz="3200" b="1" dirty="0" err="1">
                <a:solidFill>
                  <a:srgbClr val="21AF8A"/>
                </a:solidFill>
                <a:latin typeface="Univers" panose="020B0503020202020204"/>
              </a:rPr>
              <a:t>coordinators</a:t>
            </a:r>
            <a:endParaRPr lang="nl-NL" sz="3200" b="1" dirty="0">
              <a:solidFill>
                <a:srgbClr val="21AF8A"/>
              </a:solidFill>
              <a:latin typeface="Univers" panose="020B050302020202020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E1A49C-CDE1-44AB-80CB-84145D86890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21071" y="1805177"/>
            <a:ext cx="9248783" cy="449125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nl-NL" sz="1800" b="1" dirty="0"/>
              <a:t>WP2 </a:t>
            </a:r>
            <a:r>
              <a:rPr lang="nl-NL" sz="1800" b="1" dirty="0" err="1"/>
              <a:t>developed</a:t>
            </a:r>
            <a:r>
              <a:rPr lang="nl-NL" sz="1800" b="1" dirty="0"/>
              <a:t> a draft </a:t>
            </a:r>
            <a:r>
              <a:rPr lang="nl-NL" sz="1800" b="1" dirty="0" err="1"/>
              <a:t>MoU</a:t>
            </a:r>
            <a:r>
              <a:rPr lang="nl-NL" sz="1800" b="1" dirty="0"/>
              <a:t> </a:t>
            </a:r>
            <a:r>
              <a:rPr lang="nl-NL" sz="1800" b="1" dirty="0" err="1"/>
              <a:t>to</a:t>
            </a:r>
            <a:r>
              <a:rPr lang="nl-NL" sz="1800" b="1" dirty="0"/>
              <a:t> </a:t>
            </a:r>
            <a:r>
              <a:rPr lang="nl-NL" sz="1800" b="1" dirty="0" err="1"/>
              <a:t>establish</a:t>
            </a:r>
            <a:r>
              <a:rPr lang="nl-NL" sz="1800" b="1" dirty="0"/>
              <a:t> a joint ETO fund </a:t>
            </a:r>
            <a:r>
              <a:rPr lang="nl-NL" sz="1800" b="1" dirty="0" err="1"/>
              <a:t>for</a:t>
            </a:r>
            <a:r>
              <a:rPr lang="nl-NL" sz="1800" b="1" dirty="0"/>
              <a:t> </a:t>
            </a:r>
            <a:r>
              <a:rPr lang="nl-NL" sz="1800" b="1" dirty="0" err="1"/>
              <a:t>the</a:t>
            </a:r>
            <a:r>
              <a:rPr lang="nl-NL" sz="1800" b="1" dirty="0"/>
              <a:t> ET project and </a:t>
            </a:r>
            <a:r>
              <a:rPr lang="nl-NL" sz="1800" b="1" dirty="0" err="1"/>
              <a:t>installation</a:t>
            </a:r>
            <a:r>
              <a:rPr lang="nl-NL" sz="1800" b="1" dirty="0"/>
              <a:t> of </a:t>
            </a:r>
            <a:r>
              <a:rPr lang="nl-NL" sz="1800" b="1" dirty="0" err="1"/>
              <a:t>an</a:t>
            </a:r>
            <a:r>
              <a:rPr lang="nl-NL" sz="1800" b="1" dirty="0"/>
              <a:t> ETO </a:t>
            </a:r>
            <a:r>
              <a:rPr lang="nl-NL" sz="1800" b="1" dirty="0" err="1"/>
              <a:t>Funders</a:t>
            </a:r>
            <a:r>
              <a:rPr lang="nl-NL" sz="1800" b="1" dirty="0"/>
              <a:t> </a:t>
            </a:r>
            <a:r>
              <a:rPr lang="nl-NL" sz="1800" b="1" dirty="0" err="1"/>
              <a:t>group</a:t>
            </a:r>
            <a:endParaRPr lang="nl-NL" sz="1800" b="1" dirty="0"/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nl-NL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Times New Roman" panose="02020603050405020304" pitchFamily="18" charset="0"/>
                <a:cs typeface="+mn-cs"/>
              </a:rPr>
              <a:t>Process</a:t>
            </a:r>
            <a:r>
              <a:rPr kumimoji="0" lang="nl-NL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nl-NL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Times New Roman" panose="02020603050405020304" pitchFamily="18" charset="0"/>
                <a:cs typeface="+mn-cs"/>
              </a:rPr>
              <a:t>towards</a:t>
            </a:r>
            <a:r>
              <a:rPr kumimoji="0" lang="nl-NL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nl-NL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Times New Roman" panose="02020603050405020304" pitchFamily="18" charset="0"/>
                <a:cs typeface="+mn-cs"/>
              </a:rPr>
              <a:t>undersignment</a:t>
            </a:r>
            <a:r>
              <a:rPr kumimoji="0" lang="nl-NL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Times New Roman" panose="02020603050405020304" pitchFamily="18" charset="0"/>
                <a:cs typeface="+mn-cs"/>
              </a:rPr>
              <a:t> is </a:t>
            </a:r>
            <a:r>
              <a:rPr kumimoji="0" lang="nl-NL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Times New Roman" panose="02020603050405020304" pitchFamily="18" charset="0"/>
                <a:cs typeface="+mn-cs"/>
              </a:rPr>
              <a:t>coordinated</a:t>
            </a:r>
            <a:r>
              <a:rPr kumimoji="0" lang="nl-NL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Times New Roman" panose="02020603050405020304" pitchFamily="18" charset="0"/>
                <a:cs typeface="+mn-cs"/>
              </a:rPr>
              <a:t> and </a:t>
            </a:r>
            <a:r>
              <a:rPr kumimoji="0" lang="nl-NL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Times New Roman" panose="02020603050405020304" pitchFamily="18" charset="0"/>
                <a:cs typeface="+mn-cs"/>
              </a:rPr>
              <a:t>guided</a:t>
            </a:r>
            <a:r>
              <a:rPr kumimoji="0" lang="nl-NL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nl-NL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Times New Roman" panose="02020603050405020304" pitchFamily="18" charset="0"/>
                <a:cs typeface="+mn-cs"/>
              </a:rPr>
              <a:t>by</a:t>
            </a:r>
            <a:r>
              <a:rPr kumimoji="0" lang="nl-NL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Times New Roman" panose="02020603050405020304" pitchFamily="18" charset="0"/>
                <a:cs typeface="+mn-cs"/>
              </a:rPr>
              <a:t> ETO </a:t>
            </a:r>
            <a:r>
              <a:rPr kumimoji="0" lang="nl-NL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Times New Roman" panose="02020603050405020304" pitchFamily="18" charset="0"/>
                <a:cs typeface="+mn-cs"/>
              </a:rPr>
              <a:t>directorate</a:t>
            </a:r>
            <a:endParaRPr kumimoji="0" lang="nl-NL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Times New Roman" panose="02020603050405020304" pitchFamily="18" charset="0"/>
              <a:cs typeface="+mn-cs"/>
            </a:endParaRPr>
          </a:p>
          <a:p>
            <a:pPr marL="0" indent="0">
              <a:buNone/>
            </a:pPr>
            <a:endParaRPr lang="nl-NL" sz="1800" b="1" dirty="0"/>
          </a:p>
          <a:p>
            <a:pPr marL="0" indent="0">
              <a:buNone/>
            </a:pPr>
            <a:r>
              <a:rPr lang="nl-NL" sz="1800" b="1" dirty="0" err="1"/>
              <a:t>Key</a:t>
            </a:r>
            <a:r>
              <a:rPr lang="nl-NL" sz="1800" b="1" dirty="0"/>
              <a:t> </a:t>
            </a:r>
            <a:r>
              <a:rPr lang="nl-NL" sz="1800" b="1" dirty="0" err="1"/>
              <a:t>elements</a:t>
            </a:r>
            <a:r>
              <a:rPr lang="nl-NL" sz="1800" b="1" dirty="0"/>
              <a:t> in </a:t>
            </a:r>
            <a:r>
              <a:rPr lang="nl-NL" sz="1800" b="1" dirty="0" err="1"/>
              <a:t>the</a:t>
            </a:r>
            <a:r>
              <a:rPr lang="nl-NL" sz="1800" b="1" dirty="0"/>
              <a:t> </a:t>
            </a:r>
            <a:r>
              <a:rPr lang="nl-NL" sz="1800" b="1" dirty="0" err="1"/>
              <a:t>MoU</a:t>
            </a:r>
            <a:r>
              <a:rPr lang="nl-NL" sz="1800" b="1" dirty="0"/>
              <a:t>:</a:t>
            </a:r>
          </a:p>
          <a:p>
            <a:pPr marL="0" lvl="0" indent="0" algn="just">
              <a:buNone/>
            </a:pPr>
            <a:r>
              <a:rPr lang="en-GB" sz="1800" i="1" kern="100" dirty="0">
                <a:effectLst/>
                <a:ea typeface="DengXian" panose="020B0503020204020204" pitchFamily="2" charset="-122"/>
                <a:cs typeface="Calibri" panose="020F0502020204030204" pitchFamily="34" charset="0"/>
              </a:rPr>
              <a:t>The </a:t>
            </a:r>
            <a:r>
              <a:rPr lang="en-GB" sz="1800" b="1" i="1" kern="100" dirty="0">
                <a:solidFill>
                  <a:srgbClr val="21AF8A"/>
                </a:solidFill>
                <a:effectLst/>
                <a:ea typeface="DengXian" panose="020B0503020204020204" pitchFamily="2" charset="-122"/>
                <a:cs typeface="Calibri" panose="020F0502020204030204" pitchFamily="34" charset="0"/>
              </a:rPr>
              <a:t>mandate of the ETO Directorate </a:t>
            </a:r>
            <a:r>
              <a:rPr lang="en-GB" sz="1800" i="1" kern="100" dirty="0">
                <a:effectLst/>
                <a:ea typeface="DengXian" panose="020B0503020204020204" pitchFamily="2" charset="-122"/>
                <a:cs typeface="Calibri" panose="020F0502020204030204" pitchFamily="34" charset="0"/>
              </a:rPr>
              <a:t>describes amongst other activities, the task to: control the budget and account for the funds allocated to the ETO (Phase I).</a:t>
            </a:r>
            <a:r>
              <a:rPr lang="en-GB" sz="1800" i="1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 The ETO Directorate has developed an ETO budget plan,  and schedule for the design and preparation phase I for an initial period of 2024-2026. </a:t>
            </a:r>
            <a:endParaRPr lang="nl-NL" sz="1800" i="1" dirty="0">
              <a:effectLst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lvl="0" indent="0" algn="just">
              <a:buNone/>
            </a:pPr>
            <a:r>
              <a:rPr lang="en-GB" sz="1800" i="1" kern="100" dirty="0">
                <a:effectLst/>
                <a:ea typeface="DengXian" panose="020B0503020204020204" pitchFamily="2" charset="-122"/>
              </a:rPr>
              <a:t>The </a:t>
            </a:r>
            <a:r>
              <a:rPr lang="en-US" sz="1800" b="1" i="1" kern="100" dirty="0">
                <a:solidFill>
                  <a:srgbClr val="21AF8A"/>
                </a:solidFill>
                <a:effectLst/>
                <a:ea typeface="DengXian" panose="020B0503020204020204" pitchFamily="2" charset="-122"/>
              </a:rPr>
              <a:t>execution of this ETO budget plan </a:t>
            </a:r>
            <a:r>
              <a:rPr lang="en-US" sz="1800" i="1" kern="100" dirty="0">
                <a:effectLst/>
                <a:ea typeface="DengXian" panose="020B0503020204020204" pitchFamily="2" charset="-122"/>
              </a:rPr>
              <a:t>requires</a:t>
            </a:r>
            <a:r>
              <a:rPr lang="en-GB" sz="1800" i="1" kern="100" dirty="0">
                <a:effectLst/>
                <a:ea typeface="DengXian" panose="020B0503020204020204" pitchFamily="2" charset="-122"/>
              </a:rPr>
              <a:t> immediately </a:t>
            </a:r>
            <a:r>
              <a:rPr lang="en-GB" sz="1800" i="1" kern="100" dirty="0">
                <a:solidFill>
                  <a:srgbClr val="000000"/>
                </a:solidFill>
                <a:effectLst/>
                <a:ea typeface="DengXian" panose="020B0503020204020204" pitchFamily="2" charset="-122"/>
              </a:rPr>
              <a:t>funds </a:t>
            </a:r>
            <a:r>
              <a:rPr lang="en-GB" sz="1800" i="1" dirty="0">
                <a:effectLst/>
                <a:ea typeface="DengXian" panose="020B0503020204020204" pitchFamily="2" charset="-122"/>
              </a:rPr>
              <a:t>for activities </a:t>
            </a:r>
            <a:r>
              <a:rPr lang="en-GB" sz="1800" i="1" dirty="0">
                <a:solidFill>
                  <a:srgbClr val="000000"/>
                </a:solidFill>
                <a:effectLst/>
                <a:ea typeface="DengXian" panose="020B0503020204020204" pitchFamily="2" charset="-122"/>
              </a:rPr>
              <a:t>including the ongoing collaboration with CERN for the period 2024-2026.</a:t>
            </a:r>
            <a:r>
              <a:rPr lang="en-GB" sz="1800" i="1" kern="100" dirty="0">
                <a:solidFill>
                  <a:srgbClr val="000000"/>
                </a:solidFill>
                <a:effectLst/>
                <a:ea typeface="DengXian" panose="020B0503020204020204" pitchFamily="2" charset="-122"/>
              </a:rPr>
              <a:t> </a:t>
            </a:r>
          </a:p>
          <a:p>
            <a:pPr marL="0" lvl="0" indent="0" algn="just">
              <a:buNone/>
            </a:pPr>
            <a:r>
              <a:rPr lang="en-US" sz="1800" i="1" kern="100" dirty="0">
                <a:effectLst/>
                <a:ea typeface="DengXian" panose="02010600030101010101" pitchFamily="2" charset="-122"/>
                <a:cs typeface="Calibri" panose="020F0502020204030204" pitchFamily="34" charset="0"/>
              </a:rPr>
              <a:t>IFAE has declared its willingness to administrate the ETO Funds</a:t>
            </a:r>
            <a:r>
              <a:rPr lang="en-US" sz="1800" i="1" dirty="0">
                <a:solidFill>
                  <a:srgbClr val="4472C4"/>
                </a:solidFill>
                <a:effectLst/>
                <a:ea typeface="DengXian" panose="02010600030101010101" pitchFamily="2" charset="-122"/>
                <a:cs typeface="Calibri" panose="020F0502020204030204" pitchFamily="34" charset="0"/>
              </a:rPr>
              <a:t> </a:t>
            </a:r>
            <a:r>
              <a:rPr lang="en-GB" sz="1800" i="1" dirty="0">
                <a:effectLst/>
                <a:ea typeface="DengXian" panose="02010600030101010101" pitchFamily="2" charset="-122"/>
                <a:cs typeface="Calibri" panose="020F0502020204030204" pitchFamily="34" charset="0"/>
              </a:rPr>
              <a:t>and the other Parties to this MoU accept </a:t>
            </a:r>
            <a:r>
              <a:rPr lang="en-GB" sz="1800" b="1" i="1" dirty="0">
                <a:solidFill>
                  <a:srgbClr val="21AF8A"/>
                </a:solidFill>
                <a:effectLst/>
                <a:ea typeface="DengXian" panose="02010600030101010101" pitchFamily="2" charset="-122"/>
                <a:cs typeface="Calibri" panose="020F0502020204030204" pitchFamily="34" charset="0"/>
              </a:rPr>
              <a:t>IFAE as administrator of the ETO Funds</a:t>
            </a:r>
            <a:r>
              <a:rPr lang="en-GB" sz="1800" i="1" dirty="0">
                <a:effectLst/>
                <a:ea typeface="DengXian" panose="02010600030101010101" pitchFamily="2" charset="-122"/>
                <a:cs typeface="Calibri" panose="020F0502020204030204" pitchFamily="34" charset="0"/>
              </a:rPr>
              <a:t>.</a:t>
            </a:r>
          </a:p>
          <a:p>
            <a:pPr marL="0" lvl="0" indent="0" algn="just">
              <a:buNone/>
            </a:pPr>
            <a:endParaRPr lang="nl-NL" sz="1800" dirty="0">
              <a:effectLst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nl-NL" sz="1800" b="1" dirty="0"/>
          </a:p>
          <a:p>
            <a:pPr marL="0" indent="0">
              <a:buNone/>
            </a:pPr>
            <a:endParaRPr lang="nl-NL" sz="1800" b="1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1ED3F19-6517-472A-AB54-8F0F7A8587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7F1294D-BE56-4423-B6F0-23A4AB8F0E2F}" type="datetime1">
              <a:rPr kumimoji="0" lang="nl-N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16-6-2024</a:t>
            </a:fld>
            <a:endParaRPr kumimoji="0" lang="nl-NL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A445DD-F54F-4421-8F8B-82FAA4DC79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6C49EC9-360A-402C-900D-BE58D0B38679}" type="slidenum">
              <a:rPr kumimoji="0" lang="nl-N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nl-N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Google Shape;55;p13" descr="Texto&#10;&#10;Descripción generada automáticamente con confianza media">
            <a:extLst>
              <a:ext uri="{FF2B5EF4-FFF2-40B4-BE49-F238E27FC236}">
                <a16:creationId xmlns:a16="http://schemas.microsoft.com/office/drawing/2014/main" id="{531A1149-ED0C-439D-9444-3AD501178D53}"/>
              </a:ext>
            </a:extLst>
          </p:cNvPr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207412" y="227483"/>
            <a:ext cx="1816437" cy="563818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A90DEFE1-ED76-4DF6-B6FB-8D7E10001A01}"/>
              </a:ext>
            </a:extLst>
          </p:cNvPr>
          <p:cNvSpPr/>
          <p:nvPr/>
        </p:nvSpPr>
        <p:spPr>
          <a:xfrm flipH="1">
            <a:off x="662471" y="933061"/>
            <a:ext cx="45719" cy="5924939"/>
          </a:xfrm>
          <a:prstGeom prst="rect">
            <a:avLst/>
          </a:prstGeom>
          <a:gradFill>
            <a:gsLst>
              <a:gs pos="100000">
                <a:schemeClr val="accent5">
                  <a:lumMod val="75000"/>
                </a:schemeClr>
              </a:gs>
              <a:gs pos="0">
                <a:srgbClr val="21AF8A"/>
              </a:gs>
              <a:gs pos="100000">
                <a:schemeClr val="accent1">
                  <a:tint val="44500"/>
                  <a:satMod val="160000"/>
                </a:schemeClr>
              </a:gs>
              <a:gs pos="100000">
                <a:srgbClr val="C5D0F1"/>
              </a:gs>
              <a:gs pos="100000">
                <a:schemeClr val="accent1">
                  <a:lumMod val="50000"/>
                </a:schemeClr>
              </a:gs>
              <a:gs pos="100000">
                <a:schemeClr val="tx1">
                  <a:lumMod val="95000"/>
                  <a:lumOff val="5000"/>
                </a:schemeClr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1823460-C71B-4409-9EFB-0003AC688B62}"/>
              </a:ext>
            </a:extLst>
          </p:cNvPr>
          <p:cNvSpPr txBox="1"/>
          <p:nvPr/>
        </p:nvSpPr>
        <p:spPr>
          <a:xfrm>
            <a:off x="2023849" y="6198112"/>
            <a:ext cx="779026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highlight>
                  <a:srgbClr val="FFFFFF"/>
                </a:highlight>
                <a:uLnTx/>
                <a:uFillTx/>
                <a:latin typeface="Calibri" panose="020F0502020204030204"/>
                <a:ea typeface="Roboto"/>
                <a:cs typeface="Roboto"/>
                <a:sym typeface="Roboto"/>
              </a:rPr>
              <a:t>ET-PP is a project supported by the European Commission Framework 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highlight>
                  <a:srgbClr val="FFFFFF"/>
                </a:highlight>
                <a:uLnTx/>
                <a:uFillTx/>
                <a:latin typeface="Calibri" panose="020F0502020204030204"/>
                <a:ea typeface="Roboto"/>
                <a:cs typeface="Roboto"/>
                <a:sym typeface="Roboto"/>
              </a:rPr>
              <a:t>Programme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highlight>
                  <a:srgbClr val="FFFFFF"/>
                </a:highlight>
                <a:uLnTx/>
                <a:uFillTx/>
                <a:latin typeface="Calibri" panose="020F0502020204030204"/>
                <a:ea typeface="Roboto"/>
                <a:cs typeface="Roboto"/>
                <a:sym typeface="Roboto"/>
              </a:rPr>
              <a:t> 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highlight>
                  <a:srgbClr val="FFFFFF"/>
                </a:highlight>
                <a:uLnTx/>
                <a:uFillTx/>
                <a:latin typeface="Calibri" panose="020F0502020204030204"/>
                <a:ea typeface="Roboto"/>
                <a:cs typeface="Roboto"/>
                <a:sym typeface="Roboto"/>
              </a:rPr>
              <a:t>Horizon Europe Coordination and Support action under grant agreement 101079696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50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1" name="Picture 4" descr="Inforegio - Download centre for visual elements">
            <a:extLst>
              <a:ext uri="{FF2B5EF4-FFF2-40B4-BE49-F238E27FC236}">
                <a16:creationId xmlns:a16="http://schemas.microsoft.com/office/drawing/2014/main" id="{67F9D16F-16F1-9B11-494C-74318429E1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04682" y="6213096"/>
            <a:ext cx="673922" cy="448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958048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81e63bdd-534e-4aaf-855a-4c017eec7126}" enabled="0" method="" siteId="{81e63bdd-534e-4aaf-855a-4c017eec7126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11866</TotalTime>
  <Words>1249</Words>
  <Application>Microsoft Office PowerPoint</Application>
  <PresentationFormat>Breedbeeld</PresentationFormat>
  <Paragraphs>171</Paragraphs>
  <Slides>11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7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11</vt:i4>
      </vt:variant>
    </vt:vector>
  </HeadingPairs>
  <TitlesOfParts>
    <vt:vector size="19" baseType="lpstr">
      <vt:lpstr>Arial</vt:lpstr>
      <vt:lpstr>Calibri</vt:lpstr>
      <vt:lpstr>Calibri Light</vt:lpstr>
      <vt:lpstr>Minion Pro</vt:lpstr>
      <vt:lpstr>Roboto</vt:lpstr>
      <vt:lpstr>Univers</vt:lpstr>
      <vt:lpstr>Wingdings</vt:lpstr>
      <vt:lpstr>Office Theme</vt:lpstr>
      <vt:lpstr>ETPP Annual meeting 2024,  17-18 June Barcelona </vt:lpstr>
      <vt:lpstr>Introduction WP2 members </vt:lpstr>
      <vt:lpstr> Overview Deliverables WP2 (2022-2026)</vt:lpstr>
      <vt:lpstr>Support the ET concept </vt:lpstr>
      <vt:lpstr>Update activities WP2 Q1-Q2 2024 </vt:lpstr>
      <vt:lpstr>Revised Del. 2.1. Options governance for ET </vt:lpstr>
      <vt:lpstr>Guidelines and references to best practices</vt:lpstr>
      <vt:lpstr>Interaction with BGR</vt:lpstr>
      <vt:lpstr>Interaction with ETO directorate/ET coordinators</vt:lpstr>
      <vt:lpstr>Next steps WP2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maroud@nh.nikhef.nl</dc:creator>
  <cp:lastModifiedBy>Roelofs, M.E.H. [Miriam]</cp:lastModifiedBy>
  <cp:revision>61</cp:revision>
  <dcterms:created xsi:type="dcterms:W3CDTF">2023-09-12T12:10:47Z</dcterms:created>
  <dcterms:modified xsi:type="dcterms:W3CDTF">2024-06-17T06:49:01Z</dcterms:modified>
</cp:coreProperties>
</file>