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8"/>
  </p:notesMasterIdLst>
  <p:sldIdLst>
    <p:sldId id="1345" r:id="rId8"/>
    <p:sldId id="262" r:id="rId9"/>
    <p:sldId id="263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1338" r:id="rId22"/>
    <p:sldId id="1340" r:id="rId23"/>
    <p:sldId id="1341" r:id="rId24"/>
    <p:sldId id="1342" r:id="rId25"/>
    <p:sldId id="1343" r:id="rId26"/>
    <p:sldId id="134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32544-D82C-3E3D-8516-C0AE7535C4C3}" name="Harald Lueck" initials="HL" userId="S::harald.lueck_aei.mpg.de#ext#@istnazfisnucl.onmicrosoft.com::86262e7f-e9f4-4afc-ab1b-2a5c08e02810" providerId="AD"/>
  <p188:author id="{F13BFCB0-DA1F-BF73-CAD9-A8A2F445F13F}" name="Michele Punturo" initials="MP" userId="S::punturo@infn.it::86b18cf8-2a0e-4c57-888a-300064038c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44B34-0462-4A47-B16E-47094E080E02}" v="31" dt="2024-06-15T10:50:00.181"/>
    <p1510:client id="{C30EAAEF-F632-87D0-1ECD-6F2D38CED5EF}" v="151" dt="2024-06-15T07:57:5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1" autoAdjust="0"/>
    <p:restoredTop sz="94660"/>
  </p:normalViewPr>
  <p:slideViewPr>
    <p:cSldViewPr snapToGrid="0">
      <p:cViewPr>
        <p:scale>
          <a:sx n="71" d="100"/>
          <a:sy n="71" d="100"/>
        </p:scale>
        <p:origin x="8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ald Lueck" userId="S::harald.lueck_aei.mpg.de#ext#@istnazfisnucl.onmicrosoft.com::86262e7f-e9f4-4afc-ab1b-2a5c08e02810" providerId="AD" clId="Web-{C30EAAEF-F632-87D0-1ECD-6F2D38CED5EF}"/>
    <pc:docChg chg="mod modSld">
      <pc:chgData name="Harald Lueck" userId="S::harald.lueck_aei.mpg.de#ext#@istnazfisnucl.onmicrosoft.com::86262e7f-e9f4-4afc-ab1b-2a5c08e02810" providerId="AD" clId="Web-{C30EAAEF-F632-87D0-1ECD-6F2D38CED5EF}" dt="2024-06-15T07:57:57.682" v="155"/>
      <pc:docMkLst>
        <pc:docMk/>
      </pc:docMkLst>
      <pc:sldChg chg="modSp">
        <pc:chgData name="Harald Lueck" userId="S::harald.lueck_aei.mpg.de#ext#@istnazfisnucl.onmicrosoft.com::86262e7f-e9f4-4afc-ab1b-2a5c08e02810" providerId="AD" clId="Web-{C30EAAEF-F632-87D0-1ECD-6F2D38CED5EF}" dt="2024-06-15T07:32:44.922" v="21" actId="20577"/>
        <pc:sldMkLst>
          <pc:docMk/>
          <pc:sldMk cId="1778482047" sldId="257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32:44.922" v="21" actId="20577"/>
          <ac:spMkLst>
            <pc:docMk/>
            <pc:sldMk cId="1778482047" sldId="257"/>
            <ac:spMk id="3" creationId="{0882CFE6-E852-EAF2-53C7-2A9B41802812}"/>
          </ac:spMkLst>
        </pc:spChg>
        <pc:spChg chg="mod">
          <ac:chgData name="Harald Lueck" userId="S::harald.lueck_aei.mpg.de#ext#@istnazfisnucl.onmicrosoft.com::86262e7f-e9f4-4afc-ab1b-2a5c08e02810" providerId="AD" clId="Web-{C30EAAEF-F632-87D0-1ECD-6F2D38CED5EF}" dt="2024-06-15T07:31:39.170" v="1" actId="20577"/>
          <ac:spMkLst>
            <pc:docMk/>
            <pc:sldMk cId="1778482047" sldId="257"/>
            <ac:spMk id="5" creationId="{C4FE7E8C-14EE-FA3E-2444-332CE3CD6901}"/>
          </ac:spMkLst>
        </pc:spChg>
      </pc:sldChg>
      <pc:sldChg chg="modSp">
        <pc:chgData name="Harald Lueck" userId="S::harald.lueck_aei.mpg.de#ext#@istnazfisnucl.onmicrosoft.com::86262e7f-e9f4-4afc-ab1b-2a5c08e02810" providerId="AD" clId="Web-{C30EAAEF-F632-87D0-1ECD-6F2D38CED5EF}" dt="2024-06-15T07:34:19.382" v="25" actId="20577"/>
        <pc:sldMkLst>
          <pc:docMk/>
          <pc:sldMk cId="3953447811" sldId="264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34:19.382" v="25" actId="20577"/>
          <ac:spMkLst>
            <pc:docMk/>
            <pc:sldMk cId="3953447811" sldId="264"/>
            <ac:spMk id="3" creationId="{0882CFE6-E852-EAF2-53C7-2A9B41802812}"/>
          </ac:spMkLst>
        </pc:spChg>
      </pc:sldChg>
      <pc:sldChg chg="modSp">
        <pc:chgData name="Harald Lueck" userId="S::harald.lueck_aei.mpg.de#ext#@istnazfisnucl.onmicrosoft.com::86262e7f-e9f4-4afc-ab1b-2a5c08e02810" providerId="AD" clId="Web-{C30EAAEF-F632-87D0-1ECD-6F2D38CED5EF}" dt="2024-06-15T07:44:06.418" v="95" actId="20577"/>
        <pc:sldMkLst>
          <pc:docMk/>
          <pc:sldMk cId="2293366408" sldId="266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44:06.418" v="95" actId="20577"/>
          <ac:spMkLst>
            <pc:docMk/>
            <pc:sldMk cId="2293366408" sldId="266"/>
            <ac:spMk id="7" creationId="{F0E597F2-53C5-B73F-D0D0-505BA3EED6EA}"/>
          </ac:spMkLst>
        </pc:spChg>
      </pc:sldChg>
      <pc:sldChg chg="modSp">
        <pc:chgData name="Harald Lueck" userId="S::harald.lueck_aei.mpg.de#ext#@istnazfisnucl.onmicrosoft.com::86262e7f-e9f4-4afc-ab1b-2a5c08e02810" providerId="AD" clId="Web-{C30EAAEF-F632-87D0-1ECD-6F2D38CED5EF}" dt="2024-06-15T07:46:44.973" v="101" actId="20577"/>
        <pc:sldMkLst>
          <pc:docMk/>
          <pc:sldMk cId="1045501413" sldId="1338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46:44.973" v="101" actId="20577"/>
          <ac:spMkLst>
            <pc:docMk/>
            <pc:sldMk cId="1045501413" sldId="1338"/>
            <ac:spMk id="6" creationId="{8E886190-1035-48FB-A790-F316669B34A7}"/>
          </ac:spMkLst>
        </pc:spChg>
      </pc:sldChg>
      <pc:sldChg chg="modSp">
        <pc:chgData name="Harald Lueck" userId="S::harald.lueck_aei.mpg.de#ext#@istnazfisnucl.onmicrosoft.com::86262e7f-e9f4-4afc-ab1b-2a5c08e02810" providerId="AD" clId="Web-{C30EAAEF-F632-87D0-1ECD-6F2D38CED5EF}" dt="2024-06-15T07:51:13.387" v="125" actId="20577"/>
        <pc:sldMkLst>
          <pc:docMk/>
          <pc:sldMk cId="193527478" sldId="1343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51:13.387" v="125" actId="20577"/>
          <ac:spMkLst>
            <pc:docMk/>
            <pc:sldMk cId="193527478" sldId="1343"/>
            <ac:spMk id="3" creationId="{EE44F4F7-E093-1B28-A27A-C313F5592EA6}"/>
          </ac:spMkLst>
        </pc:spChg>
      </pc:sldChg>
      <pc:sldChg chg="modSp addCm">
        <pc:chgData name="Harald Lueck" userId="S::harald.lueck_aei.mpg.de#ext#@istnazfisnucl.onmicrosoft.com::86262e7f-e9f4-4afc-ab1b-2a5c08e02810" providerId="AD" clId="Web-{C30EAAEF-F632-87D0-1ECD-6F2D38CED5EF}" dt="2024-06-15T07:57:57.682" v="155"/>
        <pc:sldMkLst>
          <pc:docMk/>
          <pc:sldMk cId="2446322193" sldId="1344"/>
        </pc:sldMkLst>
        <pc:spChg chg="mod">
          <ac:chgData name="Harald Lueck" userId="S::harald.lueck_aei.mpg.de#ext#@istnazfisnucl.onmicrosoft.com::86262e7f-e9f4-4afc-ab1b-2a5c08e02810" providerId="AD" clId="Web-{C30EAAEF-F632-87D0-1ECD-6F2D38CED5EF}" dt="2024-06-15T07:53:25.517" v="152" actId="20577"/>
          <ac:spMkLst>
            <pc:docMk/>
            <pc:sldMk cId="2446322193" sldId="1344"/>
            <ac:spMk id="3" creationId="{6F74C573-AB51-99E4-245D-E79DF1DACA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rald Lueck" userId="S::harald.lueck_aei.mpg.de#ext#@istnazfisnucl.onmicrosoft.com::86262e7f-e9f4-4afc-ab1b-2a5c08e02810" providerId="AD" clId="Web-{C30EAAEF-F632-87D0-1ECD-6F2D38CED5EF}" dt="2024-06-15T07:57:57.682" v="155"/>
              <pc2:cmMkLst xmlns:pc2="http://schemas.microsoft.com/office/powerpoint/2019/9/main/command">
                <pc:docMk/>
                <pc:sldMk cId="2446322193" sldId="1344"/>
                <pc2:cmMk id="{EDB9D607-F5FB-4D86-AB19-6C704D6A239B}"/>
              </pc2:cmMkLst>
            </pc226:cmChg>
            <pc226:cmChg xmlns:pc226="http://schemas.microsoft.com/office/powerpoint/2022/06/main/command" chg="add">
              <pc226:chgData name="Harald Lueck" userId="S::harald.lueck_aei.mpg.de#ext#@istnazfisnucl.onmicrosoft.com::86262e7f-e9f4-4afc-ab1b-2a5c08e02810" providerId="AD" clId="Web-{C30EAAEF-F632-87D0-1ECD-6F2D38CED5EF}" dt="2024-06-15T07:56:11.241" v="154"/>
              <pc2:cmMkLst xmlns:pc2="http://schemas.microsoft.com/office/powerpoint/2019/9/main/command">
                <pc:docMk/>
                <pc:sldMk cId="2446322193" sldId="1344"/>
                <pc2:cmMk id="{AB3D73EE-5A83-458C-9424-D64C7A39AD25}"/>
              </pc2:cmMkLst>
            </pc226:cmChg>
          </p:ext>
        </pc:extLst>
      </pc:sldChg>
    </pc:docChg>
  </pc:docChgLst>
  <pc:docChgLst>
    <pc:chgData name="Michele Punturo" userId="86b18cf8-2a0e-4c57-888a-300064038c87" providerId="ADAL" clId="{89444B34-0462-4A47-B16E-47094E080E02}"/>
    <pc:docChg chg="undo custSel addSld delSld modSld delMainMaster">
      <pc:chgData name="Michele Punturo" userId="86b18cf8-2a0e-4c57-888a-300064038c87" providerId="ADAL" clId="{89444B34-0462-4A47-B16E-47094E080E02}" dt="2024-06-15T10:57:35.901" v="2143"/>
      <pc:docMkLst>
        <pc:docMk/>
      </pc:docMkLst>
      <pc:sldChg chg="modSp del mod">
        <pc:chgData name="Michele Punturo" userId="86b18cf8-2a0e-4c57-888a-300064038c87" providerId="ADAL" clId="{89444B34-0462-4A47-B16E-47094E080E02}" dt="2024-06-14T23:00:36.242" v="1692" actId="47"/>
        <pc:sldMkLst>
          <pc:docMk/>
          <pc:sldMk cId="3458580267" sldId="256"/>
        </pc:sldMkLst>
        <pc:spChg chg="mod">
          <ac:chgData name="Michele Punturo" userId="86b18cf8-2a0e-4c57-888a-300064038c87" providerId="ADAL" clId="{89444B34-0462-4A47-B16E-47094E080E02}" dt="2024-06-14T22:57:24.777" v="1685" actId="404"/>
          <ac:spMkLst>
            <pc:docMk/>
            <pc:sldMk cId="3458580267" sldId="256"/>
            <ac:spMk id="2" creationId="{EABB1845-78FA-48EE-7FF1-0967ECBF9DC9}"/>
          </ac:spMkLst>
        </pc:spChg>
      </pc:sldChg>
      <pc:sldChg chg="addSp modSp">
        <pc:chgData name="Michele Punturo" userId="86b18cf8-2a0e-4c57-888a-300064038c87" providerId="ADAL" clId="{89444B34-0462-4A47-B16E-47094E080E02}" dt="2024-06-14T23:01:06.814" v="1699"/>
        <pc:sldMkLst>
          <pc:docMk/>
          <pc:sldMk cId="1778482047" sldId="257"/>
        </pc:sldMkLst>
        <pc:picChg chg="add mod">
          <ac:chgData name="Michele Punturo" userId="86b18cf8-2a0e-4c57-888a-300064038c87" providerId="ADAL" clId="{89444B34-0462-4A47-B16E-47094E080E02}" dt="2024-06-14T23:01:06.814" v="1699"/>
          <ac:picMkLst>
            <pc:docMk/>
            <pc:sldMk cId="1778482047" sldId="257"/>
            <ac:picMk id="7" creationId="{EC9C4D43-921B-8CBC-3C53-0DFAC09963C4}"/>
          </ac:picMkLst>
        </pc:picChg>
      </pc:sldChg>
      <pc:sldChg chg="addSp modSp mod">
        <pc:chgData name="Michele Punturo" userId="86b18cf8-2a0e-4c57-888a-300064038c87" providerId="ADAL" clId="{89444B34-0462-4A47-B16E-47094E080E02}" dt="2024-06-14T23:00:53.057" v="1697" actId="1076"/>
        <pc:sldMkLst>
          <pc:docMk/>
          <pc:sldMk cId="2609000937" sldId="262"/>
        </pc:sldMkLst>
        <pc:picChg chg="add mod">
          <ac:chgData name="Michele Punturo" userId="86b18cf8-2a0e-4c57-888a-300064038c87" providerId="ADAL" clId="{89444B34-0462-4A47-B16E-47094E080E02}" dt="2024-06-14T23:00:53.057" v="1697" actId="1076"/>
          <ac:picMkLst>
            <pc:docMk/>
            <pc:sldMk cId="2609000937" sldId="262"/>
            <ac:picMk id="4" creationId="{4DE80A40-088D-0448-EB57-B91FD8E8C6ED}"/>
          </ac:picMkLst>
        </pc:picChg>
      </pc:sldChg>
      <pc:sldChg chg="addSp modSp">
        <pc:chgData name="Michele Punturo" userId="86b18cf8-2a0e-4c57-888a-300064038c87" providerId="ADAL" clId="{89444B34-0462-4A47-B16E-47094E080E02}" dt="2024-06-14T23:01:04.356" v="1698"/>
        <pc:sldMkLst>
          <pc:docMk/>
          <pc:sldMk cId="659527277" sldId="263"/>
        </pc:sldMkLst>
        <pc:picChg chg="add mod">
          <ac:chgData name="Michele Punturo" userId="86b18cf8-2a0e-4c57-888a-300064038c87" providerId="ADAL" clId="{89444B34-0462-4A47-B16E-47094E080E02}" dt="2024-06-14T23:01:04.356" v="1698"/>
          <ac:picMkLst>
            <pc:docMk/>
            <pc:sldMk cId="659527277" sldId="263"/>
            <ac:picMk id="4" creationId="{E3D7E6A5-02DA-70BA-7C3A-93C6B1C6FFF4}"/>
          </ac:picMkLst>
        </pc:picChg>
      </pc:sldChg>
      <pc:sldChg chg="addSp modSp">
        <pc:chgData name="Michele Punturo" userId="86b18cf8-2a0e-4c57-888a-300064038c87" providerId="ADAL" clId="{89444B34-0462-4A47-B16E-47094E080E02}" dt="2024-06-14T23:01:08.169" v="1700"/>
        <pc:sldMkLst>
          <pc:docMk/>
          <pc:sldMk cId="3953447811" sldId="264"/>
        </pc:sldMkLst>
        <pc:picChg chg="add mod">
          <ac:chgData name="Michele Punturo" userId="86b18cf8-2a0e-4c57-888a-300064038c87" providerId="ADAL" clId="{89444B34-0462-4A47-B16E-47094E080E02}" dt="2024-06-14T23:01:08.169" v="1700"/>
          <ac:picMkLst>
            <pc:docMk/>
            <pc:sldMk cId="3953447811" sldId="264"/>
            <ac:picMk id="7" creationId="{ADA4D4E5-FF09-7EDA-89DF-4A37B9A7A94F}"/>
          </ac:picMkLst>
        </pc:picChg>
      </pc:sldChg>
      <pc:sldChg chg="addSp modSp">
        <pc:chgData name="Michele Punturo" userId="86b18cf8-2a0e-4c57-888a-300064038c87" providerId="ADAL" clId="{89444B34-0462-4A47-B16E-47094E080E02}" dt="2024-06-14T23:01:09.259" v="1701"/>
        <pc:sldMkLst>
          <pc:docMk/>
          <pc:sldMk cId="1856451885" sldId="265"/>
        </pc:sldMkLst>
        <pc:picChg chg="add mod">
          <ac:chgData name="Michele Punturo" userId="86b18cf8-2a0e-4c57-888a-300064038c87" providerId="ADAL" clId="{89444B34-0462-4A47-B16E-47094E080E02}" dt="2024-06-14T23:01:09.259" v="1701"/>
          <ac:picMkLst>
            <pc:docMk/>
            <pc:sldMk cId="1856451885" sldId="265"/>
            <ac:picMk id="7" creationId="{20A0AD81-78B7-BA3D-C30A-8E53D83D74DC}"/>
          </ac:picMkLst>
        </pc:picChg>
      </pc:sldChg>
      <pc:sldChg chg="addSp modSp mod">
        <pc:chgData name="Michele Punturo" userId="86b18cf8-2a0e-4c57-888a-300064038c87" providerId="ADAL" clId="{89444B34-0462-4A47-B16E-47094E080E02}" dt="2024-06-14T23:01:10.393" v="1702"/>
        <pc:sldMkLst>
          <pc:docMk/>
          <pc:sldMk cId="2293366408" sldId="266"/>
        </pc:sldMkLst>
        <pc:spChg chg="mod">
          <ac:chgData name="Michele Punturo" userId="86b18cf8-2a0e-4c57-888a-300064038c87" providerId="ADAL" clId="{89444B34-0462-4A47-B16E-47094E080E02}" dt="2024-06-14T20:32:24.772" v="4" actId="20577"/>
          <ac:spMkLst>
            <pc:docMk/>
            <pc:sldMk cId="2293366408" sldId="266"/>
            <ac:spMk id="7" creationId="{F0E597F2-53C5-B73F-D0D0-505BA3EED6EA}"/>
          </ac:spMkLst>
        </pc:spChg>
        <pc:picChg chg="add mod">
          <ac:chgData name="Michele Punturo" userId="86b18cf8-2a0e-4c57-888a-300064038c87" providerId="ADAL" clId="{89444B34-0462-4A47-B16E-47094E080E02}" dt="2024-06-14T23:01:10.393" v="1702"/>
          <ac:picMkLst>
            <pc:docMk/>
            <pc:sldMk cId="2293366408" sldId="266"/>
            <ac:picMk id="4" creationId="{4E078D88-7766-E117-3931-F7E275A23E63}"/>
          </ac:picMkLst>
        </pc:picChg>
      </pc:sldChg>
      <pc:sldChg chg="addSp modSp new mod">
        <pc:chgData name="Michele Punturo" userId="86b18cf8-2a0e-4c57-888a-300064038c87" providerId="ADAL" clId="{89444B34-0462-4A47-B16E-47094E080E02}" dt="2024-06-15T10:46:32.762" v="1708" actId="20577"/>
        <pc:sldMkLst>
          <pc:docMk/>
          <pc:sldMk cId="3213282866" sldId="267"/>
        </pc:sldMkLst>
        <pc:spChg chg="mod">
          <ac:chgData name="Michele Punturo" userId="86b18cf8-2a0e-4c57-888a-300064038c87" providerId="ADAL" clId="{89444B34-0462-4A47-B16E-47094E080E02}" dt="2024-06-14T20:40:38.698" v="352" actId="14100"/>
          <ac:spMkLst>
            <pc:docMk/>
            <pc:sldMk cId="3213282866" sldId="267"/>
            <ac:spMk id="2" creationId="{FA0AB8B7-76F3-B6DF-2EBD-20E2F0A124ED}"/>
          </ac:spMkLst>
        </pc:spChg>
        <pc:spChg chg="mod">
          <ac:chgData name="Michele Punturo" userId="86b18cf8-2a0e-4c57-888a-300064038c87" providerId="ADAL" clId="{89444B34-0462-4A47-B16E-47094E080E02}" dt="2024-06-15T10:46:32.762" v="1708" actId="20577"/>
          <ac:spMkLst>
            <pc:docMk/>
            <pc:sldMk cId="3213282866" sldId="267"/>
            <ac:spMk id="3" creationId="{D962DBD1-3FB2-0ECF-51E7-014BDEC00F5B}"/>
          </ac:spMkLst>
        </pc:spChg>
        <pc:grpChg chg="add mod">
          <ac:chgData name="Michele Punturo" userId="86b18cf8-2a0e-4c57-888a-300064038c87" providerId="ADAL" clId="{89444B34-0462-4A47-B16E-47094E080E02}" dt="2024-06-14T20:40:31.884" v="350"/>
          <ac:grpSpMkLst>
            <pc:docMk/>
            <pc:sldMk cId="3213282866" sldId="267"/>
            <ac:grpSpMk id="4" creationId="{18054EDA-520D-B6DF-C8EB-AB6D7A9E4841}"/>
          </ac:grpSpMkLst>
        </pc:grpChg>
        <pc:picChg chg="mod">
          <ac:chgData name="Michele Punturo" userId="86b18cf8-2a0e-4c57-888a-300064038c87" providerId="ADAL" clId="{89444B34-0462-4A47-B16E-47094E080E02}" dt="2024-06-14T20:40:31.884" v="350"/>
          <ac:picMkLst>
            <pc:docMk/>
            <pc:sldMk cId="3213282866" sldId="267"/>
            <ac:picMk id="5" creationId="{7521A329-F147-FCDB-3F92-915BA9EF6C36}"/>
          </ac:picMkLst>
        </pc:picChg>
        <pc:picChg chg="mod">
          <ac:chgData name="Michele Punturo" userId="86b18cf8-2a0e-4c57-888a-300064038c87" providerId="ADAL" clId="{89444B34-0462-4A47-B16E-47094E080E02}" dt="2024-06-14T20:40:31.884" v="350"/>
          <ac:picMkLst>
            <pc:docMk/>
            <pc:sldMk cId="3213282866" sldId="267"/>
            <ac:picMk id="6" creationId="{3D20DBFD-86DC-79F7-1523-544CF7F3AF96}"/>
          </ac:picMkLst>
        </pc:picChg>
      </pc:sldChg>
      <pc:sldChg chg="addSp modSp add mod">
        <pc:chgData name="Michele Punturo" userId="86b18cf8-2a0e-4c57-888a-300064038c87" providerId="ADAL" clId="{89444B34-0462-4A47-B16E-47094E080E02}" dt="2024-06-14T20:47:13.032" v="446"/>
        <pc:sldMkLst>
          <pc:docMk/>
          <pc:sldMk cId="3324445352" sldId="268"/>
        </pc:sldMkLst>
        <pc:spChg chg="add mod">
          <ac:chgData name="Michele Punturo" userId="86b18cf8-2a0e-4c57-888a-300064038c87" providerId="ADAL" clId="{89444B34-0462-4A47-B16E-47094E080E02}" dt="2024-06-14T20:47:13.032" v="446"/>
          <ac:spMkLst>
            <pc:docMk/>
            <pc:sldMk cId="3324445352" sldId="268"/>
            <ac:spMk id="3" creationId="{E139F8F2-B8F1-0AC0-A3FC-055D99402BBB}"/>
          </ac:spMkLst>
        </pc:spChg>
      </pc:sldChg>
      <pc:sldChg chg="addSp delSp modSp add mod">
        <pc:chgData name="Michele Punturo" userId="86b18cf8-2a0e-4c57-888a-300064038c87" providerId="ADAL" clId="{89444B34-0462-4A47-B16E-47094E080E02}" dt="2024-06-14T20:47:25.423" v="448"/>
        <pc:sldMkLst>
          <pc:docMk/>
          <pc:sldMk cId="1914700350" sldId="269"/>
        </pc:sldMkLst>
        <pc:spChg chg="add del mod">
          <ac:chgData name="Michele Punturo" userId="86b18cf8-2a0e-4c57-888a-300064038c87" providerId="ADAL" clId="{89444B34-0462-4A47-B16E-47094E080E02}" dt="2024-06-14T20:47:24.607" v="447" actId="478"/>
          <ac:spMkLst>
            <pc:docMk/>
            <pc:sldMk cId="1914700350" sldId="269"/>
            <ac:spMk id="16" creationId="{2CE6FE60-9589-A02B-F43C-456F678530A6}"/>
          </ac:spMkLst>
        </pc:spChg>
        <pc:spChg chg="add mod">
          <ac:chgData name="Michele Punturo" userId="86b18cf8-2a0e-4c57-888a-300064038c87" providerId="ADAL" clId="{89444B34-0462-4A47-B16E-47094E080E02}" dt="2024-06-14T20:47:25.423" v="448"/>
          <ac:spMkLst>
            <pc:docMk/>
            <pc:sldMk cId="1914700350" sldId="269"/>
            <ac:spMk id="19" creationId="{BFF79816-FEE6-F0D7-0A2B-06919AFA67A2}"/>
          </ac:spMkLst>
        </pc:spChg>
      </pc:sldChg>
      <pc:sldChg chg="addSp delSp modSp add mod">
        <pc:chgData name="Michele Punturo" userId="86b18cf8-2a0e-4c57-888a-300064038c87" providerId="ADAL" clId="{89444B34-0462-4A47-B16E-47094E080E02}" dt="2024-06-14T20:47:33.600" v="450"/>
        <pc:sldMkLst>
          <pc:docMk/>
          <pc:sldMk cId="4254673210" sldId="270"/>
        </pc:sldMkLst>
        <pc:spChg chg="add del mod">
          <ac:chgData name="Michele Punturo" userId="86b18cf8-2a0e-4c57-888a-300064038c87" providerId="ADAL" clId="{89444B34-0462-4A47-B16E-47094E080E02}" dt="2024-06-14T20:47:33.031" v="449" actId="478"/>
          <ac:spMkLst>
            <pc:docMk/>
            <pc:sldMk cId="4254673210" sldId="270"/>
            <ac:spMk id="12" creationId="{22909242-E707-307C-B67D-1F3F68E94FEF}"/>
          </ac:spMkLst>
        </pc:spChg>
        <pc:spChg chg="add mod">
          <ac:chgData name="Michele Punturo" userId="86b18cf8-2a0e-4c57-888a-300064038c87" providerId="ADAL" clId="{89444B34-0462-4A47-B16E-47094E080E02}" dt="2024-06-14T20:47:33.600" v="450"/>
          <ac:spMkLst>
            <pc:docMk/>
            <pc:sldMk cId="4254673210" sldId="270"/>
            <ac:spMk id="18" creationId="{781CF6CD-1A7D-850C-B6D3-B9CC4FFD668E}"/>
          </ac:spMkLst>
        </pc:spChg>
      </pc:sldChg>
      <pc:sldChg chg="addSp delSp modSp add mod">
        <pc:chgData name="Michele Punturo" userId="86b18cf8-2a0e-4c57-888a-300064038c87" providerId="ADAL" clId="{89444B34-0462-4A47-B16E-47094E080E02}" dt="2024-06-14T20:47:40.870" v="452"/>
        <pc:sldMkLst>
          <pc:docMk/>
          <pc:sldMk cId="2841184600" sldId="271"/>
        </pc:sldMkLst>
        <pc:spChg chg="add del mod">
          <ac:chgData name="Michele Punturo" userId="86b18cf8-2a0e-4c57-888a-300064038c87" providerId="ADAL" clId="{89444B34-0462-4A47-B16E-47094E080E02}" dt="2024-06-14T20:47:40.258" v="451" actId="478"/>
          <ac:spMkLst>
            <pc:docMk/>
            <pc:sldMk cId="2841184600" sldId="271"/>
            <ac:spMk id="17" creationId="{CE48A12D-1C51-B4D8-4C1D-A22703289039}"/>
          </ac:spMkLst>
        </pc:spChg>
        <pc:spChg chg="add mod">
          <ac:chgData name="Michele Punturo" userId="86b18cf8-2a0e-4c57-888a-300064038c87" providerId="ADAL" clId="{89444B34-0462-4A47-B16E-47094E080E02}" dt="2024-06-14T20:47:40.870" v="452"/>
          <ac:spMkLst>
            <pc:docMk/>
            <pc:sldMk cId="2841184600" sldId="271"/>
            <ac:spMk id="18" creationId="{DE189548-D61C-959E-609A-6650C0936FFA}"/>
          </ac:spMkLst>
        </pc:spChg>
      </pc:sldChg>
      <pc:sldChg chg="addSp delSp modSp add mod">
        <pc:chgData name="Michele Punturo" userId="86b18cf8-2a0e-4c57-888a-300064038c87" providerId="ADAL" clId="{89444B34-0462-4A47-B16E-47094E080E02}" dt="2024-06-14T20:47:58.727" v="457" actId="1076"/>
        <pc:sldMkLst>
          <pc:docMk/>
          <pc:sldMk cId="101524963" sldId="272"/>
        </pc:sldMkLst>
        <pc:spChg chg="mod">
          <ac:chgData name="Michele Punturo" userId="86b18cf8-2a0e-4c57-888a-300064038c87" providerId="ADAL" clId="{89444B34-0462-4A47-B16E-47094E080E02}" dt="2024-06-14T20:47:54.089" v="456" actId="1076"/>
          <ac:spMkLst>
            <pc:docMk/>
            <pc:sldMk cId="101524963" sldId="272"/>
            <ac:spMk id="5" creationId="{05524D67-574A-B77C-9D59-0B35132DAB59}"/>
          </ac:spMkLst>
        </pc:spChg>
        <pc:spChg chg="add del mod">
          <ac:chgData name="Michele Punturo" userId="86b18cf8-2a0e-4c57-888a-300064038c87" providerId="ADAL" clId="{89444B34-0462-4A47-B16E-47094E080E02}" dt="2024-06-14T20:47:49.802" v="453" actId="478"/>
          <ac:spMkLst>
            <pc:docMk/>
            <pc:sldMk cId="101524963" sldId="272"/>
            <ac:spMk id="16" creationId="{A931E06C-1277-4B33-F5B1-E710B3991029}"/>
          </ac:spMkLst>
        </pc:spChg>
        <pc:spChg chg="add mod">
          <ac:chgData name="Michele Punturo" userId="86b18cf8-2a0e-4c57-888a-300064038c87" providerId="ADAL" clId="{89444B34-0462-4A47-B16E-47094E080E02}" dt="2024-06-14T20:47:58.727" v="457" actId="1076"/>
          <ac:spMkLst>
            <pc:docMk/>
            <pc:sldMk cId="101524963" sldId="272"/>
            <ac:spMk id="17" creationId="{A5351122-850F-E42B-436A-92CD4A1F7B7C}"/>
          </ac:spMkLst>
        </pc:spChg>
      </pc:sldChg>
      <pc:sldChg chg="addSp modSp add mod">
        <pc:chgData name="Michele Punturo" userId="86b18cf8-2a0e-4c57-888a-300064038c87" providerId="ADAL" clId="{89444B34-0462-4A47-B16E-47094E080E02}" dt="2024-06-14T20:48:26.451" v="459" actId="1076"/>
        <pc:sldMkLst>
          <pc:docMk/>
          <pc:sldMk cId="2670062279" sldId="273"/>
        </pc:sldMkLst>
        <pc:spChg chg="add mod">
          <ac:chgData name="Michele Punturo" userId="86b18cf8-2a0e-4c57-888a-300064038c87" providerId="ADAL" clId="{89444B34-0462-4A47-B16E-47094E080E02}" dt="2024-06-14T20:48:26.451" v="459" actId="1076"/>
          <ac:spMkLst>
            <pc:docMk/>
            <pc:sldMk cId="2670062279" sldId="273"/>
            <ac:spMk id="8" creationId="{B1D45DF9-C8D5-409A-5C28-AA6325FD1C44}"/>
          </ac:spMkLst>
        </pc:spChg>
      </pc:sldChg>
      <pc:sldChg chg="addSp modSp add mod">
        <pc:chgData name="Michele Punturo" userId="86b18cf8-2a0e-4c57-888a-300064038c87" providerId="ADAL" clId="{89444B34-0462-4A47-B16E-47094E080E02}" dt="2024-06-14T20:49:06.896" v="461" actId="1076"/>
        <pc:sldMkLst>
          <pc:docMk/>
          <pc:sldMk cId="1045501413" sldId="1338"/>
        </pc:sldMkLst>
        <pc:spChg chg="add mod">
          <ac:chgData name="Michele Punturo" userId="86b18cf8-2a0e-4c57-888a-300064038c87" providerId="ADAL" clId="{89444B34-0462-4A47-B16E-47094E080E02}" dt="2024-06-14T20:49:06.896" v="461" actId="1076"/>
          <ac:spMkLst>
            <pc:docMk/>
            <pc:sldMk cId="1045501413" sldId="1338"/>
            <ac:spMk id="7" creationId="{8FD6BE6E-D257-1E1C-FB33-A528509AE4D9}"/>
          </ac:spMkLst>
        </pc:spChg>
      </pc:sldChg>
      <pc:sldChg chg="add del">
        <pc:chgData name="Michele Punturo" userId="86b18cf8-2a0e-4c57-888a-300064038c87" providerId="ADAL" clId="{89444B34-0462-4A47-B16E-47094E080E02}" dt="2024-06-14T20:49:12.546" v="462" actId="47"/>
        <pc:sldMkLst>
          <pc:docMk/>
          <pc:sldMk cId="3634237059" sldId="1339"/>
        </pc:sldMkLst>
      </pc:sldChg>
      <pc:sldChg chg="addSp modSp add mod">
        <pc:chgData name="Michele Punturo" userId="86b18cf8-2a0e-4c57-888a-300064038c87" providerId="ADAL" clId="{89444B34-0462-4A47-B16E-47094E080E02}" dt="2024-06-14T20:49:29.458" v="464" actId="1076"/>
        <pc:sldMkLst>
          <pc:docMk/>
          <pc:sldMk cId="1579298030" sldId="1340"/>
        </pc:sldMkLst>
        <pc:spChg chg="add mod">
          <ac:chgData name="Michele Punturo" userId="86b18cf8-2a0e-4c57-888a-300064038c87" providerId="ADAL" clId="{89444B34-0462-4A47-B16E-47094E080E02}" dt="2024-06-14T20:49:29.458" v="464" actId="1076"/>
          <ac:spMkLst>
            <pc:docMk/>
            <pc:sldMk cId="1579298030" sldId="1340"/>
            <ac:spMk id="3" creationId="{C2B2C02C-19AE-0CB0-7582-F7AEBDE3FE75}"/>
          </ac:spMkLst>
        </pc:spChg>
      </pc:sldChg>
      <pc:sldChg chg="addSp modSp add mod">
        <pc:chgData name="Michele Punturo" userId="86b18cf8-2a0e-4c57-888a-300064038c87" providerId="ADAL" clId="{89444B34-0462-4A47-B16E-47094E080E02}" dt="2024-06-14T20:49:38.243" v="466" actId="1076"/>
        <pc:sldMkLst>
          <pc:docMk/>
          <pc:sldMk cId="4099618470" sldId="1341"/>
        </pc:sldMkLst>
        <pc:spChg chg="add mod">
          <ac:chgData name="Michele Punturo" userId="86b18cf8-2a0e-4c57-888a-300064038c87" providerId="ADAL" clId="{89444B34-0462-4A47-B16E-47094E080E02}" dt="2024-06-14T20:49:38.243" v="466" actId="1076"/>
          <ac:spMkLst>
            <pc:docMk/>
            <pc:sldMk cId="4099618470" sldId="1341"/>
            <ac:spMk id="12" creationId="{F0B8FA3B-78BC-7C3A-6ED3-4F7D0448F045}"/>
          </ac:spMkLst>
        </pc:spChg>
      </pc:sldChg>
      <pc:sldChg chg="addSp modSp add mod">
        <pc:chgData name="Michele Punturo" userId="86b18cf8-2a0e-4c57-888a-300064038c87" providerId="ADAL" clId="{89444B34-0462-4A47-B16E-47094E080E02}" dt="2024-06-14T20:49:46.134" v="468" actId="1076"/>
        <pc:sldMkLst>
          <pc:docMk/>
          <pc:sldMk cId="117507966" sldId="1342"/>
        </pc:sldMkLst>
        <pc:spChg chg="add mod">
          <ac:chgData name="Michele Punturo" userId="86b18cf8-2a0e-4c57-888a-300064038c87" providerId="ADAL" clId="{89444B34-0462-4A47-B16E-47094E080E02}" dt="2024-06-14T20:49:46.134" v="468" actId="1076"/>
          <ac:spMkLst>
            <pc:docMk/>
            <pc:sldMk cId="117507966" sldId="1342"/>
            <ac:spMk id="12" creationId="{5E9BD82B-E17B-0852-5821-C4A8C9A30F0D}"/>
          </ac:spMkLst>
        </pc:spChg>
      </pc:sldChg>
      <pc:sldChg chg="addSp modSp new mod">
        <pc:chgData name="Michele Punturo" userId="86b18cf8-2a0e-4c57-888a-300064038c87" providerId="ADAL" clId="{89444B34-0462-4A47-B16E-47094E080E02}" dt="2024-06-14T23:01:22.289" v="1703"/>
        <pc:sldMkLst>
          <pc:docMk/>
          <pc:sldMk cId="193527478" sldId="1343"/>
        </pc:sldMkLst>
        <pc:spChg chg="mod">
          <ac:chgData name="Michele Punturo" userId="86b18cf8-2a0e-4c57-888a-300064038c87" providerId="ADAL" clId="{89444B34-0462-4A47-B16E-47094E080E02}" dt="2024-06-14T21:17:01.045" v="1506" actId="20577"/>
          <ac:spMkLst>
            <pc:docMk/>
            <pc:sldMk cId="193527478" sldId="1343"/>
            <ac:spMk id="2" creationId="{981060E7-C7FC-7A99-5F6A-93941C175729}"/>
          </ac:spMkLst>
        </pc:spChg>
        <pc:spChg chg="mod">
          <ac:chgData name="Michele Punturo" userId="86b18cf8-2a0e-4c57-888a-300064038c87" providerId="ADAL" clId="{89444B34-0462-4A47-B16E-47094E080E02}" dt="2024-06-14T21:17:04.805" v="1507" actId="20577"/>
          <ac:spMkLst>
            <pc:docMk/>
            <pc:sldMk cId="193527478" sldId="1343"/>
            <ac:spMk id="3" creationId="{EE44F4F7-E093-1B28-A27A-C313F5592EA6}"/>
          </ac:spMkLst>
        </pc:spChg>
        <pc:picChg chg="add mod">
          <ac:chgData name="Michele Punturo" userId="86b18cf8-2a0e-4c57-888a-300064038c87" providerId="ADAL" clId="{89444B34-0462-4A47-B16E-47094E080E02}" dt="2024-06-14T23:01:22.289" v="1703"/>
          <ac:picMkLst>
            <pc:docMk/>
            <pc:sldMk cId="193527478" sldId="1343"/>
            <ac:picMk id="5" creationId="{0E9F6AED-8EF6-0801-3507-08899BF43A29}"/>
          </ac:picMkLst>
        </pc:picChg>
      </pc:sldChg>
      <pc:sldChg chg="addSp modSp new mod setBg delCm modCm">
        <pc:chgData name="Michele Punturo" userId="86b18cf8-2a0e-4c57-888a-300064038c87" providerId="ADAL" clId="{89444B34-0462-4A47-B16E-47094E080E02}" dt="2024-06-15T10:57:35.901" v="2143"/>
        <pc:sldMkLst>
          <pc:docMk/>
          <pc:sldMk cId="2446322193" sldId="1344"/>
        </pc:sldMkLst>
        <pc:spChg chg="mo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2" creationId="{69242498-E627-50F1-EC1D-E592514B5573}"/>
          </ac:spMkLst>
        </pc:spChg>
        <pc:spChg chg="mod">
          <ac:chgData name="Michele Punturo" userId="86b18cf8-2a0e-4c57-888a-300064038c87" providerId="ADAL" clId="{89444B34-0462-4A47-B16E-47094E080E02}" dt="2024-06-15T10:56:56.351" v="2137" actId="20577"/>
          <ac:spMkLst>
            <pc:docMk/>
            <pc:sldMk cId="2446322193" sldId="1344"/>
            <ac:spMk id="3" creationId="{6F74C573-AB51-99E4-245D-E79DF1DACA6B}"/>
          </ac:spMkLst>
        </pc:spChg>
        <pc:spChg chg="mo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4" creationId="{16771205-EC75-E452-1D35-CEAA654B6233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10" creationId="{09588DA8-065E-4F6F-8EFD-43104AB2E0CF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12" creationId="{C4285719-470E-454C-AF62-8323075F1F5B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14" creationId="{CD9FE4EF-C4D8-49A0-B2FF-81D8DB7D8A24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16" creationId="{4300840D-0A0B-4512-BACA-B439D5B9C57C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18" creationId="{D2B78728-A580-49A7-84F9-6EF6F583ADE0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20" creationId="{38FAA1A1-D861-433F-88FA-1E9D6FD31D11}"/>
          </ac:spMkLst>
        </pc:spChg>
        <pc:spChg chg="add">
          <ac:chgData name="Michele Punturo" userId="86b18cf8-2a0e-4c57-888a-300064038c87" providerId="ADAL" clId="{89444B34-0462-4A47-B16E-47094E080E02}" dt="2024-06-14T23:01:31.525" v="1705" actId="26606"/>
          <ac:spMkLst>
            <pc:docMk/>
            <pc:sldMk cId="2446322193" sldId="1344"/>
            <ac:spMk id="22" creationId="{8D71EDA1-87BF-4D5D-AB79-F346FD19278A}"/>
          </ac:spMkLst>
        </pc:spChg>
        <pc:picChg chg="add mod">
          <ac:chgData name="Michele Punturo" userId="86b18cf8-2a0e-4c57-888a-300064038c87" providerId="ADAL" clId="{89444B34-0462-4A47-B16E-47094E080E02}" dt="2024-06-14T23:01:44.690" v="1706" actId="1076"/>
          <ac:picMkLst>
            <pc:docMk/>
            <pc:sldMk cId="2446322193" sldId="1344"/>
            <ac:picMk id="5" creationId="{8B793DAD-0EAE-89F9-3D76-167CE8B72A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ichele Punturo" userId="86b18cf8-2a0e-4c57-888a-300064038c87" providerId="ADAL" clId="{89444B34-0462-4A47-B16E-47094E080E02}" dt="2024-06-15T10:57:35.901" v="2143"/>
              <pc2:cmMkLst xmlns:pc2="http://schemas.microsoft.com/office/powerpoint/2019/9/main/command">
                <pc:docMk/>
                <pc:sldMk cId="2446322193" sldId="1344"/>
                <pc2:cmMk id="{EDB9D607-F5FB-4D86-AB19-6C704D6A239B}"/>
              </pc2:cmMkLst>
            </pc226:cmChg>
            <pc226:cmChg xmlns:pc226="http://schemas.microsoft.com/office/powerpoint/2022/06/main/command" chg="del mod modRxn">
              <pc226:chgData name="Michele Punturo" userId="86b18cf8-2a0e-4c57-888a-300064038c87" providerId="ADAL" clId="{89444B34-0462-4A47-B16E-47094E080E02}" dt="2024-06-15T10:57:31.078" v="2141"/>
              <pc2:cmMkLst xmlns:pc2="http://schemas.microsoft.com/office/powerpoint/2019/9/main/command">
                <pc:docMk/>
                <pc:sldMk cId="2446322193" sldId="1344"/>
                <pc2:cmMk id="{AB3D73EE-5A83-458C-9424-D64C7A39AD25}"/>
              </pc2:cmMkLst>
            </pc226:cmChg>
          </p:ext>
        </pc:extLst>
      </pc:sldChg>
      <pc:sldChg chg="modSp add mod">
        <pc:chgData name="Michele Punturo" userId="86b18cf8-2a0e-4c57-888a-300064038c87" providerId="ADAL" clId="{89444B34-0462-4A47-B16E-47094E080E02}" dt="2024-06-14T23:00:29.521" v="1690"/>
        <pc:sldMkLst>
          <pc:docMk/>
          <pc:sldMk cId="508656683" sldId="1345"/>
        </pc:sldMkLst>
        <pc:spChg chg="mod">
          <ac:chgData name="Michele Punturo" userId="86b18cf8-2a0e-4c57-888a-300064038c87" providerId="ADAL" clId="{89444B34-0462-4A47-B16E-47094E080E02}" dt="2024-06-14T23:00:29.521" v="1690"/>
          <ac:spMkLst>
            <pc:docMk/>
            <pc:sldMk cId="508656683" sldId="1345"/>
            <ac:spMk id="2" creationId="{9953908A-4FF0-2D86-4D7A-D0B5C1520AF3}"/>
          </ac:spMkLst>
        </pc:spChg>
        <pc:spChg chg="mod">
          <ac:chgData name="Michele Punturo" userId="86b18cf8-2a0e-4c57-888a-300064038c87" providerId="ADAL" clId="{89444B34-0462-4A47-B16E-47094E080E02}" dt="2024-06-14T23:00:13.621" v="1689"/>
          <ac:spMkLst>
            <pc:docMk/>
            <pc:sldMk cId="508656683" sldId="1345"/>
            <ac:spMk id="8" creationId="{CD38B109-FB8C-0362-D50F-99D9287E8991}"/>
          </ac:spMkLst>
        </pc:spChg>
        <pc:spChg chg="mod">
          <ac:chgData name="Michele Punturo" userId="86b18cf8-2a0e-4c57-888a-300064038c87" providerId="ADAL" clId="{89444B34-0462-4A47-B16E-47094E080E02}" dt="2024-06-14T22:58:07.121" v="1687"/>
          <ac:spMkLst>
            <pc:docMk/>
            <pc:sldMk cId="508656683" sldId="1345"/>
            <ac:spMk id="15" creationId="{06BCEA9D-2511-B37D-6572-0F20129EC4CE}"/>
          </ac:spMkLst>
        </pc:spChg>
      </pc:sldChg>
      <pc:sldChg chg="add del">
        <pc:chgData name="Michele Punturo" userId="86b18cf8-2a0e-4c57-888a-300064038c87" providerId="ADAL" clId="{89444B34-0462-4A47-B16E-47094E080E02}" dt="2024-06-14T23:00:33.753" v="1691" actId="47"/>
        <pc:sldMkLst>
          <pc:docMk/>
          <pc:sldMk cId="3363346537" sldId="1346"/>
        </pc:sldMkLst>
      </pc:sldChg>
      <pc:sldMasterChg chg="del delSldLayout">
        <pc:chgData name="Michele Punturo" userId="86b18cf8-2a0e-4c57-888a-300064038c87" providerId="ADAL" clId="{89444B34-0462-4A47-B16E-47094E080E02}" dt="2024-06-14T20:49:12.546" v="462" actId="47"/>
        <pc:sldMasterMkLst>
          <pc:docMk/>
          <pc:sldMasterMk cId="3737696327" sldId="2147483684"/>
        </pc:sldMasterMkLst>
        <pc:sldLayoutChg chg="del">
          <pc:chgData name="Michele Punturo" userId="86b18cf8-2a0e-4c57-888a-300064038c87" providerId="ADAL" clId="{89444B34-0462-4A47-B16E-47094E080E02}" dt="2024-06-14T20:49:12.546" v="462" actId="47"/>
          <pc:sldLayoutMkLst>
            <pc:docMk/>
            <pc:sldMasterMk cId="3737696327" sldId="2147483684"/>
            <pc:sldLayoutMk cId="1691087393" sldId="2147483685"/>
          </pc:sldLayoutMkLst>
        </pc:sldLayoutChg>
        <pc:sldLayoutChg chg="del">
          <pc:chgData name="Michele Punturo" userId="86b18cf8-2a0e-4c57-888a-300064038c87" providerId="ADAL" clId="{89444B34-0462-4A47-B16E-47094E080E02}" dt="2024-06-14T20:49:12.546" v="462" actId="47"/>
          <pc:sldLayoutMkLst>
            <pc:docMk/>
            <pc:sldMasterMk cId="3737696327" sldId="2147483684"/>
            <pc:sldLayoutMk cId="3362888065" sldId="2147483686"/>
          </pc:sldLayoutMkLst>
        </pc:sldLayoutChg>
        <pc:sldLayoutChg chg="del">
          <pc:chgData name="Michele Punturo" userId="86b18cf8-2a0e-4c57-888a-300064038c87" providerId="ADAL" clId="{89444B34-0462-4A47-B16E-47094E080E02}" dt="2024-06-14T20:49:12.546" v="462" actId="47"/>
          <pc:sldLayoutMkLst>
            <pc:docMk/>
            <pc:sldMasterMk cId="3737696327" sldId="2147483684"/>
            <pc:sldLayoutMk cId="2002234752" sldId="2147483687"/>
          </pc:sldLayoutMkLst>
        </pc:sldLayoutChg>
        <pc:sldLayoutChg chg="del">
          <pc:chgData name="Michele Punturo" userId="86b18cf8-2a0e-4c57-888a-300064038c87" providerId="ADAL" clId="{89444B34-0462-4A47-B16E-47094E080E02}" dt="2024-06-14T20:49:12.546" v="462" actId="47"/>
          <pc:sldLayoutMkLst>
            <pc:docMk/>
            <pc:sldMasterMk cId="3737696327" sldId="2147483684"/>
            <pc:sldLayoutMk cId="4284869854" sldId="2147483688"/>
          </pc:sldLayoutMkLst>
        </pc:sldLayoutChg>
        <pc:sldLayoutChg chg="del">
          <pc:chgData name="Michele Punturo" userId="86b18cf8-2a0e-4c57-888a-300064038c87" providerId="ADAL" clId="{89444B34-0462-4A47-B16E-47094E080E02}" dt="2024-06-14T20:49:12.546" v="462" actId="47"/>
          <pc:sldLayoutMkLst>
            <pc:docMk/>
            <pc:sldMasterMk cId="3737696327" sldId="2147483684"/>
            <pc:sldLayoutMk cId="986525464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E02C-3259-41E9-9D7F-74CDFBFF2D7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F753-E904-47B2-A99B-C4149370FC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347CE-7434-4363-B16B-65D49A857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4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2EDC9-0C66-CA1F-3CB3-6886A7DE2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FC2514-1284-AA96-93DA-351323927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581BB-E016-9E2C-4FD0-84A665DA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C86-4761-4ECF-910F-A9F90846106C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0F5D07-4F21-26E3-367D-547E757F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33D44-9B0D-09C4-5B0D-8E7C066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C0E6C-5F58-09C7-E84E-9D18E104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4A6966-9C3C-E571-AA11-8DFD88DC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73C4C9-A6E9-E001-E3A9-97AC37B6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3585-81A3-44FE-8724-8FFE92D70129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C416E-16D0-3E6D-1E88-7DAE1B6D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F1633D-54D5-D838-0B58-3E3240BD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2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39A28D-D7A1-59FC-2250-FA2E5A777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8F97F6-2E3D-3E3F-228F-591A180CE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1832F-4AE6-CA85-1EE1-021892CC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69D0-7CDE-4EEB-BCC6-5A747FCCC903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F024C-6856-EC5B-FA36-188413A4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438E03-1E3F-0EC0-3954-3AFD27F7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0767F-3544-02E4-21A5-118232DAD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F79CAB-FBF1-7857-443E-7A0CF8CFC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D77E8-071D-8FCE-DC25-9034F1A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13C-FBCB-4020-B60F-B169232433E9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55350-7BED-4B56-C92C-BCAE134D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93C097-FCD2-3183-FABD-ED0C07BD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8699A-EB25-B2D7-33E7-3F6AB60C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EF712-BF21-7BAF-87C2-A4B597202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DA43A-3127-59CF-D92A-D420D79C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3C09-8205-4247-B7C8-C5CD7601C995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67885-C270-140A-A432-B05F09E0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7E3F0E-AB07-1CFD-3CA2-545CDEC5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44B8A-BF6A-871D-ED9F-DE58C561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83180-3E7B-4990-1012-260BC67E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217AB-F81B-07A5-712E-72521B61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0B46-B743-4488-98F8-76901E9EE95F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C3FEFC-9EE4-3D65-55CA-244EFA1C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B5E188-A84C-18A4-85C9-486D42D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6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A33B0-26B1-C77D-8D91-EBA042AB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81050-E41A-3F3B-C284-FE93E7E2B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14152F-9BB8-F7CE-9F7E-4800B3433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0B2AAB-3D2B-42E9-8584-471881FF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0217-C0BC-4C3C-9157-07F172F6C4E3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F2F615-DA98-4515-825C-9B5002AA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4CA818-6D05-69A8-4CF8-B3E6BB25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5DAFF-3320-3D92-97C1-87C94DE2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BD12E-D761-0F11-FEC9-D111EBC8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E820BE-5E67-150A-F5D5-7EAC37D9F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633BA3-6A98-DA7D-13F8-624AC0E3D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48FF1E-F5C1-6849-C291-482A9035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884D61-91A4-DACA-C731-D79CBB3E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CCF1-6B86-4606-B4CE-0DA6A2B4E77A}" type="datetime1">
              <a:rPr lang="en-US" smtClean="0"/>
              <a:t>6/15/2024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F0C4E3-2B7C-E81F-9079-EB5AB0C6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560164-B362-61C8-FC3C-9CC3A496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0BDF7-D33D-0B4C-6102-23A2A3C3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6249AA-CAB9-B120-17FF-0318F62B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CF03-9552-4D3A-A1AE-ABC9CF2F0442}" type="datetime1">
              <a:rPr lang="en-US" smtClean="0"/>
              <a:t>6/15/2024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036D85-498A-DD76-6A5F-530ABA8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64100D-0E02-126B-88F6-64CB3874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9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23C5F6-308E-6FB1-2129-885A9C3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9048-1165-427B-A056-A9596039BD1C}" type="datetime1">
              <a:rPr lang="en-US" smtClean="0"/>
              <a:t>6/15/2024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49E9B9-87FB-33D8-2606-E4773764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1E8DA3-FF0B-C4F1-AC57-0934131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BC926-B734-E4DC-5B71-2C166EB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F8EEA-DCA4-3C40-865B-36511473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C92684-5A2A-DE7C-7383-C2CC3B45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5B396C-DAF0-F523-9377-3DF52FDC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02B7-13A2-40BA-9A74-59A98B8D3680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701C3E-F973-458A-9A48-23F4210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D270D-FA3A-8FFB-A646-58FE7C5C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72DE3-1C59-EBD4-845A-2DCCE139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19ABC4-8300-785D-081E-DBA03131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2ACAE1-1C14-2DE7-ACCA-4551430B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BBE2-4C83-4632-9EE5-F8D1C405C4BD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61EE7-27F4-631A-CB3B-6E979183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4303AC-B62D-1DB4-1A28-A5123C0D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8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C81C2-05E4-620D-606B-19565F07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27E040-1A32-D0C1-C877-65EB616F4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922B76-2808-F7BD-6609-8994FB58B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9227D9-FAE0-482E-243E-06E38E50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FAA-1B9D-49F2-B5C9-6D298193656C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7A84DF-7CBF-2CA9-E241-2F32B4FE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3BD917-E303-F37D-510C-7CCE1E42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A66B2-955A-85E5-D75B-F6DB332E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7E41E2-247B-CF42-862C-F5B60F7B9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A139A-A237-D454-994C-EE494184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6B8B-5AF2-4623-BFD1-547A2DC6DF8D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4C8F1E-CA8C-7459-B15C-3805E7F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E9ECA-3C6B-4239-B978-760D4CD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EE2DDF-A03A-83B9-B7EC-48C8EFB32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538DB4-C8A2-F3DC-CAA9-1831EE2B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63A86-EF67-BA8E-0D82-18EB4740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A8C0-2F7A-4BDE-9990-31C67E3A4837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4D751-8712-B5D8-103D-D5DECD3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E6ED16-F7EF-034C-1C7F-4569D129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61EF5-3D36-0CCE-1EBE-4B3C7C47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760B09-0D3F-C791-B92F-8DD384EAE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C47D01-49F4-C617-49E2-3550AB3A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6224-4D4D-43CE-A2A0-E446FB10D30C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595C5B-DF05-2E5F-A557-D53A0C03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FD96B3-636B-6CC2-3089-3936B7F7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02CFD-D2E6-69C5-4920-B7075526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B93C6-C7CF-C77C-0FE9-2EEA84FF9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A10BDB-A53D-0DE8-F205-A252203F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A017-774D-4AAC-9B14-30A44B040BA7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32A3B2-C79B-EAAF-A4C0-6A6CDAD0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1ACC15-80E7-3BFC-082D-8131D3D2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2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05940-82BA-47D0-EBB3-4AB7C52B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ABC747-B0A1-14E6-9098-BA6D6446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82496-E09F-1E67-CA17-248FF7A8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5E2A-274E-4147-9295-9F4688EF0055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F69068-E722-3959-1F45-19F1B337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152A2C-5960-5065-462E-FBD8F71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2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23D04-3847-8EB7-F49C-9A6B2A00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D4B16E-F1C4-FAD3-C752-88A4F1CC7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4A07D8-215C-A39F-337B-D5F06CAD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20E240-3A5C-CCE0-4075-9B550DE2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58C-4C27-4BF2-B385-57F271A40ED9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561376-5623-E3BC-72F9-E5DC568A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FDA374-93C2-23B3-0093-FB39E3D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A57CE-3227-62B5-656A-F83E9A2B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5EFDE9-3514-649E-97EA-E08E87621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04F49B-1853-480E-9875-AC1F79CE6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5DA531-5137-4303-215F-381B1938F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B76F8A-DCC2-746E-AB12-05C68EE58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09F6AF-4969-2EE0-5CBA-050234EA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77D7-0FF0-4C84-BE09-DC52C4D6F243}" type="datetime1">
              <a:rPr lang="en-US" smtClean="0"/>
              <a:t>6/15/2024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C96791-01A6-0EDF-31F9-19FF364E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3D7ED5-58B6-52CB-AA2D-52101D53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7FBA9-AF9B-C84B-A0A3-57AA2B96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4D0F15-5B86-FBB2-84D3-13F067FC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C993-CA3A-49A8-8350-9B2342E4B7EA}" type="datetime1">
              <a:rPr lang="en-US" smtClean="0"/>
              <a:t>6/15/2024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402672-1C5D-A578-870B-A203720D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1ABB94-AA20-55DB-D92C-642902C2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0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3D655B-BA1A-9C69-7B81-8AA2BBDF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D6D2-E1CE-4704-BBD3-E28A08FD36AF}" type="datetime1">
              <a:rPr lang="en-US" smtClean="0"/>
              <a:t>6/15/2024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6AED8C-A59E-58EF-A5D7-3178E876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522249-F3DF-D8A7-24E2-1ED2A501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46FE5-2518-7253-94E4-8404C528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26A41D-2AA2-0C51-B0ED-C513DFB40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1C8D91-ED73-71E8-51A3-B45E338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3EC1-C785-4CB9-A93C-4BD395C24F47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0B649-34AA-24A6-5846-6CD81576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EE6193-B830-0490-4348-DC6BFA68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CDCA8-7A78-EF58-9810-FB31A950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50D3A2-FF5B-674A-4EE4-C7A1264F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0DE314-6CFC-DAAF-BFAF-1D77D55A3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97E79A-C28D-EC96-EB49-72398738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1D80-F3EE-4950-BB02-0E952ACFFCE2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695F07-AEB8-F95A-736F-83037BB2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DABA2A-FD36-0A2C-BA77-74EA7B67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97D28-27D3-36EA-A055-54FF8EFD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B44620-2B54-1516-14AE-D99ECCB57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586FE8-325B-C53F-A8AE-1BD023073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825762-2B23-DD02-ABD4-65494515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916-424D-4D6D-BCB9-021D23492A40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BA737-59C7-637C-C0E7-471D695A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5B582D-1911-CB9A-F614-0F93E1AE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9FB6E-2CD7-A9C9-B54A-03E2480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05580B-EB13-962B-A1F4-1FA0A7F50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C2FD88-3705-67F4-55F2-B499DED1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5FB-B124-4154-AEBD-4094362F27B1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3CCD2-1A71-2078-84A9-60559EB3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42796-242B-2F7F-F2E4-BAC9130E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0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3E1C4C-92EE-E40C-EA53-0C225CF82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B93D5-D34A-BAD9-68B4-3786006B0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CE1D9E-B8AC-745B-DE40-D14F753A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F06-C094-4354-B168-C4850ACCAE31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F318CA-7F8D-54EE-3B70-0BDF801C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DD38B5-E35C-1BED-D0CA-2A812D88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8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16AB8-026B-B065-3F0D-631A612B4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ABE3BF-6A0F-E057-F07C-1AB574C43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AE2F2-1957-82ED-2A8C-8F4EC9C3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45830-2CDA-B21D-CD4A-F1F22633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A31CE3-D112-7823-2B42-90AAC7FE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82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9A5A7-9075-4490-D70A-BF4C6D5A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A55755-D6C0-A969-C06C-7DE755F3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2DA82C-E243-181F-03A8-949D852E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4C43F9-DF02-751B-AFA5-AE228A3F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3345CC-5F06-65FD-5505-584C8DED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493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73488-3406-6C34-7973-B9C712F8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87424-2142-B812-BAD9-800013E2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92069-8BEF-B222-3FFD-B07041B2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D1395-DE90-8435-2433-1D76E7A4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C2771B-9770-3660-4BFC-629DB62E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399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23403-7E34-6740-8D18-FB057FCC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D9E47-4C28-CD84-FC11-4ABE0C222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FBD7B6-1845-F992-1487-023B32D8E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4B74B9-1EEC-81CB-200B-6CFD5B61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6C125-D4B9-09FB-5036-0B97C968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65F73-31DA-E330-2786-58C4DCC4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240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3528A-8DD1-C17D-7B8E-95711CCF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D0DF5-8DA1-F5D8-C708-24D979A3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DFF835-69E5-E27B-7945-3695AFE3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3660B-7DF1-BE66-7179-719E3BC66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C7F678-0C23-7B4B-4EDB-A4BFE21E8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E82901-BB9A-D408-64A4-E2F1DA73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4DCBB2-21A1-246C-CD5A-AA735E14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AA36D67-315B-9D68-DBC5-C21D8773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115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32BDE-6A81-04D4-3C80-1229B215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0416A2-F3C0-D1DE-4A00-8B0E74D3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FA4EB9-B060-8E7D-DA2E-20012B6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207C39-B0CB-48C1-4E37-BB867D56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28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0674C-4D2A-E4E0-A84F-FC4F836B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DAD08F-0216-1AC4-209E-06CD2B1CA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FAF964-54B1-CCD2-6654-71D377E6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283DA6-F7E9-D66E-DB92-837651F4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EEA4-BA33-4B36-8328-B9E1EFA21A61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73CA4B-DEC3-256E-A7D4-B655321F7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D745D4-7A63-0B89-1D19-97EB1158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6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703238-8656-7528-A03A-0009FFE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D570E8-AED9-B489-DE3E-1BB94EFF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E287CE-D2DC-253C-5A30-3A1BAC77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92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5D77-E5F4-2C37-0FE1-9AA4A4B9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03B1-A45A-2A96-0464-74FCCAB9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BFA0CA-371C-F772-F5DE-05F89C195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3D4DC4-842B-71B1-74A5-B5B3692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DA242-2C97-6980-2418-51455302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7E25B1-EA7B-202A-884D-95A068D1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99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172C2-7E52-3513-B23B-DC3A591D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C8246E-DA2F-DE93-8026-450FC13AF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808A49-2B01-A8F3-EDE3-64562E644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E4E3D9-72C1-3318-1B39-45752FAE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E67CA-0F59-444F-04B7-861C1C1E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B31F7-8EFB-51BA-61E5-F8140146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633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4F36E-DDC7-B77F-C256-A7AD0A5E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5F07DB-1C19-3892-08C5-F867F8BE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9B85B-8672-81C0-3CDC-A8AB6313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D3EFF-2678-391F-F2B5-FAF7B148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A4B33-6403-521A-645F-0D119799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910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7AA7CF-4C14-F792-9C17-FBAA72AEC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0E149C-15C0-0C0F-3B53-C61E78858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9C4E2-40E0-39ED-5C6E-F9E6156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E28E01-E188-5B6B-4B75-D28A33B1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A3A0B-5761-D061-8E74-A47F1B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6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3D4BB-00AB-2183-9C77-3749D159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43FC5D-AC89-5BAD-2288-8DDDC21E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1CB7CB-CEED-DD10-CD83-D2DF64E3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C20DAD-26B3-2C61-8BDA-7547B6338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869EA8-1790-6AC0-F8AF-4F0AE65C8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86682B-7817-1075-E721-BDD2C571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195F-D2FC-4FDC-9C84-F429B32E881B}" type="datetime1">
              <a:rPr lang="en-US" smtClean="0"/>
              <a:t>6/15/2024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06499F-40F3-B9FC-D1BF-DBB4CBA0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0AAB33-0829-5709-53E6-1D33CFF3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5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AA309-872A-1A4F-B0E1-9FCC8887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307289-CC56-2BE8-6A9D-BADAF08D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A918-4D39-4920-8812-7FEED950FF63}" type="datetime1">
              <a:rPr lang="en-US" smtClean="0"/>
              <a:t>6/15/2024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40C951-FE40-8A10-1539-44C6C561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5AC9E8-83F2-86BA-4B0E-16B52E77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1C32C0-D689-DF08-5FC6-E6BF9FDC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7FC-3A6B-45EC-915C-159F8EBF9CEB}" type="datetime1">
              <a:rPr lang="en-US" smtClean="0"/>
              <a:t>6/15/2024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D1E6D9-FB33-7168-80C8-9FDBB126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E6DC5D-7C09-BDC9-52EE-C7F6F195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57585-D84F-8D1A-BA3F-03FA5BF5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5C514F-31D8-4DC9-7418-32629EB1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A850B4-252B-C093-78BF-6A1A89156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962C29-111D-AC78-7DB0-24E86BE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4173-3182-4B85-80E6-080D6FF508DB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9D997D-C239-993D-C632-F8E26604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524936-8BF4-1C21-26ED-0840A3A1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B3463-3879-3110-97CA-667E6826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945EF7-E9C7-2F4B-F16B-4A495ECB0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109A74-E06B-6910-1450-1C3F65A3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F88221-9BA2-7807-BBD7-C2D854F7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5B1-B3DF-4D00-ACFB-83A392826B52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61195-318B-AF8E-43E0-9A0F56A1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F57C8-F66E-797E-E0B7-7923A94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1FD465-50C4-E0C4-5F54-009C6D0E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D3F91D-6818-FE61-CF09-F69528BA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4ABFA1-6E74-E0C7-7480-B7F88BD5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9E767-BBE8-4E14-9305-EBA6C51577FE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548780-0C94-F69B-98A0-F376545B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E0100-7B1D-7E73-B258-E42D68BE5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3D558-FA3F-49C7-84BF-5DBD2900FC1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28C741-5056-9180-C408-38FBAA25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4E2C03-E71E-3DEE-1F0A-82DBA18D9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89B1F-84E4-5DD7-0392-C6BA09CA3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43F7-999B-40F9-AEE5-901C8E19CFFD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EF886-4BEB-7935-95C5-2294FFC8E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63E055-B82E-0EBE-323D-C6577CFBB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A83FCC-0EA0-5345-FF1E-7AF610A7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7E0FAC-6839-236C-6A10-5563A336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0A15A4-1D31-C044-3D7C-D14E68FAA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82178-447F-41AA-BFCB-92309FF79776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19D05F-8323-08DF-263D-816D97D44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A89A85-9924-38EC-D3A6-17862A70C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2091D5-1447-45AF-BA05-5BD5529EDB5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CA54E5-6710-6153-6A46-8FB95025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9FE318-37E5-45B1-35A8-A7E1CF60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F15952-AB8E-1FE0-016F-7E13D7FD5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85EE-E7EF-B240-B946-C5E5A5653294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A68E57-CA06-8FA7-7ECC-093A0F2B8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4A95E-BDEA-86AA-5054-748C6A20A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3335-1DC3-F44D-9BCC-5F9C94EC53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5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opscience.iop.org/article/10.1088/1475-7516/2023/07/0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ndico.ego-gw.it/event/710/contributions/6368/attachments/3576/6396/ET-symposiumOSB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opscience.iop.org/article/10.1088/1475-7516/2023/07/0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ego-gw.it/event/710/contributions/6385/attachments/3582/6418/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0157893-4CC9-F983-1B69-13C7C59F374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Immagine che contiene design, arte&#10;&#10;Descrizione generata automaticamente con attendibilità media">
            <a:extLst>
              <a:ext uri="{FF2B5EF4-FFF2-40B4-BE49-F238E27FC236}">
                <a16:creationId xmlns:a16="http://schemas.microsoft.com/office/drawing/2014/main" id="{B9EA1F11-D583-83BE-BE8F-FEE62EAFF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3" r="15398"/>
          <a:stretch/>
        </p:blipFill>
        <p:spPr>
          <a:xfrm>
            <a:off x="4459094" y="0"/>
            <a:ext cx="7754589" cy="6857401"/>
          </a:xfrm>
          <a:prstGeom prst="rect">
            <a:avLst/>
          </a:prstGeom>
        </p:spPr>
      </p:pic>
      <p:pic>
        <p:nvPicPr>
          <p:cNvPr id="4" name="Immagine 3" descr="Immagine che contiene invertebrato, Bioluminescenza, Invertebrati marini, Plancton&#10;&#10;Descrizione generata automaticamente">
            <a:extLst>
              <a:ext uri="{FF2B5EF4-FFF2-40B4-BE49-F238E27FC236}">
                <a16:creationId xmlns:a16="http://schemas.microsoft.com/office/drawing/2014/main" id="{FC6ADFB8-65BA-A7BD-4E00-366C2CBD2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" y="599"/>
            <a:ext cx="1219200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38B109-FB8C-0362-D50F-99D9287E8991}"/>
              </a:ext>
            </a:extLst>
          </p:cNvPr>
          <p:cNvSpPr txBox="1"/>
          <p:nvPr/>
        </p:nvSpPr>
        <p:spPr>
          <a:xfrm>
            <a:off x="697391" y="4189040"/>
            <a:ext cx="2993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Michele Punturo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Harald </a:t>
            </a:r>
            <a:r>
              <a:rPr kumimoji="0" lang="it-IT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Lueck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EE9647-AE71-1C2A-F363-DAA8CBB1AACC}"/>
              </a:ext>
            </a:extLst>
          </p:cNvPr>
          <p:cNvSpPr txBox="1"/>
          <p:nvPr/>
        </p:nvSpPr>
        <p:spPr>
          <a:xfrm>
            <a:off x="4921624" y="-1559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BCEA9D-2511-B37D-6572-0F20129EC4CE}"/>
              </a:ext>
            </a:extLst>
          </p:cNvPr>
          <p:cNvSpPr txBox="1"/>
          <p:nvPr/>
        </p:nvSpPr>
        <p:spPr>
          <a:xfrm>
            <a:off x="731258" y="2556311"/>
            <a:ext cx="4241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WP6 deliverables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53908A-4FF0-2D86-4D7A-D0B5C1520AF3}"/>
              </a:ext>
            </a:extLst>
          </p:cNvPr>
          <p:cNvSpPr txBox="1"/>
          <p:nvPr/>
        </p:nvSpPr>
        <p:spPr>
          <a:xfrm>
            <a:off x="697391" y="1759391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ET-PP June 2024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49E358-2C9E-33CA-A69B-23D13CBBC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9281" y="70335"/>
            <a:ext cx="4264174" cy="13052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D03214-54EC-D8FB-FAFB-E3FC41590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1" y="5835165"/>
            <a:ext cx="158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4421332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6320118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600639">
            <a:off x="3843753" y="555004"/>
            <a:ext cx="1821727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7554" y="259104"/>
            <a:ext cx="41372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block is composed of two main sub-blocks: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D1B0173A-1955-8C9B-9327-D19AEE95C1B4}"/>
              </a:ext>
            </a:extLst>
          </p:cNvPr>
          <p:cNvSpPr/>
          <p:nvPr/>
        </p:nvSpPr>
        <p:spPr>
          <a:xfrm>
            <a:off x="5683624" y="1295400"/>
            <a:ext cx="349623" cy="11297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524D67-574A-B77C-9D59-0B35132DAB59}"/>
              </a:ext>
            </a:extLst>
          </p:cNvPr>
          <p:cNvSpPr txBox="1"/>
          <p:nvPr/>
        </p:nvSpPr>
        <p:spPr>
          <a:xfrm>
            <a:off x="1546412" y="1501844"/>
            <a:ext cx="413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revisited, summarized, updated version of the CDR (updated 2020 ET CDR, novel optical layout, …)</a:t>
            </a: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A7E50FD9-6326-1CDF-C8A6-63BC1A4146E6}"/>
              </a:ext>
            </a:extLst>
          </p:cNvPr>
          <p:cNvSpPr/>
          <p:nvPr/>
        </p:nvSpPr>
        <p:spPr>
          <a:xfrm>
            <a:off x="5683623" y="2577353"/>
            <a:ext cx="349623" cy="9906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432621-64C2-1DC1-9481-BD549C124FDB}"/>
              </a:ext>
            </a:extLst>
          </p:cNvPr>
          <p:cNvSpPr txBox="1"/>
          <p:nvPr/>
        </p:nvSpPr>
        <p:spPr>
          <a:xfrm>
            <a:off x="1546412" y="2783797"/>
            <a:ext cx="413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chapter on the ET R&amp;D strategy </a:t>
            </a:r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275E4E-B44E-9575-482B-59629EF74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-271" y="4421332"/>
            <a:ext cx="1723350" cy="527503"/>
          </a:xfrm>
          <a:prstGeom prst="rect">
            <a:avLst/>
          </a:prstGeom>
        </p:spPr>
      </p:pic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770FDEA-6BEB-A3B9-EA38-FB900221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FF79816-FEE6-F0D7-0A2B-06919AFA67A2}"/>
              </a:ext>
            </a:extLst>
          </p:cNvPr>
          <p:cNvSpPr/>
          <p:nvPr/>
        </p:nvSpPr>
        <p:spPr>
          <a:xfrm rot="19138741">
            <a:off x="116275" y="463573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191470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4421332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6320118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600639">
            <a:off x="3843753" y="531192"/>
            <a:ext cx="1821727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7554" y="259104"/>
            <a:ext cx="41372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block is composed of two main sub-blocks: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D1B0173A-1955-8C9B-9327-D19AEE95C1B4}"/>
              </a:ext>
            </a:extLst>
          </p:cNvPr>
          <p:cNvSpPr/>
          <p:nvPr/>
        </p:nvSpPr>
        <p:spPr>
          <a:xfrm>
            <a:off x="5683624" y="1295400"/>
            <a:ext cx="349623" cy="11297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524D67-574A-B77C-9D59-0B35132DAB59}"/>
              </a:ext>
            </a:extLst>
          </p:cNvPr>
          <p:cNvSpPr txBox="1"/>
          <p:nvPr/>
        </p:nvSpPr>
        <p:spPr>
          <a:xfrm>
            <a:off x="1546412" y="1501844"/>
            <a:ext cx="4137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revisited, summarized, updated version of the CDR (updated 2020 ET CDR, novel optical layout, …)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EB66181-FE02-1691-2023-9219AF507261}"/>
              </a:ext>
            </a:extLst>
          </p:cNvPr>
          <p:cNvSpPr txBox="1"/>
          <p:nvPr/>
        </p:nvSpPr>
        <p:spPr>
          <a:xfrm>
            <a:off x="518519" y="2588104"/>
            <a:ext cx="517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preliminary TDR phase, we need to define a small team of writers that extracts and restructures as much as possible information from the CDR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 → ISB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8DEA24F-EA09-1583-F803-8D59D9BC0B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-271" y="4421332"/>
            <a:ext cx="1723350" cy="527503"/>
          </a:xfrm>
          <a:prstGeom prst="rect">
            <a:avLst/>
          </a:prstGeom>
        </p:spPr>
      </p:pic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08EE05BB-82B2-673F-8C5E-87D7EAE9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81CF6CD-1A7D-850C-B6D3-B9CC4FFD668E}"/>
              </a:ext>
            </a:extLst>
          </p:cNvPr>
          <p:cNvSpPr/>
          <p:nvPr/>
        </p:nvSpPr>
        <p:spPr>
          <a:xfrm rot="19138741">
            <a:off x="116275" y="463573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425467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4421332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6320118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600639">
            <a:off x="3843753" y="531192"/>
            <a:ext cx="1821727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7554" y="259104"/>
            <a:ext cx="413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block is composed by two main sub-blocks:</a:t>
            </a: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A7E50FD9-6326-1CDF-C8A6-63BC1A4146E6}"/>
              </a:ext>
            </a:extLst>
          </p:cNvPr>
          <p:cNvSpPr/>
          <p:nvPr/>
        </p:nvSpPr>
        <p:spPr>
          <a:xfrm>
            <a:off x="5683623" y="2577353"/>
            <a:ext cx="349623" cy="9906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432621-64C2-1DC1-9481-BD549C124FDB}"/>
              </a:ext>
            </a:extLst>
          </p:cNvPr>
          <p:cNvSpPr txBox="1"/>
          <p:nvPr/>
        </p:nvSpPr>
        <p:spPr>
          <a:xfrm>
            <a:off x="1546412" y="2783797"/>
            <a:ext cx="413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new chapter on the ET R&amp;D strategy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4AB7DC-A71B-ED09-40DF-58F672FB011E}"/>
              </a:ext>
            </a:extLst>
          </p:cNvPr>
          <p:cNvSpPr txBox="1"/>
          <p:nvPr/>
        </p:nvSpPr>
        <p:spPr>
          <a:xfrm>
            <a:off x="97440" y="3267293"/>
            <a:ext cx="56857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preliminary TDR phase, it cannot be much more than a place-holder. R&amp;D strategy, TRL status &amp; evolution, impacts have still to be defined inside the ET collaboration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61418A-9FDF-DA26-F2FE-6488AEE29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-271" y="4421332"/>
            <a:ext cx="1723350" cy="5275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6BABD2-2082-ACB6-93F0-9281FAD8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E189548-D61C-959E-609A-6650C0936FFA}"/>
              </a:ext>
            </a:extLst>
          </p:cNvPr>
          <p:cNvSpPr/>
          <p:nvPr/>
        </p:nvSpPr>
        <p:spPr>
          <a:xfrm rot="19138741">
            <a:off x="116275" y="463573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284118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0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1898786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2010791">
            <a:off x="4287890" y="3720073"/>
            <a:ext cx="1236945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5952" y="2580972"/>
            <a:ext cx="53883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block must be created automatically as far as possible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huge amount of work  between ETC-ISB and the PO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D1B0173A-1955-8C9B-9327-D19AEE95C1B4}"/>
              </a:ext>
            </a:extLst>
          </p:cNvPr>
          <p:cNvSpPr/>
          <p:nvPr/>
        </p:nvSpPr>
        <p:spPr>
          <a:xfrm>
            <a:off x="5528880" y="3710353"/>
            <a:ext cx="349623" cy="15275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524D67-574A-B77C-9D59-0B35132DAB59}"/>
              </a:ext>
            </a:extLst>
          </p:cNvPr>
          <p:cNvSpPr txBox="1"/>
          <p:nvPr/>
        </p:nvSpPr>
        <p:spPr>
          <a:xfrm>
            <a:off x="390119" y="3859597"/>
            <a:ext cx="4137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preliminary-TDR phase the information will be quite incomplete and “poor”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due to the current maturity of the PBS and of the parameter tables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6240CB-4F50-BB12-64C2-D960C86B62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0" y="0"/>
            <a:ext cx="1723350" cy="527503"/>
          </a:xfrm>
          <a:prstGeom prst="rect">
            <a:avLst/>
          </a:prstGeom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C713B47D-7B69-E75E-0DDD-661600A6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351122-850F-E42B-436A-92CD4A1F7B7C}"/>
              </a:ext>
            </a:extLst>
          </p:cNvPr>
          <p:cNvSpPr/>
          <p:nvPr/>
        </p:nvSpPr>
        <p:spPr>
          <a:xfrm rot="19138741">
            <a:off x="-165401" y="87584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10152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A78A9-7070-DEB0-7BBA-9C1729AB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255"/>
            <a:ext cx="5943600" cy="1519192"/>
          </a:xfrm>
        </p:spPr>
        <p:txBody>
          <a:bodyPr/>
          <a:lstStyle/>
          <a:p>
            <a:r>
              <a:rPr lang="it-IT" dirty="0"/>
              <a:t>ET PBS </a:t>
            </a:r>
            <a:r>
              <a:rPr lang="it-IT" dirty="0" err="1"/>
              <a:t>elements</a:t>
            </a:r>
            <a:r>
              <a:rPr lang="it-IT" dirty="0"/>
              <a:t> and </a:t>
            </a:r>
            <a:r>
              <a:rPr lang="it-IT" dirty="0" err="1"/>
              <a:t>parameters</a:t>
            </a:r>
            <a:r>
              <a:rPr lang="it-IT" dirty="0"/>
              <a:t> DB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FA931-5CBC-CA9F-0C68-59AD8F4DC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435" y="1910324"/>
            <a:ext cx="5876365" cy="4486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ISB members of the collaboration, under the coordination of the PO,  created a huge number of excel files containing the PBS structure and the PBS parameters</a:t>
            </a:r>
          </a:p>
          <a:p>
            <a:r>
              <a:rPr lang="en-US" dirty="0"/>
              <a:t>The PO (thanks to Oussama El-</a:t>
            </a:r>
            <a:r>
              <a:rPr lang="en-US" dirty="0" err="1"/>
              <a:t>Mecherfi</a:t>
            </a:r>
            <a:r>
              <a:rPr lang="en-US" dirty="0"/>
              <a:t> and P. Verdier) created a Database that read all these files</a:t>
            </a:r>
          </a:p>
          <a:p>
            <a:r>
              <a:rPr lang="en-US" dirty="0"/>
              <a:t>This DB is now capable to produce outputs in human-</a:t>
            </a:r>
            <a:r>
              <a:rPr lang="en-US" dirty="0" err="1"/>
              <a:t>comuputer</a:t>
            </a:r>
            <a:r>
              <a:rPr lang="en-US" dirty="0"/>
              <a:t> readable format (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7DD07C9-F190-5B1B-188E-17B797A83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3918" y="35029"/>
            <a:ext cx="5490882" cy="318419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3B1E6A-55E7-9558-9E18-71FB872F3A2F}"/>
              </a:ext>
            </a:extLst>
          </p:cNvPr>
          <p:cNvSpPr txBox="1"/>
          <p:nvPr/>
        </p:nvSpPr>
        <p:spPr>
          <a:xfrm>
            <a:off x="7826188" y="3137647"/>
            <a:ext cx="3390672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[{"id":24430,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"another_id":"1",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"created_at":"2024-04-05T14:08:27.487Z",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"updated_at":"2024-04-14T21:45:23.382Z",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"pbs_element_id":105,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paramName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":"Material ?",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paramValue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":"Fused Silica",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paramUnit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paramMargin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paramType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":"Constraint specific",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"description":"",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"ref":"ET-0007B-20 table 6.1 p95",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"comment":"",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"flag":"",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identity":"FUNCTIONAL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impact_or_zaxis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author":"Jessica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Steinlechner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verified_by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":"",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custom_fields":null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,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ptos" panose="020B0004020202020204" pitchFamily="34" charset="0"/>
                <a:cs typeface="+mn-cs"/>
              </a:rPr>
              <a:t>"pbs_element_id__PBSCODE":"1.1.2.1.1.1"}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8FAD141-AF72-F9EE-EB6C-7054AA3C3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5382243" y="6132847"/>
            <a:ext cx="1723350" cy="5275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D20C85-8BA2-470F-53B0-5D1DC40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1D45DF9-C8D5-409A-5C28-AA6325FD1C44}"/>
              </a:ext>
            </a:extLst>
          </p:cNvPr>
          <p:cNvSpPr/>
          <p:nvPr/>
        </p:nvSpPr>
        <p:spPr>
          <a:xfrm rot="19138741">
            <a:off x="4336184" y="4275582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267006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E82D6D-9A88-4A3B-98DE-06D6AE58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101" y="0"/>
            <a:ext cx="6211455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886190-1035-48FB-A790-F316669B34A7}"/>
              </a:ext>
            </a:extLst>
          </p:cNvPr>
          <p:cNvSpPr txBox="1"/>
          <p:nvPr/>
        </p:nvSpPr>
        <p:spPr>
          <a:xfrm>
            <a:off x="116444" y="838467"/>
            <a:ext cx="5701650" cy="5755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Harald Lueck </a:t>
            </a:r>
            <a:r>
              <a:rPr kumimoji="0" lang="en-US" sz="2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realised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test Python script that transfers the PBS database into a latex document.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works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new stable version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 will be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elaborated by Giuseppe Greco, reading the JSON output of the DB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are able to transform the PBS hierarchy into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LaTex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sections, sub-sections, …</a:t>
            </a: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Issue: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the PBS entries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PBS elements missing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638 elements on 1824 have a parameter file attached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Descriptions are often missing or poor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7DB6B0-5D25-1BA6-31BB-5F4946CD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206520"/>
            <a:ext cx="3590365" cy="598581"/>
          </a:xfrm>
        </p:spPr>
        <p:txBody>
          <a:bodyPr>
            <a:normAutofit fontScale="90000"/>
          </a:bodyPr>
          <a:lstStyle/>
          <a:p>
            <a:r>
              <a:rPr lang="it-IT" dirty="0"/>
              <a:t>PBS2TDR</a:t>
            </a:r>
            <a:endParaRPr lang="en-US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358FA3-8208-B5D4-BBBC-A60520E4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3680012" y="62753"/>
            <a:ext cx="1723350" cy="5275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D00785-23DD-D80F-1F6F-78B490B2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91D5-1447-45AF-BA05-5BD5529ED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D6BE6E-D257-1E1C-FB33-A528509AE4D9}"/>
              </a:ext>
            </a:extLst>
          </p:cNvPr>
          <p:cNvSpPr/>
          <p:nvPr/>
        </p:nvSpPr>
        <p:spPr>
          <a:xfrm rot="19138741">
            <a:off x="7133524" y="2919954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104550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0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1898786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2010791">
            <a:off x="4873618" y="4809543"/>
            <a:ext cx="1236945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5599" y="4135398"/>
            <a:ext cx="553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 to have this chapter in the preliminary TDR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Few lines about the ETRAC/DREAMS studies?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FD3F25BB-68C7-DFB2-AFEC-3E50836C37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0" y="0"/>
            <a:ext cx="1723350" cy="527503"/>
          </a:xfrm>
          <a:prstGeom prst="rect">
            <a:avLst/>
          </a:prstGeom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EA6E29FA-FCA6-2BF5-6F3D-20275AB3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2B2C02C-19AE-0CB0-7582-F7AEBDE3FE75}"/>
              </a:ext>
            </a:extLst>
          </p:cNvPr>
          <p:cNvSpPr/>
          <p:nvPr/>
        </p:nvSpPr>
        <p:spPr>
          <a:xfrm rot="19138741">
            <a:off x="279413" y="1245273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157929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0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1898786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2010791">
            <a:off x="4873618" y="5195022"/>
            <a:ext cx="1236945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5599" y="4520877"/>
            <a:ext cx="553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hope to have this in the preliminary TDR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we have it in the final?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BFD6E5F-2BA5-F8A5-122A-1E1A5B3CA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0" y="0"/>
            <a:ext cx="1723350" cy="5275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8D8C02-7D05-ACE4-5769-F61D0E2B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0B8FA3B-78BC-7C3A-6ED3-4F7D0448F045}"/>
              </a:ext>
            </a:extLst>
          </p:cNvPr>
          <p:cNvSpPr/>
          <p:nvPr/>
        </p:nvSpPr>
        <p:spPr>
          <a:xfrm rot="19138741">
            <a:off x="367992" y="127608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409961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0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ieren 29">
            <a:extLst>
              <a:ext uri="{FF2B5EF4-FFF2-40B4-BE49-F238E27FC236}">
                <a16:creationId xmlns:a16="http://schemas.microsoft.com/office/drawing/2014/main" id="{B1A42E33-9035-4F0F-B1A4-B87275BAACDD}"/>
              </a:ext>
            </a:extLst>
          </p:cNvPr>
          <p:cNvGrpSpPr/>
          <p:nvPr/>
        </p:nvGrpSpPr>
        <p:grpSpPr>
          <a:xfrm>
            <a:off x="6093632" y="-236323"/>
            <a:ext cx="5917584" cy="7011583"/>
            <a:chOff x="1999706" y="-583611"/>
            <a:chExt cx="8001000" cy="9574964"/>
          </a:xfrm>
        </p:grpSpPr>
        <p:pic>
          <p:nvPicPr>
            <p:cNvPr id="10" name="Grafik 26">
              <a:extLst>
                <a:ext uri="{FF2B5EF4-FFF2-40B4-BE49-F238E27FC236}">
                  <a16:creationId xmlns:a16="http://schemas.microsoft.com/office/drawing/2014/main" id="{6B01A30F-B737-43F0-A179-CBA1E02D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1" name="Grafik 28">
              <a:extLst>
                <a:ext uri="{FF2B5EF4-FFF2-40B4-BE49-F238E27FC236}">
                  <a16:creationId xmlns:a16="http://schemas.microsoft.com/office/drawing/2014/main" id="{24FEF683-9544-4588-A39A-707BB4F9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1898786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 rot="2010791">
            <a:off x="4873618" y="5611878"/>
            <a:ext cx="1236945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5599" y="4616264"/>
            <a:ext cx="553423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hope to have this in the preliminary TDR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need to extend the fields of the parameter files to obtain the cost list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including error bars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C307BF-1284-DB75-FF1B-9DAFAD21B9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0" y="0"/>
            <a:ext cx="1723350" cy="5275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B4A61C-F671-2250-470C-67CA7EF4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E9BD82B-E17B-0852-5821-C4A8C9A30F0D}"/>
              </a:ext>
            </a:extLst>
          </p:cNvPr>
          <p:cNvSpPr/>
          <p:nvPr/>
        </p:nvSpPr>
        <p:spPr>
          <a:xfrm rot="19138741">
            <a:off x="15384" y="1534356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11750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060E7-C7FC-7A99-5F6A-93941C17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it-IT" dirty="0" err="1"/>
              <a:t>Summary</a:t>
            </a:r>
            <a:r>
              <a:rPr lang="it-IT" dirty="0"/>
              <a:t> …. </a:t>
            </a:r>
            <a:r>
              <a:rPr lang="it-IT" dirty="0" err="1"/>
              <a:t>almost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44F4F7-E093-1B28-A27A-C313F559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1484616"/>
            <a:ext cx="11861514" cy="5188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WP6 coordinators, namely </a:t>
            </a:r>
            <a:r>
              <a:rPr lang="en-US" dirty="0" err="1"/>
              <a:t>M.Punturo</a:t>
            </a:r>
            <a:r>
              <a:rPr lang="en-US" dirty="0"/>
              <a:t> and </a:t>
            </a:r>
            <a:r>
              <a:rPr lang="en-US" dirty="0" err="1"/>
              <a:t>H.Lück</a:t>
            </a:r>
            <a:r>
              <a:rPr lang="en-US" dirty="0"/>
              <a:t>, in their role of ETC Spokesperson and Deputy spokesperson, took on the task of delivering the TDR detector as part of the ET-PP</a:t>
            </a:r>
          </a:p>
          <a:p>
            <a:r>
              <a:rPr lang="en-US" dirty="0"/>
              <a:t>The style and the content has been agreed with the PO/ED</a:t>
            </a:r>
          </a:p>
          <a:p>
            <a:r>
              <a:rPr lang="en-US" dirty="0"/>
              <a:t>The difficulties and the status have been transparently described in a plenary session of the ET symposium</a:t>
            </a:r>
          </a:p>
          <a:p>
            <a:r>
              <a:rPr lang="en-US" dirty="0"/>
              <a:t>At the ET symposium, it was agreed to discuss the new timeline at this meeting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865B12-856E-215E-7527-E6B90485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19</a:t>
            </a:fld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E9F6AED-8EF6-0801-3507-08899BF4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14BFC-6C30-657E-5C3F-6BD29AA1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WP6 - Deliverables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12A58-B311-4BEB-DFB1-4CE1047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D6.1 Refined Science Case (M18) – Feb24</a:t>
            </a:r>
          </a:p>
          <a:p>
            <a:r>
              <a:rPr lang="en-US" dirty="0"/>
              <a:t>D6.2 Vacuum pipe Design (M24) – Sept 24;</a:t>
            </a:r>
          </a:p>
          <a:p>
            <a:r>
              <a:rPr lang="en-US" dirty="0"/>
              <a:t>D6.3 Preliminary RI TDR (M24) – Sept24;</a:t>
            </a:r>
          </a:p>
          <a:p>
            <a:r>
              <a:rPr lang="en-US" dirty="0"/>
              <a:t>D6.4 Preliminary DET TDR (M24) – Sept24;</a:t>
            </a:r>
          </a:p>
          <a:p>
            <a:r>
              <a:rPr lang="en-US" dirty="0"/>
              <a:t>D6.5 RI TDR (M40) – Feb26;</a:t>
            </a:r>
          </a:p>
          <a:p>
            <a:r>
              <a:rPr lang="en-US" dirty="0"/>
              <a:t>D6.6 DMP and Data Access Policy (M46) – Jul26.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B2F49C-1F13-5DF7-D8AC-BE9713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750D-9023-4845-908B-E0BAB1A392B1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E80A40-088D-0448-EB57-B91FD8E8C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242498-E627-50F1-EC1D-E592514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Questions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74C573-AB51-99E4-245D-E79DF1DA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253196"/>
            <a:ext cx="6555347" cy="6300004"/>
          </a:xfrm>
        </p:spPr>
        <p:txBody>
          <a:bodyPr anchor="ctr">
            <a:normAutofit/>
          </a:bodyPr>
          <a:lstStyle/>
          <a:p>
            <a:r>
              <a:rPr lang="en-US" sz="1900" dirty="0">
                <a:ea typeface="+mn-lt"/>
                <a:cs typeface="+mn-lt"/>
              </a:rPr>
              <a:t>On 5 June, the PD convened a meeting with the ISB chairs (by accident, forgetting to inform the ETC management) and asked for a discussion (from the meeting notes) on:</a:t>
            </a:r>
            <a:endParaRPr lang="en-US" sz="1900" dirty="0">
              <a:latin typeface="Calibri"/>
              <a:ea typeface="Calibri"/>
              <a:cs typeface="Calibri"/>
            </a:endParaRPr>
          </a:p>
          <a:p>
            <a:pPr lvl="1"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/>
                <a:cs typeface="Arial"/>
              </a:rPr>
              <a:t>Learn to speak the same language (what does “TDR” mean)</a:t>
            </a:r>
          </a:p>
          <a:p>
            <a:pPr lvl="1"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/>
                <a:cs typeface="Arial"/>
              </a:rPr>
              <a:t>How to </a:t>
            </a:r>
            <a:r>
              <a:rPr lang="en-US" sz="1800" b="0" i="0" u="none" strike="noStrike" dirty="0" err="1">
                <a:effectLst/>
                <a:latin typeface="Arial"/>
                <a:cs typeface="Arial"/>
              </a:rPr>
              <a:t>formalise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 interactions, written documents to answer questions</a:t>
            </a:r>
          </a:p>
          <a:p>
            <a:pPr lvl="1"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/>
                <a:cs typeface="Arial"/>
              </a:rPr>
              <a:t>What responsibilities are needed (within the ISB) </a:t>
            </a:r>
          </a:p>
          <a:p>
            <a:pPr lvl="1"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/>
                <a:cs typeface="Arial"/>
              </a:rPr>
              <a:t>Fast teams </a:t>
            </a:r>
            <a:r>
              <a:rPr lang="en-US" sz="1800" b="0" i="0" u="none" strike="noStrike" dirty="0" err="1">
                <a:effectLst/>
                <a:latin typeface="Arial"/>
                <a:cs typeface="Arial"/>
              </a:rPr>
              <a:t>e.g</a:t>
            </a:r>
            <a:r>
              <a:rPr lang="en-US" sz="1800" b="0" i="0" u="none" strike="noStrike" dirty="0">
                <a:effectLst/>
                <a:latin typeface="Arial"/>
                <a:cs typeface="Arial"/>
              </a:rPr>
              <a:t> US-style needed/wanted</a:t>
            </a:r>
          </a:p>
          <a:p>
            <a:pPr lvl="1"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/>
                <a:cs typeface="Arial"/>
              </a:rPr>
              <a:t>Flow of deliverables, i.e. what parts of the detector design needs to be ready when (TDR, functional layout, TLR roadmap)</a:t>
            </a:r>
          </a:p>
          <a:p>
            <a:pPr lvl="1" fontAlgn="base">
              <a:spcBef>
                <a:spcPts val="0"/>
              </a:spcBef>
            </a:pPr>
            <a:r>
              <a:rPr lang="en-US" sz="1900" b="0" i="0" u="none" strike="noStrike" dirty="0">
                <a:effectLst/>
                <a:latin typeface="Arial" panose="020B0604020202020204" pitchFamily="34" charset="0"/>
              </a:rPr>
              <a:t>…</a:t>
            </a:r>
          </a:p>
          <a:p>
            <a:pPr fontAlgn="base">
              <a:spcBef>
                <a:spcPts val="0"/>
              </a:spcBef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Next meeting scheduled for the 5</a:t>
            </a:r>
            <a:r>
              <a:rPr lang="en-US" sz="1800" b="0" i="0" u="none" strike="noStrike" baseline="30000" dirty="0">
                <a:effectLst/>
                <a:latin typeface="Arial" panose="020B0604020202020204" pitchFamily="34" charset="0"/>
              </a:rPr>
              <a:t>th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 of July</a:t>
            </a:r>
            <a:endParaRPr lang="en-US" sz="23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1900" dirty="0"/>
          </a:p>
          <a:p>
            <a:r>
              <a:rPr lang="en-US" sz="1900" dirty="0"/>
              <a:t>What is the connection with the ET-PP TDR?</a:t>
            </a:r>
          </a:p>
          <a:p>
            <a:pPr lvl="1"/>
            <a:r>
              <a:rPr lang="en-US" sz="1500" dirty="0"/>
              <a:t>Is the ET-PP deliverable dummy? </a:t>
            </a:r>
          </a:p>
          <a:p>
            <a:pPr lvl="1"/>
            <a:r>
              <a:rPr lang="en-US" sz="1500" dirty="0"/>
              <a:t>Do we expect different TDRs for different recipients?</a:t>
            </a:r>
          </a:p>
          <a:p>
            <a:pPr lvl="1"/>
            <a:r>
              <a:rPr lang="en-US" sz="1500" dirty="0"/>
              <a:t>Do we cancel the WP6 TDR deliverable? </a:t>
            </a:r>
          </a:p>
          <a:p>
            <a:pPr lvl="1"/>
            <a:r>
              <a:rPr lang="en-US" sz="1500" dirty="0"/>
              <a:t>Is the scheme proposed by the PO/ED no more valid? </a:t>
            </a:r>
          </a:p>
          <a:p>
            <a:r>
              <a:rPr lang="en-US" sz="1900" dirty="0"/>
              <a:t>Can we be more efficient?</a:t>
            </a:r>
          </a:p>
          <a:p>
            <a:endParaRPr lang="en-US" sz="19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771205-EC75-E452-1D35-CEAA654B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81C24A-B812-4E27-8E08-5CB2D2A656FF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793DAD-0EAE-89F9-3D76-167CE8B72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233837" y="253196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14BFC-6C30-657E-5C3F-6BD29AA1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WP6 - Deliverables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12A58-B311-4BEB-DFB1-4CE10472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D6.1 Refined Science Case (M18) – Feb24</a:t>
            </a:r>
          </a:p>
          <a:p>
            <a:r>
              <a:rPr lang="en-US" dirty="0">
                <a:solidFill>
                  <a:srgbClr val="FFC000"/>
                </a:solidFill>
              </a:rPr>
              <a:t>D6.2 Vacuum pipe Design (M24) – Sept 24;</a:t>
            </a: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D6.3 Preliminary RI TDR (M24) – Sept24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n-US" dirty="0"/>
              <a:t>D6.4 Preliminary DET TDR (M24) – Sept24;</a:t>
            </a: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D6.5 RI TDR (M40) – Feb26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n-US" dirty="0"/>
              <a:t>D6.6 DMP and Data Access Policy (M46) – Jul26.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B2F49C-1F13-5DF7-D8AC-BE9713A8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750D-9023-4845-908B-E0BAB1A392B1}" type="slidenum">
              <a:rPr lang="it-IT" smtClean="0"/>
              <a:t>3</a:t>
            </a:fld>
            <a:endParaRPr lang="it-IT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3D7E6A5-02DA-70BA-7C3A-93C6B1C6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F319A-BC77-50BB-EA9D-3B67A62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/>
          <a:lstStyle/>
          <a:p>
            <a:r>
              <a:rPr lang="en-US" dirty="0"/>
              <a:t>D6.1 Refined Science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2CFE6-E852-EAF2-53C7-2A9B4180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3" y="2571649"/>
            <a:ext cx="5611043" cy="9811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dirty="0"/>
              <a:t>The first pillar of the deliverable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and </a:t>
            </a:r>
            <a:r>
              <a:rPr lang="it-IT" dirty="0">
                <a:hlinkClick r:id="rId2"/>
              </a:rPr>
              <a:t>published</a:t>
            </a:r>
            <a:br>
              <a:rPr lang="it-IT" dirty="0"/>
            </a:br>
            <a:endParaRPr lang="en-US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D0D14D-300D-70A9-D38E-C399EDC5B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47" y="2280937"/>
            <a:ext cx="3991510" cy="4425233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4FE7E8C-14EE-FA3E-2444-332CE3CD6901}"/>
              </a:ext>
            </a:extLst>
          </p:cNvPr>
          <p:cNvSpPr txBox="1">
            <a:spLocks/>
          </p:cNvSpPr>
          <p:nvPr/>
        </p:nvSpPr>
        <p:spPr>
          <a:xfrm>
            <a:off x="282311" y="1721175"/>
            <a:ext cx="11846103" cy="15442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status of </a:t>
            </a:r>
            <a:r>
              <a:rPr lang="it-IT" dirty="0" err="1"/>
              <a:t>this</a:t>
            </a:r>
            <a:r>
              <a:rPr lang="it-IT" dirty="0"/>
              <a:t> deliverable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summarised</a:t>
            </a:r>
            <a:r>
              <a:rPr lang="it-IT" dirty="0"/>
              <a:t> by the </a:t>
            </a:r>
            <a:r>
              <a:rPr lang="it-IT" dirty="0">
                <a:hlinkClick r:id="rId4"/>
              </a:rPr>
              <a:t>slides presented by the OSB chairs at the last ET Symposium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3ADF3F-B997-AFDC-AAC8-7EE2E137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4</a:t>
            </a:fld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9C4D43-921B-8CBC-3C53-0DFAC09963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F319A-BC77-50BB-EA9D-3B67A62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/>
          <a:lstStyle/>
          <a:p>
            <a:r>
              <a:rPr lang="en-US" dirty="0"/>
              <a:t>D6.1 Refined Science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2CFE6-E852-EAF2-53C7-2A9B4180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3" y="2571649"/>
            <a:ext cx="5611043" cy="3536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The first pillar of the deliverable </a:t>
            </a:r>
            <a:r>
              <a:rPr lang="it-IT" err="1">
                <a:ea typeface="+mn-lt"/>
                <a:cs typeface="+mn-lt"/>
              </a:rPr>
              <a:t>is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already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err="1">
                <a:ea typeface="+mn-lt"/>
                <a:cs typeface="+mn-lt"/>
              </a:rPr>
              <a:t>available</a:t>
            </a:r>
            <a:r>
              <a:rPr lang="it-IT" dirty="0">
                <a:ea typeface="+mn-lt"/>
                <a:cs typeface="+mn-lt"/>
              </a:rPr>
              <a:t> and </a:t>
            </a:r>
            <a:r>
              <a:rPr lang="it-IT" dirty="0">
                <a:ea typeface="+mn-lt"/>
                <a:cs typeface="+mn-lt"/>
                <a:hlinkClick r:id="rId2"/>
              </a:rPr>
              <a:t>published</a:t>
            </a:r>
            <a:endParaRPr lang="it-IT" dirty="0"/>
          </a:p>
          <a:p>
            <a:r>
              <a:rPr lang="it-IT" dirty="0"/>
              <a:t>The second pillar </a:t>
            </a:r>
            <a:r>
              <a:rPr lang="it-IT" dirty="0" err="1"/>
              <a:t>is</a:t>
            </a:r>
            <a:r>
              <a:rPr lang="it-IT" dirty="0"/>
              <a:t> the so-</a:t>
            </a:r>
            <a:r>
              <a:rPr lang="it-IT" dirty="0" err="1"/>
              <a:t>called</a:t>
            </a:r>
            <a:r>
              <a:rPr lang="it-IT" dirty="0"/>
              <a:t> Blue Book.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4FE7E8C-14EE-FA3E-2444-332CE3CD6901}"/>
              </a:ext>
            </a:extLst>
          </p:cNvPr>
          <p:cNvSpPr txBox="1">
            <a:spLocks/>
          </p:cNvSpPr>
          <p:nvPr/>
        </p:nvSpPr>
        <p:spPr>
          <a:xfrm>
            <a:off x="282311" y="1721175"/>
            <a:ext cx="11846103" cy="1544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status of this deliverable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summarized</a:t>
            </a:r>
            <a:r>
              <a:rPr lang="it-IT" dirty="0"/>
              <a:t> by the slides </a:t>
            </a:r>
            <a:r>
              <a:rPr lang="it-IT" dirty="0" err="1"/>
              <a:t>presented</a:t>
            </a:r>
            <a:r>
              <a:rPr lang="it-IT" dirty="0"/>
              <a:t> by the OSB chairs </a:t>
            </a:r>
            <a:r>
              <a:rPr lang="it-IT" dirty="0" err="1"/>
              <a:t>at</a:t>
            </a:r>
            <a:r>
              <a:rPr lang="it-IT" dirty="0"/>
              <a:t> the last ET Symposium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D45AD4-489E-806A-E85E-A546631D5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84"/>
          <a:stretch/>
        </p:blipFill>
        <p:spPr>
          <a:xfrm>
            <a:off x="6095999" y="2493324"/>
            <a:ext cx="6032415" cy="427618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AE520-080C-78BD-150D-E5C9FF6F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5</a:t>
            </a:fld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A4D4E5-FF09-7EDA-89DF-4A37B9A7A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907D621-0EC6-F389-953A-FE864DEC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58881"/>
            <a:ext cx="6070316" cy="45527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7F319A-BC77-50BB-EA9D-3B67A62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/>
          <a:lstStyle/>
          <a:p>
            <a:r>
              <a:rPr lang="en-US" dirty="0"/>
              <a:t>D6.1 Refined Science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2CFE6-E852-EAF2-53C7-2A9B4180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3" y="2571649"/>
            <a:ext cx="5611043" cy="3536338"/>
          </a:xfrm>
        </p:spPr>
        <p:txBody>
          <a:bodyPr/>
          <a:lstStyle/>
          <a:p>
            <a:r>
              <a:rPr lang="it-IT" dirty="0"/>
              <a:t>The first pillar of the deliverable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and </a:t>
            </a:r>
            <a:r>
              <a:rPr lang="it-IT" dirty="0" err="1"/>
              <a:t>published</a:t>
            </a:r>
            <a:endParaRPr lang="it-IT" dirty="0"/>
          </a:p>
          <a:p>
            <a:r>
              <a:rPr lang="it-IT" dirty="0"/>
              <a:t>The second pillar </a:t>
            </a:r>
            <a:r>
              <a:rPr lang="it-IT" dirty="0" err="1"/>
              <a:t>is</a:t>
            </a:r>
            <a:r>
              <a:rPr lang="it-IT" dirty="0"/>
              <a:t> the so-</a:t>
            </a:r>
            <a:r>
              <a:rPr lang="it-IT" dirty="0" err="1"/>
              <a:t>called</a:t>
            </a:r>
            <a:r>
              <a:rPr lang="it-IT" dirty="0"/>
              <a:t> Blue Book. </a:t>
            </a:r>
          </a:p>
          <a:p>
            <a:r>
              <a:rPr lang="it-IT" dirty="0"/>
              <a:t>It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supposed</a:t>
            </a:r>
            <a:r>
              <a:rPr lang="it-IT" dirty="0"/>
              <a:t> to be </a:t>
            </a:r>
            <a:r>
              <a:rPr lang="it-IT" dirty="0" err="1"/>
              <a:t>available</a:t>
            </a:r>
            <a:r>
              <a:rPr lang="it-IT" dirty="0"/>
              <a:t> in a complete </a:t>
            </a:r>
            <a:r>
              <a:rPr lang="it-IT" dirty="0" err="1"/>
              <a:t>but</a:t>
            </a:r>
            <a:r>
              <a:rPr lang="it-IT" dirty="0"/>
              <a:t> not </a:t>
            </a:r>
            <a:r>
              <a:rPr lang="it-IT" dirty="0" err="1"/>
              <a:t>polished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 in Sept24</a:t>
            </a:r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4FE7E8C-14EE-FA3E-2444-332CE3CD6901}"/>
              </a:ext>
            </a:extLst>
          </p:cNvPr>
          <p:cNvSpPr txBox="1">
            <a:spLocks/>
          </p:cNvSpPr>
          <p:nvPr/>
        </p:nvSpPr>
        <p:spPr>
          <a:xfrm>
            <a:off x="282311" y="1721175"/>
            <a:ext cx="11846103" cy="1544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The status of this deliverable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summarized</a:t>
            </a:r>
            <a:r>
              <a:rPr lang="it-IT" dirty="0"/>
              <a:t> by the slides </a:t>
            </a:r>
            <a:r>
              <a:rPr lang="it-IT" dirty="0" err="1"/>
              <a:t>presented</a:t>
            </a:r>
            <a:r>
              <a:rPr lang="it-IT" dirty="0"/>
              <a:t> by the OSB chairs </a:t>
            </a:r>
            <a:r>
              <a:rPr lang="it-IT" dirty="0" err="1"/>
              <a:t>at</a:t>
            </a:r>
            <a:r>
              <a:rPr lang="it-IT" dirty="0"/>
              <a:t> the last ET Symposium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E884A0-7DFA-0575-EC09-310B9E67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6</a:t>
            </a:fld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0A0AD81-78B7-BA3D-C30A-8E53D83D7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F319A-BC77-50BB-EA9D-3B67A62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75"/>
            <a:ext cx="10515600" cy="1325563"/>
          </a:xfrm>
        </p:spPr>
        <p:txBody>
          <a:bodyPr/>
          <a:lstStyle/>
          <a:p>
            <a:r>
              <a:rPr lang="en-US" dirty="0"/>
              <a:t>D6.1 Refined Science Case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0E597F2-53C5-B73F-D0D0-505BA3EED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err="1"/>
              <a:t>Suggested</a:t>
            </a:r>
            <a:r>
              <a:rPr lang="it-IT" dirty="0"/>
              <a:t> strategy:</a:t>
            </a:r>
          </a:p>
          <a:p>
            <a:pPr lvl="1"/>
            <a:r>
              <a:rPr lang="it-IT" dirty="0"/>
              <a:t>No 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push</a:t>
            </a:r>
            <a:r>
              <a:rPr lang="it-IT" dirty="0"/>
              <a:t> the Collaboration to </a:t>
            </a:r>
            <a:r>
              <a:rPr lang="it-IT" dirty="0" err="1"/>
              <a:t>obtain</a:t>
            </a:r>
            <a:r>
              <a:rPr lang="it-IT" dirty="0"/>
              <a:t> a </a:t>
            </a:r>
            <a:r>
              <a:rPr lang="it-IT" dirty="0" err="1"/>
              <a:t>polished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Sept24</a:t>
            </a:r>
          </a:p>
          <a:p>
            <a:pPr lvl="1"/>
            <a:r>
              <a:rPr lang="it-IT" dirty="0" err="1"/>
              <a:t>Proposal</a:t>
            </a:r>
            <a:r>
              <a:rPr lang="it-IT" dirty="0"/>
              <a:t>: </a:t>
            </a:r>
            <a:r>
              <a:rPr lang="it-IT" dirty="0" err="1">
                <a:ea typeface="+mn-lt"/>
                <a:cs typeface="+mn-lt"/>
              </a:rPr>
              <a:t>Ensure</a:t>
            </a:r>
            <a:r>
              <a:rPr lang="it-IT" dirty="0"/>
              <a:t> delivery of the </a:t>
            </a:r>
            <a:r>
              <a:rPr lang="it-IT" dirty="0" err="1">
                <a:ea typeface="+mn-lt"/>
                <a:cs typeface="+mn-lt"/>
              </a:rPr>
              <a:t>finalised</a:t>
            </a:r>
            <a:r>
              <a:rPr lang="it-IT" dirty="0"/>
              <a:t> </a:t>
            </a:r>
            <a:r>
              <a:rPr lang="it-IT" dirty="0" err="1"/>
              <a:t>version</a:t>
            </a:r>
            <a:r>
              <a:rPr lang="it-IT" dirty="0"/>
              <a:t> of the Blue Book by Feb25, </a:t>
            </a:r>
            <a:r>
              <a:rPr lang="it-IT" dirty="0" err="1"/>
              <a:t>but</a:t>
            </a:r>
            <a:r>
              <a:rPr lang="it-IT" dirty="0"/>
              <a:t> </a:t>
            </a:r>
            <a:r>
              <a:rPr lang="it-IT" dirty="0" err="1">
                <a:ea typeface="+mn-lt"/>
                <a:cs typeface="+mn-lt"/>
              </a:rPr>
              <a:t>submit</a:t>
            </a:r>
            <a:r>
              <a:rPr lang="it-IT" dirty="0"/>
              <a:t> </a:t>
            </a:r>
            <a:r>
              <a:rPr lang="it-IT" dirty="0">
                <a:latin typeface="Arial"/>
                <a:cs typeface="Arial"/>
              </a:rPr>
              <a:t>the </a:t>
            </a:r>
            <a:r>
              <a:rPr lang="it-IT" dirty="0" err="1">
                <a:latin typeface="Arial"/>
                <a:cs typeface="Arial"/>
              </a:rPr>
              <a:t>CoBA</a:t>
            </a:r>
            <a:r>
              <a:rPr lang="it-IT" dirty="0">
                <a:latin typeface="Arial"/>
                <a:cs typeface="Arial"/>
              </a:rPr>
              <a:t> paper and the complete draft </a:t>
            </a:r>
            <a:r>
              <a:rPr lang="it-IT" dirty="0" err="1">
                <a:latin typeface="Arial"/>
                <a:cs typeface="Arial"/>
              </a:rPr>
              <a:t>version</a:t>
            </a:r>
            <a:r>
              <a:rPr lang="it-IT" dirty="0">
                <a:latin typeface="Arial"/>
                <a:cs typeface="Arial"/>
              </a:rPr>
              <a:t> of the Blue Book </a:t>
            </a:r>
            <a:r>
              <a:rPr lang="it-IT" dirty="0">
                <a:latin typeface="Aptos"/>
                <a:cs typeface="Arial"/>
              </a:rPr>
              <a:t>to</a:t>
            </a:r>
            <a:r>
              <a:rPr lang="it-IT" dirty="0"/>
              <a:t> the EU </a:t>
            </a:r>
            <a:r>
              <a:rPr lang="it-IT" dirty="0" err="1"/>
              <a:t>officer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preliminary</a:t>
            </a:r>
            <a:r>
              <a:rPr lang="it-IT" dirty="0"/>
              <a:t> «</a:t>
            </a:r>
            <a:r>
              <a:rPr lang="it-IT" dirty="0" err="1"/>
              <a:t>proof</a:t>
            </a:r>
            <a:r>
              <a:rPr lang="it-IT" dirty="0"/>
              <a:t>-of-state» in Sept24 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9987BB-0CCC-DC84-71F3-4BDCC1A6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7</a:t>
            </a:fld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078D88-7766-E117-3931-F7E275A23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9760227" y="185738"/>
            <a:ext cx="2180126" cy="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AB8B7-76F3-B6DF-2EBD-20E2F0A1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4" y="62037"/>
            <a:ext cx="6358620" cy="1325563"/>
          </a:xfrm>
        </p:spPr>
        <p:txBody>
          <a:bodyPr/>
          <a:lstStyle/>
          <a:p>
            <a:r>
              <a:rPr lang="en-US" dirty="0"/>
              <a:t>D6.4 Preliminary DET TDR </a:t>
            </a:r>
            <a:br>
              <a:rPr lang="en-US" dirty="0"/>
            </a:br>
            <a:r>
              <a:rPr lang="en-US" dirty="0"/>
              <a:t>(M24)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2DBD1-3FB2-0ECF-51E7-014BDEC00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14" y="1387600"/>
            <a:ext cx="4797175" cy="5347110"/>
          </a:xfrm>
        </p:spPr>
        <p:txBody>
          <a:bodyPr>
            <a:normAutofit fontScale="92500"/>
          </a:bodyPr>
          <a:lstStyle/>
          <a:p>
            <a:r>
              <a:rPr lang="it-IT" dirty="0"/>
              <a:t>The activities and the </a:t>
            </a:r>
            <a:r>
              <a:rPr lang="it-IT" dirty="0" err="1"/>
              <a:t>path</a:t>
            </a:r>
            <a:r>
              <a:rPr lang="it-IT" dirty="0"/>
              <a:t> of the TDR have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>
                <a:hlinkClick r:id="rId2"/>
              </a:rPr>
              <a:t>described</a:t>
            </a:r>
            <a:r>
              <a:rPr lang="it-IT" dirty="0">
                <a:hlinkClick r:id="rId2"/>
              </a:rPr>
              <a:t> by the ETC management </a:t>
            </a:r>
            <a:r>
              <a:rPr lang="it-IT" dirty="0" err="1">
                <a:hlinkClick r:id="rId2"/>
              </a:rPr>
              <a:t>at</a:t>
            </a:r>
            <a:r>
              <a:rPr lang="it-IT" dirty="0">
                <a:hlinkClick r:id="rId2"/>
              </a:rPr>
              <a:t> the last ET symposium</a:t>
            </a:r>
            <a:endParaRPr lang="it-IT" dirty="0"/>
          </a:p>
          <a:p>
            <a:r>
              <a:rPr lang="it-IT" dirty="0"/>
              <a:t>The template of the TDR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suggested</a:t>
            </a:r>
            <a:r>
              <a:rPr lang="it-IT" dirty="0"/>
              <a:t> by the ETO Project Office and the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agreed</a:t>
            </a:r>
            <a:r>
              <a:rPr lang="it-IT" dirty="0"/>
              <a:t> in the regular </a:t>
            </a:r>
            <a:r>
              <a:rPr lang="it-IT" dirty="0" err="1"/>
              <a:t>bilateral</a:t>
            </a:r>
            <a:r>
              <a:rPr lang="it-IT" dirty="0"/>
              <a:t> meeting </a:t>
            </a:r>
            <a:r>
              <a:rPr lang="it-IT" dirty="0" err="1"/>
              <a:t>between</a:t>
            </a:r>
            <a:r>
              <a:rPr lang="it-IT" dirty="0"/>
              <a:t> EB/ED/PO chairs (Wednesday meetings)</a:t>
            </a:r>
          </a:p>
          <a:p>
            <a:r>
              <a:rPr lang="it-IT" dirty="0"/>
              <a:t>The next slides have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extracted</a:t>
            </a:r>
            <a:r>
              <a:rPr lang="it-IT" dirty="0"/>
              <a:t> from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endParaRPr lang="it-IT" dirty="0"/>
          </a:p>
        </p:txBody>
      </p:sp>
      <p:grpSp>
        <p:nvGrpSpPr>
          <p:cNvPr id="4" name="Gruppieren 29">
            <a:extLst>
              <a:ext uri="{FF2B5EF4-FFF2-40B4-BE49-F238E27FC236}">
                <a16:creationId xmlns:a16="http://schemas.microsoft.com/office/drawing/2014/main" id="{18054EDA-520D-B6DF-C8EB-AB6D7A9E4841}"/>
              </a:ext>
            </a:extLst>
          </p:cNvPr>
          <p:cNvGrpSpPr/>
          <p:nvPr/>
        </p:nvGrpSpPr>
        <p:grpSpPr>
          <a:xfrm>
            <a:off x="6400800" y="103192"/>
            <a:ext cx="5610416" cy="6672068"/>
            <a:chOff x="1999706" y="-583611"/>
            <a:chExt cx="8001000" cy="9574964"/>
          </a:xfrm>
        </p:grpSpPr>
        <p:pic>
          <p:nvPicPr>
            <p:cNvPr id="5" name="Grafik 26">
              <a:extLst>
                <a:ext uri="{FF2B5EF4-FFF2-40B4-BE49-F238E27FC236}">
                  <a16:creationId xmlns:a16="http://schemas.microsoft.com/office/drawing/2014/main" id="{7521A329-F147-FCDB-3F92-915BA9EF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6" name="Grafik 28">
              <a:extLst>
                <a:ext uri="{FF2B5EF4-FFF2-40B4-BE49-F238E27FC236}">
                  <a16:creationId xmlns:a16="http://schemas.microsoft.com/office/drawing/2014/main" id="{3D20DBFD-86DC-79F7-1523-544CF7F3A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267714-45A0-76DD-32BD-AA10BB6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D558-FA3F-49C7-84BF-5DBD2900FC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B763403B-F1C0-D238-81F2-9998364E62E6}"/>
              </a:ext>
            </a:extLst>
          </p:cNvPr>
          <p:cNvGrpSpPr/>
          <p:nvPr/>
        </p:nvGrpSpPr>
        <p:grpSpPr>
          <a:xfrm>
            <a:off x="0" y="4421332"/>
            <a:ext cx="5297911" cy="2436668"/>
            <a:chOff x="2527" y="2552"/>
            <a:chExt cx="7770270" cy="3573779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B78BD0C8-B23A-5E1E-8DD5-20B9B3A9D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" y="2552"/>
              <a:ext cx="7769872" cy="3573779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0892ACB-E0C8-FD74-20A0-FAC86EAD45FB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  <a:close/>
                </a:path>
              </a:pathLst>
            </a:custGeom>
            <a:solidFill>
              <a:srgbClr val="EAF7F9">
                <a:alpha val="59999"/>
              </a:srgbClr>
            </a:solidFill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1EABA138-46AC-F72E-210D-31602591772F}"/>
                </a:ext>
              </a:extLst>
            </p:cNvPr>
            <p:cNvSpPr/>
            <p:nvPr/>
          </p:nvSpPr>
          <p:spPr>
            <a:xfrm>
              <a:off x="1809512" y="2930049"/>
              <a:ext cx="5963285" cy="620395"/>
            </a:xfrm>
            <a:custGeom>
              <a:avLst/>
              <a:gdLst/>
              <a:ahLst/>
              <a:cxnLst/>
              <a:rect l="l" t="t" r="r" b="b"/>
              <a:pathLst>
                <a:path w="5963284" h="620395">
                  <a:moveTo>
                    <a:pt x="5962887" y="0"/>
                  </a:moveTo>
                  <a:lnTo>
                    <a:pt x="253054" y="0"/>
                  </a:lnTo>
                  <a:lnTo>
                    <a:pt x="207567" y="4076"/>
                  </a:lnTo>
                  <a:lnTo>
                    <a:pt x="164754" y="15831"/>
                  </a:lnTo>
                  <a:lnTo>
                    <a:pt x="125332" y="34548"/>
                  </a:lnTo>
                  <a:lnTo>
                    <a:pt x="90013" y="59514"/>
                  </a:lnTo>
                  <a:lnTo>
                    <a:pt x="59514" y="90013"/>
                  </a:lnTo>
                  <a:lnTo>
                    <a:pt x="34548" y="125332"/>
                  </a:lnTo>
                  <a:lnTo>
                    <a:pt x="15831" y="164754"/>
                  </a:lnTo>
                  <a:lnTo>
                    <a:pt x="4076" y="207567"/>
                  </a:lnTo>
                  <a:lnTo>
                    <a:pt x="0" y="253054"/>
                  </a:lnTo>
                  <a:lnTo>
                    <a:pt x="0" y="366928"/>
                  </a:lnTo>
                  <a:lnTo>
                    <a:pt x="4076" y="412416"/>
                  </a:lnTo>
                  <a:lnTo>
                    <a:pt x="15831" y="455228"/>
                  </a:lnTo>
                  <a:lnTo>
                    <a:pt x="34548" y="494650"/>
                  </a:lnTo>
                  <a:lnTo>
                    <a:pt x="59514" y="529969"/>
                  </a:lnTo>
                  <a:lnTo>
                    <a:pt x="90013" y="560468"/>
                  </a:lnTo>
                  <a:lnTo>
                    <a:pt x="125332" y="585434"/>
                  </a:lnTo>
                  <a:lnTo>
                    <a:pt x="164754" y="604151"/>
                  </a:lnTo>
                  <a:lnTo>
                    <a:pt x="207567" y="615906"/>
                  </a:lnTo>
                  <a:lnTo>
                    <a:pt x="253054" y="619983"/>
                  </a:lnTo>
                  <a:lnTo>
                    <a:pt x="5962887" y="619983"/>
                  </a:lnTo>
                  <a:lnTo>
                    <a:pt x="5962887" y="0"/>
                  </a:lnTo>
                </a:path>
              </a:pathLst>
            </a:custGeom>
            <a:ln w="18979">
              <a:solidFill>
                <a:srgbClr val="33B1C9"/>
              </a:solidFill>
            </a:ln>
          </p:spPr>
          <p:txBody>
            <a:bodyPr wrap="square" lIns="0" tIns="0" rIns="0" bIns="0" rtlCol="0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3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A56353-FC85-DD28-C484-DC03FDB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351" y="6320118"/>
            <a:ext cx="2290484" cy="712596"/>
          </a:xfrm>
        </p:spPr>
        <p:txBody>
          <a:bodyPr>
            <a:normAutofit/>
          </a:bodyPr>
          <a:lstStyle/>
          <a:p>
            <a:r>
              <a:rPr lang="en-US" sz="3600" b="1" kern="0" spc="-7" dirty="0">
                <a:solidFill>
                  <a:sysClr val="windowText" lastClr="000000"/>
                </a:solidFill>
                <a:latin typeface="Arial"/>
                <a:cs typeface="Arial"/>
              </a:rPr>
              <a:t>Contents</a:t>
            </a:r>
            <a:endParaRPr lang="en-US" sz="3600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A4D9775-87EE-9D77-26BE-4C4B646A337D}"/>
              </a:ext>
            </a:extLst>
          </p:cNvPr>
          <p:cNvSpPr/>
          <p:nvPr/>
        </p:nvSpPr>
        <p:spPr>
          <a:xfrm>
            <a:off x="4347882" y="708492"/>
            <a:ext cx="1519518" cy="5065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B4F7D8-B118-C195-EB8D-73C3D4DA454D}"/>
              </a:ext>
            </a:extLst>
          </p:cNvPr>
          <p:cNvSpPr txBox="1"/>
          <p:nvPr/>
        </p:nvSpPr>
        <p:spPr>
          <a:xfrm>
            <a:off x="97554" y="259104"/>
            <a:ext cx="41372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can be extracted from the Blue Book prepared by the OSB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timeline matches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kindly ask the OSB to produce an executive summary of the Blue 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grpSp>
        <p:nvGrpSpPr>
          <p:cNvPr id="16" name="Gruppieren 29">
            <a:extLst>
              <a:ext uri="{FF2B5EF4-FFF2-40B4-BE49-F238E27FC236}">
                <a16:creationId xmlns:a16="http://schemas.microsoft.com/office/drawing/2014/main" id="{4D27541E-8EF1-898A-F90B-23B5656D0021}"/>
              </a:ext>
            </a:extLst>
          </p:cNvPr>
          <p:cNvGrpSpPr/>
          <p:nvPr/>
        </p:nvGrpSpPr>
        <p:grpSpPr>
          <a:xfrm>
            <a:off x="6400800" y="103192"/>
            <a:ext cx="5610416" cy="6672068"/>
            <a:chOff x="1999706" y="-583611"/>
            <a:chExt cx="8001000" cy="9574964"/>
          </a:xfrm>
        </p:grpSpPr>
        <p:pic>
          <p:nvPicPr>
            <p:cNvPr id="17" name="Grafik 26">
              <a:extLst>
                <a:ext uri="{FF2B5EF4-FFF2-40B4-BE49-F238E27FC236}">
                  <a16:creationId xmlns:a16="http://schemas.microsoft.com/office/drawing/2014/main" id="{A8E99342-3444-1B8D-6493-8AB21659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706" y="-583611"/>
              <a:ext cx="8001000" cy="6353175"/>
            </a:xfrm>
            <a:prstGeom prst="rect">
              <a:avLst/>
            </a:prstGeom>
          </p:spPr>
        </p:pic>
        <p:pic>
          <p:nvPicPr>
            <p:cNvPr id="18" name="Grafik 28">
              <a:extLst>
                <a:ext uri="{FF2B5EF4-FFF2-40B4-BE49-F238E27FC236}">
                  <a16:creationId xmlns:a16="http://schemas.microsoft.com/office/drawing/2014/main" id="{7378A478-62A4-E25A-3A32-0C86BAEE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2642" y="5819528"/>
              <a:ext cx="7924800" cy="3171825"/>
            </a:xfrm>
            <a:prstGeom prst="rect">
              <a:avLst/>
            </a:prstGeom>
          </p:spPr>
        </p:pic>
      </p:grp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69CB2A-0919-D19F-0154-5710C133F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207" r="1178" b="3323"/>
          <a:stretch/>
        </p:blipFill>
        <p:spPr>
          <a:xfrm>
            <a:off x="-271" y="4421332"/>
            <a:ext cx="1723350" cy="527503"/>
          </a:xfrm>
          <a:prstGeom prst="rect">
            <a:avLst/>
          </a:prstGeo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5A6DE8-2B45-06B2-B6C0-5ABB5BD1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1C24A-B812-4E27-8E08-5CB2D2A656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139F8F2-B8F1-0AC0-A3FC-055D99402BBB}"/>
              </a:ext>
            </a:extLst>
          </p:cNvPr>
          <p:cNvSpPr/>
          <p:nvPr/>
        </p:nvSpPr>
        <p:spPr>
          <a:xfrm rot="19138741">
            <a:off x="116275" y="4635737"/>
            <a:ext cx="381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ET-0307A-24</a:t>
            </a:r>
          </a:p>
        </p:txBody>
      </p:sp>
    </p:spTree>
    <p:extLst>
      <p:ext uri="{BB962C8B-B14F-4D97-AF65-F5344CB8AC3E}">
        <p14:creationId xmlns:p14="http://schemas.microsoft.com/office/powerpoint/2010/main" val="3324445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c4bab-24c6-48d6-805b-a44ad888d013" xsi:nil="true"/>
    <lcf76f155ced4ddcb4097134ff3c332f xmlns="e05aca6b-95ad-4d01-8dbe-05b192912a5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64652F53E4D418AF4598F39F1AE0C" ma:contentTypeVersion="17" ma:contentTypeDescription="Create a new document." ma:contentTypeScope="" ma:versionID="7c3f46b0a157cb1d359e3f09303d7548">
  <xsd:schema xmlns:xsd="http://www.w3.org/2001/XMLSchema" xmlns:xs="http://www.w3.org/2001/XMLSchema" xmlns:p="http://schemas.microsoft.com/office/2006/metadata/properties" xmlns:ns2="e05aca6b-95ad-4d01-8dbe-05b192912a59" xmlns:ns3="539c4bab-24c6-48d6-805b-a44ad888d013" targetNamespace="http://schemas.microsoft.com/office/2006/metadata/properties" ma:root="true" ma:fieldsID="b1af040e48063a37475b5ab93c57dc77" ns2:_="" ns3:_="">
    <xsd:import namespace="e05aca6b-95ad-4d01-8dbe-05b192912a59"/>
    <xsd:import namespace="539c4bab-24c6-48d6-805b-a44ad888d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aca6b-95ad-4d01-8dbe-05b192912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4bab-24c6-48d6-805b-a44ad888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6d73c4-600c-4750-b1a9-e8f5a5c35217}" ma:internalName="TaxCatchAll" ma:showField="CatchAllData" ma:web="539c4bab-24c6-48d6-805b-a44ad888d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27450-AD85-442C-ADC0-C5B0B4A0AA33}">
  <ds:schemaRefs>
    <ds:schemaRef ds:uri="http://schemas.microsoft.com/office/2006/metadata/properties"/>
    <ds:schemaRef ds:uri="http://schemas.microsoft.com/office/infopath/2007/PartnerControls"/>
    <ds:schemaRef ds:uri="539c4bab-24c6-48d6-805b-a44ad888d013"/>
    <ds:schemaRef ds:uri="e05aca6b-95ad-4d01-8dbe-05b192912a59"/>
  </ds:schemaRefs>
</ds:datastoreItem>
</file>

<file path=customXml/itemProps2.xml><?xml version="1.0" encoding="utf-8"?>
<ds:datastoreItem xmlns:ds="http://schemas.openxmlformats.org/officeDocument/2006/customXml" ds:itemID="{C15165E6-AC61-42BC-B3EC-D2082BCA2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aca6b-95ad-4d01-8dbe-05b192912a59"/>
    <ds:schemaRef ds:uri="539c4bab-24c6-48d6-805b-a44ad888d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F451F6-EEDB-45EF-BD4E-772FB18E3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Courier New</vt:lpstr>
      <vt:lpstr>Lato</vt:lpstr>
      <vt:lpstr>Tema di Office</vt:lpstr>
      <vt:lpstr>1_Tema di Office</vt:lpstr>
      <vt:lpstr>2_Tema di Office</vt:lpstr>
      <vt:lpstr>4_Tema di Office</vt:lpstr>
      <vt:lpstr>Presentazione standard di PowerPoint</vt:lpstr>
      <vt:lpstr>WP6 - Deliverables</vt:lpstr>
      <vt:lpstr>WP6 - Deliverables</vt:lpstr>
      <vt:lpstr>D6.1 Refined Science Case</vt:lpstr>
      <vt:lpstr>D6.1 Refined Science Case</vt:lpstr>
      <vt:lpstr>D6.1 Refined Science Case</vt:lpstr>
      <vt:lpstr>D6.1 Refined Science Case</vt:lpstr>
      <vt:lpstr>D6.4 Preliminary DET TDR  (M24) </vt:lpstr>
      <vt:lpstr>Contents</vt:lpstr>
      <vt:lpstr>Contents</vt:lpstr>
      <vt:lpstr>Contents</vt:lpstr>
      <vt:lpstr>Contents</vt:lpstr>
      <vt:lpstr>Contents</vt:lpstr>
      <vt:lpstr>ET PBS elements and parameters DB</vt:lpstr>
      <vt:lpstr>PBS2TDR</vt:lpstr>
      <vt:lpstr>Contents</vt:lpstr>
      <vt:lpstr>Contents</vt:lpstr>
      <vt:lpstr>Contents</vt:lpstr>
      <vt:lpstr>Summary …. almost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Michele Punturo</dc:creator>
  <cp:lastModifiedBy>Michele Punturo</cp:lastModifiedBy>
  <cp:revision>60</cp:revision>
  <dcterms:created xsi:type="dcterms:W3CDTF">2024-06-14T16:54:15Z</dcterms:created>
  <dcterms:modified xsi:type="dcterms:W3CDTF">2024-06-15T10:57:36Z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0x0101002CD64652F53E4D418AF4598F39F1AE0C</vt:lpwstr>
  </property>
  <property fmtid="{D5CDD505-2E9C-101B-9397-08002B2CF9AE}" pid="3" name="MediaServiceImageTags">
    <vt:lpwstr/>
  </property>
</Properties>
</file>