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4" r:id="rId1"/>
  </p:sldMasterIdLst>
  <p:notesMasterIdLst>
    <p:notesMasterId r:id="rId14"/>
  </p:notesMasterIdLst>
  <p:sldIdLst>
    <p:sldId id="256" r:id="rId2"/>
    <p:sldId id="349" r:id="rId3"/>
    <p:sldId id="260" r:id="rId4"/>
    <p:sldId id="351" r:id="rId5"/>
    <p:sldId id="355" r:id="rId6"/>
    <p:sldId id="353" r:id="rId7"/>
    <p:sldId id="354" r:id="rId8"/>
    <p:sldId id="359" r:id="rId9"/>
    <p:sldId id="360" r:id="rId10"/>
    <p:sldId id="361" r:id="rId11"/>
    <p:sldId id="358" r:id="rId12"/>
    <p:sldId id="35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/>
    <p:restoredTop sz="94694"/>
  </p:normalViewPr>
  <p:slideViewPr>
    <p:cSldViewPr snapToGrid="0">
      <p:cViewPr>
        <p:scale>
          <a:sx n="100" d="100"/>
          <a:sy n="100" d="100"/>
        </p:scale>
        <p:origin x="144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F85CE9-7FA9-B64D-AFED-4456D87530FC}" type="doc">
      <dgm:prSet loTypeId="urn:microsoft.com/office/officeart/2008/layout/HorizontalMultiLevelHierarchy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2530384-2159-0C45-954C-18B0FEC1429F}">
      <dgm:prSet phldrT="[Text]" custT="1"/>
      <dgm:spPr/>
      <dgm:t>
        <a:bodyPr/>
        <a:lstStyle/>
        <a:p>
          <a:r>
            <a:rPr lang="en-GB" sz="3200" dirty="0"/>
            <a:t>SCB</a:t>
          </a:r>
        </a:p>
      </dgm:t>
    </dgm:pt>
    <dgm:pt modelId="{B12C3F56-67B2-C948-9609-70481D060741}" type="parTrans" cxnId="{A89C9919-CD08-064F-B5EB-3E3E5DC50634}">
      <dgm:prSet/>
      <dgm:spPr/>
      <dgm:t>
        <a:bodyPr/>
        <a:lstStyle/>
        <a:p>
          <a:endParaRPr lang="en-GB"/>
        </a:p>
      </dgm:t>
    </dgm:pt>
    <dgm:pt modelId="{69F018FA-EC20-064C-A0CB-C1C4CE8FEA1F}" type="sibTrans" cxnId="{A89C9919-CD08-064F-B5EB-3E3E5DC50634}">
      <dgm:prSet/>
      <dgm:spPr/>
      <dgm:t>
        <a:bodyPr/>
        <a:lstStyle/>
        <a:p>
          <a:endParaRPr lang="en-GB"/>
        </a:p>
      </dgm:t>
    </dgm:pt>
    <dgm:pt modelId="{3FB564A7-662B-F347-8DF4-709787184300}" type="asst">
      <dgm:prSet phldrT="[Text]"/>
      <dgm:spPr/>
      <dgm:t>
        <a:bodyPr/>
        <a:lstStyle/>
        <a:p>
          <a:r>
            <a:rPr lang="en-US" dirty="0"/>
            <a:t>3D Geological and geotechnical evaluation, and modeling</a:t>
          </a:r>
          <a:endParaRPr lang="en-GB" dirty="0"/>
        </a:p>
      </dgm:t>
    </dgm:pt>
    <dgm:pt modelId="{2120EDF1-2C54-6F4F-86D5-D82BE2505A51}" type="parTrans" cxnId="{21E3958D-8747-5744-B78E-F4F29CE903BE}">
      <dgm:prSet/>
      <dgm:spPr/>
      <dgm:t>
        <a:bodyPr/>
        <a:lstStyle/>
        <a:p>
          <a:endParaRPr lang="en-GB"/>
        </a:p>
      </dgm:t>
    </dgm:pt>
    <dgm:pt modelId="{CBAACBB1-CA51-1648-8CDA-48CB72AB65AC}" type="sibTrans" cxnId="{21E3958D-8747-5744-B78E-F4F29CE903BE}">
      <dgm:prSet/>
      <dgm:spPr/>
      <dgm:t>
        <a:bodyPr/>
        <a:lstStyle/>
        <a:p>
          <a:endParaRPr lang="en-GB"/>
        </a:p>
      </dgm:t>
    </dgm:pt>
    <dgm:pt modelId="{B052C0AB-7DC4-9244-BE4F-806ABD78D559}" type="asst">
      <dgm:prSet/>
      <dgm:spPr/>
      <dgm:t>
        <a:bodyPr/>
        <a:lstStyle/>
        <a:p>
          <a:r>
            <a:rPr lang="en-GB" dirty="0"/>
            <a:t>WD1 </a:t>
          </a:r>
          <a:r>
            <a:rPr lang="en-US" dirty="0"/>
            <a:t>Noise measurements</a:t>
          </a:r>
          <a:endParaRPr lang="en-GB" dirty="0"/>
        </a:p>
      </dgm:t>
    </dgm:pt>
    <dgm:pt modelId="{72B45C03-76E7-9243-A566-DBA3BF0C2929}" type="parTrans" cxnId="{49F41576-86CF-B94B-952A-8CB13D683492}">
      <dgm:prSet/>
      <dgm:spPr/>
      <dgm:t>
        <a:bodyPr/>
        <a:lstStyle/>
        <a:p>
          <a:endParaRPr lang="en-GB"/>
        </a:p>
      </dgm:t>
    </dgm:pt>
    <dgm:pt modelId="{45793B44-1743-E24A-B157-1F9DE1F557B2}" type="sibTrans" cxnId="{49F41576-86CF-B94B-952A-8CB13D683492}">
      <dgm:prSet/>
      <dgm:spPr/>
      <dgm:t>
        <a:bodyPr/>
        <a:lstStyle/>
        <a:p>
          <a:endParaRPr lang="en-GB"/>
        </a:p>
      </dgm:t>
    </dgm:pt>
    <dgm:pt modelId="{D114B1C4-3754-DF45-8292-F8ADAB3B890A}" type="asst">
      <dgm:prSet/>
      <dgm:spPr/>
      <dgm:t>
        <a:bodyPr/>
        <a:lstStyle/>
        <a:p>
          <a:r>
            <a:rPr lang="en-GB" dirty="0"/>
            <a:t>WD3 Scientific Site Report</a:t>
          </a:r>
        </a:p>
      </dgm:t>
    </dgm:pt>
    <dgm:pt modelId="{D13B16C5-D942-1F47-B5B8-B31E1CE05FD4}" type="parTrans" cxnId="{B102C627-1B36-F841-8923-AEC61FA24916}">
      <dgm:prSet/>
      <dgm:spPr/>
      <dgm:t>
        <a:bodyPr/>
        <a:lstStyle/>
        <a:p>
          <a:endParaRPr lang="en-GB"/>
        </a:p>
      </dgm:t>
    </dgm:pt>
    <dgm:pt modelId="{29584FFD-E6B5-B940-B90F-EBE75C480C23}" type="sibTrans" cxnId="{B102C627-1B36-F841-8923-AEC61FA24916}">
      <dgm:prSet/>
      <dgm:spPr/>
      <dgm:t>
        <a:bodyPr/>
        <a:lstStyle/>
        <a:p>
          <a:endParaRPr lang="en-GB"/>
        </a:p>
      </dgm:t>
    </dgm:pt>
    <dgm:pt modelId="{92F03655-2C28-934F-896E-3C15EDED91BB}" type="asst">
      <dgm:prSet/>
      <dgm:spPr/>
      <dgm:t>
        <a:bodyPr/>
        <a:lstStyle/>
        <a:p>
          <a:r>
            <a:rPr lang="en-GB" dirty="0"/>
            <a:t>WP1.1 Seismic noise</a:t>
          </a:r>
        </a:p>
      </dgm:t>
    </dgm:pt>
    <dgm:pt modelId="{A74F1603-A021-CE46-BD2B-3DE71731533F}" type="parTrans" cxnId="{05EFE3FB-1948-0D41-9354-C0EB8280192E}">
      <dgm:prSet/>
      <dgm:spPr/>
      <dgm:t>
        <a:bodyPr/>
        <a:lstStyle/>
        <a:p>
          <a:endParaRPr lang="en-US"/>
        </a:p>
      </dgm:t>
    </dgm:pt>
    <dgm:pt modelId="{A37E4B1D-4624-8448-A0FC-352AFFD81F68}" type="sibTrans" cxnId="{05EFE3FB-1948-0D41-9354-C0EB8280192E}">
      <dgm:prSet/>
      <dgm:spPr/>
      <dgm:t>
        <a:bodyPr/>
        <a:lstStyle/>
        <a:p>
          <a:endParaRPr lang="en-US"/>
        </a:p>
      </dgm:t>
    </dgm:pt>
    <dgm:pt modelId="{E3A1F5F9-481E-BD4A-B5AC-CF4CAD257222}">
      <dgm:prSet/>
      <dgm:spPr/>
      <dgm:t>
        <a:bodyPr/>
        <a:lstStyle/>
        <a:p>
          <a:r>
            <a:rPr lang="en-GB" dirty="0"/>
            <a:t>WP1.2 Gravimetry &amp; Geodynamics</a:t>
          </a:r>
        </a:p>
      </dgm:t>
    </dgm:pt>
    <dgm:pt modelId="{1A16A59A-1EC9-F947-AFD8-6B2C6F512E29}" type="parTrans" cxnId="{D2E7BDDF-4A2B-1F40-869D-3A05636BEC34}">
      <dgm:prSet/>
      <dgm:spPr/>
      <dgm:t>
        <a:bodyPr/>
        <a:lstStyle/>
        <a:p>
          <a:endParaRPr lang="en-US"/>
        </a:p>
      </dgm:t>
    </dgm:pt>
    <dgm:pt modelId="{D285AC86-1427-BE4A-8214-26804A13940C}" type="sibTrans" cxnId="{D2E7BDDF-4A2B-1F40-869D-3A05636BEC34}">
      <dgm:prSet/>
      <dgm:spPr/>
      <dgm:t>
        <a:bodyPr/>
        <a:lstStyle/>
        <a:p>
          <a:endParaRPr lang="en-US"/>
        </a:p>
      </dgm:t>
    </dgm:pt>
    <dgm:pt modelId="{032A271B-84D7-EA4F-941E-D28A5A800A65}">
      <dgm:prSet/>
      <dgm:spPr/>
      <dgm:t>
        <a:bodyPr/>
        <a:lstStyle/>
        <a:p>
          <a:r>
            <a:rPr lang="en-GB" dirty="0"/>
            <a:t>WP1.3 Magnetic noise</a:t>
          </a:r>
        </a:p>
      </dgm:t>
    </dgm:pt>
    <dgm:pt modelId="{BC88675A-A998-4D47-8D7B-A292EB4293EA}" type="parTrans" cxnId="{890662B7-88A5-8D47-9DF9-B03A97613BAE}">
      <dgm:prSet/>
      <dgm:spPr/>
      <dgm:t>
        <a:bodyPr/>
        <a:lstStyle/>
        <a:p>
          <a:endParaRPr lang="en-US"/>
        </a:p>
      </dgm:t>
    </dgm:pt>
    <dgm:pt modelId="{6C412446-A952-2146-B199-FB8A10F37A10}" type="sibTrans" cxnId="{890662B7-88A5-8D47-9DF9-B03A97613BAE}">
      <dgm:prSet/>
      <dgm:spPr/>
      <dgm:t>
        <a:bodyPr/>
        <a:lstStyle/>
        <a:p>
          <a:endParaRPr lang="en-US"/>
        </a:p>
      </dgm:t>
    </dgm:pt>
    <dgm:pt modelId="{4DB4429F-73BD-4946-9E28-62E40589BEEF}">
      <dgm:prSet/>
      <dgm:spPr/>
      <dgm:t>
        <a:bodyPr/>
        <a:lstStyle/>
        <a:p>
          <a:r>
            <a:rPr lang="en-GB" dirty="0"/>
            <a:t>WP1.4 Other Env. Noise</a:t>
          </a:r>
        </a:p>
      </dgm:t>
    </dgm:pt>
    <dgm:pt modelId="{FFA629B8-9B27-EA44-B44B-5320406407E3}" type="parTrans" cxnId="{70080285-9FE1-BC4D-A4ED-EB0C0948D6B4}">
      <dgm:prSet/>
      <dgm:spPr/>
      <dgm:t>
        <a:bodyPr/>
        <a:lstStyle/>
        <a:p>
          <a:endParaRPr lang="en-US"/>
        </a:p>
      </dgm:t>
    </dgm:pt>
    <dgm:pt modelId="{7047FD32-83C7-6641-BB67-622BA6E8DED1}" type="sibTrans" cxnId="{70080285-9FE1-BC4D-A4ED-EB0C0948D6B4}">
      <dgm:prSet/>
      <dgm:spPr/>
      <dgm:t>
        <a:bodyPr/>
        <a:lstStyle/>
        <a:p>
          <a:endParaRPr lang="en-US"/>
        </a:p>
      </dgm:t>
    </dgm:pt>
    <dgm:pt modelId="{EB5B76B6-AD0C-A64B-BF73-BDBD190AEAB9}" type="pres">
      <dgm:prSet presAssocID="{5CF85CE9-7FA9-B64D-AFED-4456D87530F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77A08CA-3EE3-D84B-83F3-739A41AC24B2}" type="pres">
      <dgm:prSet presAssocID="{B2530384-2159-0C45-954C-18B0FEC1429F}" presName="root1" presStyleCnt="0"/>
      <dgm:spPr/>
    </dgm:pt>
    <dgm:pt modelId="{D277E6A2-C4F6-6E42-A185-DF99F7ACD402}" type="pres">
      <dgm:prSet presAssocID="{B2530384-2159-0C45-954C-18B0FEC1429F}" presName="LevelOneTextNode" presStyleLbl="node0" presStyleIdx="0" presStyleCnt="1" custScaleY="56866">
        <dgm:presLayoutVars>
          <dgm:chPref val="3"/>
        </dgm:presLayoutVars>
      </dgm:prSet>
      <dgm:spPr/>
    </dgm:pt>
    <dgm:pt modelId="{946D1BF0-7DC6-D248-A567-F8E8E687D696}" type="pres">
      <dgm:prSet presAssocID="{B2530384-2159-0C45-954C-18B0FEC1429F}" presName="level2hierChild" presStyleCnt="0"/>
      <dgm:spPr/>
    </dgm:pt>
    <dgm:pt modelId="{DF30B6D4-91AB-3E46-BAB9-EA8D8AB3E993}" type="pres">
      <dgm:prSet presAssocID="{72B45C03-76E7-9243-A566-DBA3BF0C2929}" presName="conn2-1" presStyleLbl="parChTrans1D2" presStyleIdx="0" presStyleCnt="3"/>
      <dgm:spPr/>
    </dgm:pt>
    <dgm:pt modelId="{BA1C931B-644F-9345-AD46-1F898C77B7A8}" type="pres">
      <dgm:prSet presAssocID="{72B45C03-76E7-9243-A566-DBA3BF0C2929}" presName="connTx" presStyleLbl="parChTrans1D2" presStyleIdx="0" presStyleCnt="3"/>
      <dgm:spPr/>
    </dgm:pt>
    <dgm:pt modelId="{700C4AE0-D876-6F43-A04F-9A2FC38C00B4}" type="pres">
      <dgm:prSet presAssocID="{B052C0AB-7DC4-9244-BE4F-806ABD78D559}" presName="root2" presStyleCnt="0"/>
      <dgm:spPr/>
    </dgm:pt>
    <dgm:pt modelId="{7B3BFB6A-A54B-CF4F-BCCE-052DE8C0DD5D}" type="pres">
      <dgm:prSet presAssocID="{B052C0AB-7DC4-9244-BE4F-806ABD78D559}" presName="LevelTwoTextNode" presStyleLbl="asst1" presStyleIdx="0" presStyleCnt="4">
        <dgm:presLayoutVars>
          <dgm:chPref val="3"/>
        </dgm:presLayoutVars>
      </dgm:prSet>
      <dgm:spPr/>
    </dgm:pt>
    <dgm:pt modelId="{BA3A625D-AD03-8E47-8EF7-97D79EA79191}" type="pres">
      <dgm:prSet presAssocID="{B052C0AB-7DC4-9244-BE4F-806ABD78D559}" presName="level3hierChild" presStyleCnt="0"/>
      <dgm:spPr/>
    </dgm:pt>
    <dgm:pt modelId="{6A5C9D62-92D2-1F43-A930-F93D76BB6126}" type="pres">
      <dgm:prSet presAssocID="{A74F1603-A021-CE46-BD2B-3DE71731533F}" presName="conn2-1" presStyleLbl="parChTrans1D3" presStyleIdx="0" presStyleCnt="4"/>
      <dgm:spPr/>
    </dgm:pt>
    <dgm:pt modelId="{EA29671B-06F1-F747-B335-E93CBC4C395A}" type="pres">
      <dgm:prSet presAssocID="{A74F1603-A021-CE46-BD2B-3DE71731533F}" presName="connTx" presStyleLbl="parChTrans1D3" presStyleIdx="0" presStyleCnt="4"/>
      <dgm:spPr/>
    </dgm:pt>
    <dgm:pt modelId="{1DDD2B93-737C-984C-9013-417426F213AF}" type="pres">
      <dgm:prSet presAssocID="{92F03655-2C28-934F-896E-3C15EDED91BB}" presName="root2" presStyleCnt="0"/>
      <dgm:spPr/>
    </dgm:pt>
    <dgm:pt modelId="{1D1831DF-C20C-B74F-A5D9-447CCB35D46A}" type="pres">
      <dgm:prSet presAssocID="{92F03655-2C28-934F-896E-3C15EDED91BB}" presName="LevelTwoTextNode" presStyleLbl="asst1" presStyleIdx="1" presStyleCnt="4">
        <dgm:presLayoutVars>
          <dgm:chPref val="3"/>
        </dgm:presLayoutVars>
      </dgm:prSet>
      <dgm:spPr/>
    </dgm:pt>
    <dgm:pt modelId="{8632F9E3-57A0-BF40-8D15-660D45A3D9D9}" type="pres">
      <dgm:prSet presAssocID="{92F03655-2C28-934F-896E-3C15EDED91BB}" presName="level3hierChild" presStyleCnt="0"/>
      <dgm:spPr/>
    </dgm:pt>
    <dgm:pt modelId="{A1DB5645-2084-4943-A29F-55F31935540E}" type="pres">
      <dgm:prSet presAssocID="{1A16A59A-1EC9-F947-AFD8-6B2C6F512E29}" presName="conn2-1" presStyleLbl="parChTrans1D3" presStyleIdx="1" presStyleCnt="4"/>
      <dgm:spPr/>
    </dgm:pt>
    <dgm:pt modelId="{827B54CE-022A-2643-A7DE-9B8CE82F51CB}" type="pres">
      <dgm:prSet presAssocID="{1A16A59A-1EC9-F947-AFD8-6B2C6F512E29}" presName="connTx" presStyleLbl="parChTrans1D3" presStyleIdx="1" presStyleCnt="4"/>
      <dgm:spPr/>
    </dgm:pt>
    <dgm:pt modelId="{5FFD3F08-FAF2-4B4B-8270-6C7AE03492E7}" type="pres">
      <dgm:prSet presAssocID="{E3A1F5F9-481E-BD4A-B5AC-CF4CAD257222}" presName="root2" presStyleCnt="0"/>
      <dgm:spPr/>
    </dgm:pt>
    <dgm:pt modelId="{EBFDE92F-458B-6941-B63F-68CE09597BE3}" type="pres">
      <dgm:prSet presAssocID="{E3A1F5F9-481E-BD4A-B5AC-CF4CAD257222}" presName="LevelTwoTextNode" presStyleLbl="node3" presStyleIdx="0" presStyleCnt="3">
        <dgm:presLayoutVars>
          <dgm:chPref val="3"/>
        </dgm:presLayoutVars>
      </dgm:prSet>
      <dgm:spPr/>
    </dgm:pt>
    <dgm:pt modelId="{03BEAC2C-7F29-604E-A0E6-81DB34A79D59}" type="pres">
      <dgm:prSet presAssocID="{E3A1F5F9-481E-BD4A-B5AC-CF4CAD257222}" presName="level3hierChild" presStyleCnt="0"/>
      <dgm:spPr/>
    </dgm:pt>
    <dgm:pt modelId="{43EEF159-88E5-124A-855F-BA7B0C3260DA}" type="pres">
      <dgm:prSet presAssocID="{BC88675A-A998-4D47-8D7B-A292EB4293EA}" presName="conn2-1" presStyleLbl="parChTrans1D3" presStyleIdx="2" presStyleCnt="4"/>
      <dgm:spPr/>
    </dgm:pt>
    <dgm:pt modelId="{FBCFBB34-5148-0E4E-AA98-B7836E7BB81B}" type="pres">
      <dgm:prSet presAssocID="{BC88675A-A998-4D47-8D7B-A292EB4293EA}" presName="connTx" presStyleLbl="parChTrans1D3" presStyleIdx="2" presStyleCnt="4"/>
      <dgm:spPr/>
    </dgm:pt>
    <dgm:pt modelId="{155D901E-958D-7347-9C77-CFA1FD6B2C48}" type="pres">
      <dgm:prSet presAssocID="{032A271B-84D7-EA4F-941E-D28A5A800A65}" presName="root2" presStyleCnt="0"/>
      <dgm:spPr/>
    </dgm:pt>
    <dgm:pt modelId="{F9D1558D-1771-2146-9F8A-D144F7069A36}" type="pres">
      <dgm:prSet presAssocID="{032A271B-84D7-EA4F-941E-D28A5A800A65}" presName="LevelTwoTextNode" presStyleLbl="node3" presStyleIdx="1" presStyleCnt="3">
        <dgm:presLayoutVars>
          <dgm:chPref val="3"/>
        </dgm:presLayoutVars>
      </dgm:prSet>
      <dgm:spPr/>
    </dgm:pt>
    <dgm:pt modelId="{195C55FD-9681-DB42-9745-711AD0849BB0}" type="pres">
      <dgm:prSet presAssocID="{032A271B-84D7-EA4F-941E-D28A5A800A65}" presName="level3hierChild" presStyleCnt="0"/>
      <dgm:spPr/>
    </dgm:pt>
    <dgm:pt modelId="{192A0238-6BBE-4941-BE43-91AA1D8266DE}" type="pres">
      <dgm:prSet presAssocID="{FFA629B8-9B27-EA44-B44B-5320406407E3}" presName="conn2-1" presStyleLbl="parChTrans1D3" presStyleIdx="3" presStyleCnt="4"/>
      <dgm:spPr/>
    </dgm:pt>
    <dgm:pt modelId="{9F11C7A5-6D68-6045-BA9B-E12F0AF09B84}" type="pres">
      <dgm:prSet presAssocID="{FFA629B8-9B27-EA44-B44B-5320406407E3}" presName="connTx" presStyleLbl="parChTrans1D3" presStyleIdx="3" presStyleCnt="4"/>
      <dgm:spPr/>
    </dgm:pt>
    <dgm:pt modelId="{1F60EF53-9FB9-7C41-A4C5-3EBBB58DA4AB}" type="pres">
      <dgm:prSet presAssocID="{4DB4429F-73BD-4946-9E28-62E40589BEEF}" presName="root2" presStyleCnt="0"/>
      <dgm:spPr/>
    </dgm:pt>
    <dgm:pt modelId="{4BE4B67B-E6A5-EA4B-B4D7-649AC99592A6}" type="pres">
      <dgm:prSet presAssocID="{4DB4429F-73BD-4946-9E28-62E40589BEEF}" presName="LevelTwoTextNode" presStyleLbl="node3" presStyleIdx="2" presStyleCnt="3">
        <dgm:presLayoutVars>
          <dgm:chPref val="3"/>
        </dgm:presLayoutVars>
      </dgm:prSet>
      <dgm:spPr/>
    </dgm:pt>
    <dgm:pt modelId="{C613DBFB-2FBC-6E45-A934-A34DB8F61A77}" type="pres">
      <dgm:prSet presAssocID="{4DB4429F-73BD-4946-9E28-62E40589BEEF}" presName="level3hierChild" presStyleCnt="0"/>
      <dgm:spPr/>
    </dgm:pt>
    <dgm:pt modelId="{44603B01-80A3-CF47-9429-5B056BAC7A70}" type="pres">
      <dgm:prSet presAssocID="{2120EDF1-2C54-6F4F-86D5-D82BE2505A51}" presName="conn2-1" presStyleLbl="parChTrans1D2" presStyleIdx="1" presStyleCnt="3"/>
      <dgm:spPr/>
    </dgm:pt>
    <dgm:pt modelId="{AD8CB4B8-BD75-0742-9A36-DA1007C140BD}" type="pres">
      <dgm:prSet presAssocID="{2120EDF1-2C54-6F4F-86D5-D82BE2505A51}" presName="connTx" presStyleLbl="parChTrans1D2" presStyleIdx="1" presStyleCnt="3"/>
      <dgm:spPr/>
    </dgm:pt>
    <dgm:pt modelId="{75338354-225A-7746-BC40-AB077A341C2E}" type="pres">
      <dgm:prSet presAssocID="{3FB564A7-662B-F347-8DF4-709787184300}" presName="root2" presStyleCnt="0"/>
      <dgm:spPr/>
    </dgm:pt>
    <dgm:pt modelId="{740260E4-655F-ED47-BFAF-76C09DCA0ACB}" type="pres">
      <dgm:prSet presAssocID="{3FB564A7-662B-F347-8DF4-709787184300}" presName="LevelTwoTextNode" presStyleLbl="asst1" presStyleIdx="2" presStyleCnt="4">
        <dgm:presLayoutVars>
          <dgm:chPref val="3"/>
        </dgm:presLayoutVars>
      </dgm:prSet>
      <dgm:spPr/>
    </dgm:pt>
    <dgm:pt modelId="{2144C3AA-65E0-A14D-AA71-F7F1B0E3A15E}" type="pres">
      <dgm:prSet presAssocID="{3FB564A7-662B-F347-8DF4-709787184300}" presName="level3hierChild" presStyleCnt="0"/>
      <dgm:spPr/>
    </dgm:pt>
    <dgm:pt modelId="{D61BFDD9-49BC-8F47-A196-8FE86D5787CE}" type="pres">
      <dgm:prSet presAssocID="{D13B16C5-D942-1F47-B5B8-B31E1CE05FD4}" presName="conn2-1" presStyleLbl="parChTrans1D2" presStyleIdx="2" presStyleCnt="3"/>
      <dgm:spPr/>
    </dgm:pt>
    <dgm:pt modelId="{04BAF652-0B35-704B-9F5B-62DD2CBFAF5D}" type="pres">
      <dgm:prSet presAssocID="{D13B16C5-D942-1F47-B5B8-B31E1CE05FD4}" presName="connTx" presStyleLbl="parChTrans1D2" presStyleIdx="2" presStyleCnt="3"/>
      <dgm:spPr/>
    </dgm:pt>
    <dgm:pt modelId="{9DBAACE2-BA8B-C544-8985-0D898CFEBE17}" type="pres">
      <dgm:prSet presAssocID="{D114B1C4-3754-DF45-8292-F8ADAB3B890A}" presName="root2" presStyleCnt="0"/>
      <dgm:spPr/>
    </dgm:pt>
    <dgm:pt modelId="{279839F7-6FC7-C048-9C14-A34C8C3FAA89}" type="pres">
      <dgm:prSet presAssocID="{D114B1C4-3754-DF45-8292-F8ADAB3B890A}" presName="LevelTwoTextNode" presStyleLbl="asst1" presStyleIdx="3" presStyleCnt="4">
        <dgm:presLayoutVars>
          <dgm:chPref val="3"/>
        </dgm:presLayoutVars>
      </dgm:prSet>
      <dgm:spPr/>
    </dgm:pt>
    <dgm:pt modelId="{EB51D5A6-4A53-4B40-B58E-8D99767418E8}" type="pres">
      <dgm:prSet presAssocID="{D114B1C4-3754-DF45-8292-F8ADAB3B890A}" presName="level3hierChild" presStyleCnt="0"/>
      <dgm:spPr/>
    </dgm:pt>
  </dgm:ptLst>
  <dgm:cxnLst>
    <dgm:cxn modelId="{45765700-9EAF-5D4C-9CB9-5B6753E94F59}" type="presOf" srcId="{D114B1C4-3754-DF45-8292-F8ADAB3B890A}" destId="{279839F7-6FC7-C048-9C14-A34C8C3FAA89}" srcOrd="0" destOrd="0" presId="urn:microsoft.com/office/officeart/2008/layout/HorizontalMultiLevelHierarchy"/>
    <dgm:cxn modelId="{8CCD3606-F619-8249-8361-AFE39C8E3E95}" type="presOf" srcId="{FFA629B8-9B27-EA44-B44B-5320406407E3}" destId="{192A0238-6BBE-4941-BE43-91AA1D8266DE}" srcOrd="0" destOrd="0" presId="urn:microsoft.com/office/officeart/2008/layout/HorizontalMultiLevelHierarchy"/>
    <dgm:cxn modelId="{19B1A015-B87D-204C-86BB-95ECB90F4E5E}" type="presOf" srcId="{2120EDF1-2C54-6F4F-86D5-D82BE2505A51}" destId="{44603B01-80A3-CF47-9429-5B056BAC7A70}" srcOrd="0" destOrd="0" presId="urn:microsoft.com/office/officeart/2008/layout/HorizontalMultiLevelHierarchy"/>
    <dgm:cxn modelId="{A89C9919-CD08-064F-B5EB-3E3E5DC50634}" srcId="{5CF85CE9-7FA9-B64D-AFED-4456D87530FC}" destId="{B2530384-2159-0C45-954C-18B0FEC1429F}" srcOrd="0" destOrd="0" parTransId="{B12C3F56-67B2-C948-9609-70481D060741}" sibTransId="{69F018FA-EC20-064C-A0CB-C1C4CE8FEA1F}"/>
    <dgm:cxn modelId="{3AE8411D-1770-9543-B524-FC65408DC8B2}" type="presOf" srcId="{A74F1603-A021-CE46-BD2B-3DE71731533F}" destId="{EA29671B-06F1-F747-B335-E93CBC4C395A}" srcOrd="1" destOrd="0" presId="urn:microsoft.com/office/officeart/2008/layout/HorizontalMultiLevelHierarchy"/>
    <dgm:cxn modelId="{6CC42521-E9F9-7D46-8D5E-BC6683E25BCE}" type="presOf" srcId="{1A16A59A-1EC9-F947-AFD8-6B2C6F512E29}" destId="{827B54CE-022A-2643-A7DE-9B8CE82F51CB}" srcOrd="1" destOrd="0" presId="urn:microsoft.com/office/officeart/2008/layout/HorizontalMultiLevelHierarchy"/>
    <dgm:cxn modelId="{B102C627-1B36-F841-8923-AEC61FA24916}" srcId="{B2530384-2159-0C45-954C-18B0FEC1429F}" destId="{D114B1C4-3754-DF45-8292-F8ADAB3B890A}" srcOrd="2" destOrd="0" parTransId="{D13B16C5-D942-1F47-B5B8-B31E1CE05FD4}" sibTransId="{29584FFD-E6B5-B940-B90F-EBE75C480C23}"/>
    <dgm:cxn modelId="{C1506935-341B-9E46-A676-E06A3EC1FE14}" type="presOf" srcId="{FFA629B8-9B27-EA44-B44B-5320406407E3}" destId="{9F11C7A5-6D68-6045-BA9B-E12F0AF09B84}" srcOrd="1" destOrd="0" presId="urn:microsoft.com/office/officeart/2008/layout/HorizontalMultiLevelHierarchy"/>
    <dgm:cxn modelId="{BA7A5138-A183-524E-AD31-5EB70A903795}" type="presOf" srcId="{E3A1F5F9-481E-BD4A-B5AC-CF4CAD257222}" destId="{EBFDE92F-458B-6941-B63F-68CE09597BE3}" srcOrd="0" destOrd="0" presId="urn:microsoft.com/office/officeart/2008/layout/HorizontalMultiLevelHierarchy"/>
    <dgm:cxn modelId="{F681D344-D73B-494F-A9BD-1718A9CD53FE}" type="presOf" srcId="{B2530384-2159-0C45-954C-18B0FEC1429F}" destId="{D277E6A2-C4F6-6E42-A185-DF99F7ACD402}" srcOrd="0" destOrd="0" presId="urn:microsoft.com/office/officeart/2008/layout/HorizontalMultiLevelHierarchy"/>
    <dgm:cxn modelId="{EA04D844-25E7-0D42-BFB3-EDB5D885E21C}" type="presOf" srcId="{4DB4429F-73BD-4946-9E28-62E40589BEEF}" destId="{4BE4B67B-E6A5-EA4B-B4D7-649AC99592A6}" srcOrd="0" destOrd="0" presId="urn:microsoft.com/office/officeart/2008/layout/HorizontalMultiLevelHierarchy"/>
    <dgm:cxn modelId="{D5EF1C4D-3CC2-754E-865E-0CC172189A41}" type="presOf" srcId="{BC88675A-A998-4D47-8D7B-A292EB4293EA}" destId="{43EEF159-88E5-124A-855F-BA7B0C3260DA}" srcOrd="0" destOrd="0" presId="urn:microsoft.com/office/officeart/2008/layout/HorizontalMultiLevelHierarchy"/>
    <dgm:cxn modelId="{1DBC035D-F348-F14E-8563-4DCEEA5E3BA2}" type="presOf" srcId="{3FB564A7-662B-F347-8DF4-709787184300}" destId="{740260E4-655F-ED47-BFAF-76C09DCA0ACB}" srcOrd="0" destOrd="0" presId="urn:microsoft.com/office/officeart/2008/layout/HorizontalMultiLevelHierarchy"/>
    <dgm:cxn modelId="{D21C6466-6A2B-184C-9C02-FFF1E3CB8FC8}" type="presOf" srcId="{B052C0AB-7DC4-9244-BE4F-806ABD78D559}" destId="{7B3BFB6A-A54B-CF4F-BCCE-052DE8C0DD5D}" srcOrd="0" destOrd="0" presId="urn:microsoft.com/office/officeart/2008/layout/HorizontalMultiLevelHierarchy"/>
    <dgm:cxn modelId="{F00D7573-F0CB-7D41-970A-A4F5D53672F6}" type="presOf" srcId="{72B45C03-76E7-9243-A566-DBA3BF0C2929}" destId="{DF30B6D4-91AB-3E46-BAB9-EA8D8AB3E993}" srcOrd="0" destOrd="0" presId="urn:microsoft.com/office/officeart/2008/layout/HorizontalMultiLevelHierarchy"/>
    <dgm:cxn modelId="{49F41576-86CF-B94B-952A-8CB13D683492}" srcId="{B2530384-2159-0C45-954C-18B0FEC1429F}" destId="{B052C0AB-7DC4-9244-BE4F-806ABD78D559}" srcOrd="0" destOrd="0" parTransId="{72B45C03-76E7-9243-A566-DBA3BF0C2929}" sibTransId="{45793B44-1743-E24A-B157-1F9DE1F557B2}"/>
    <dgm:cxn modelId="{70080285-9FE1-BC4D-A4ED-EB0C0948D6B4}" srcId="{B052C0AB-7DC4-9244-BE4F-806ABD78D559}" destId="{4DB4429F-73BD-4946-9E28-62E40589BEEF}" srcOrd="3" destOrd="0" parTransId="{FFA629B8-9B27-EA44-B44B-5320406407E3}" sibTransId="{7047FD32-83C7-6641-BB67-622BA6E8DED1}"/>
    <dgm:cxn modelId="{C9539787-A847-D54B-8829-731606975E28}" type="presOf" srcId="{2120EDF1-2C54-6F4F-86D5-D82BE2505A51}" destId="{AD8CB4B8-BD75-0742-9A36-DA1007C140BD}" srcOrd="1" destOrd="0" presId="urn:microsoft.com/office/officeart/2008/layout/HorizontalMultiLevelHierarchy"/>
    <dgm:cxn modelId="{21E3958D-8747-5744-B78E-F4F29CE903BE}" srcId="{B2530384-2159-0C45-954C-18B0FEC1429F}" destId="{3FB564A7-662B-F347-8DF4-709787184300}" srcOrd="1" destOrd="0" parTransId="{2120EDF1-2C54-6F4F-86D5-D82BE2505A51}" sibTransId="{CBAACBB1-CA51-1648-8CDA-48CB72AB65AC}"/>
    <dgm:cxn modelId="{F38297A4-C604-DB47-989B-18BDD759B2E6}" type="presOf" srcId="{A74F1603-A021-CE46-BD2B-3DE71731533F}" destId="{6A5C9D62-92D2-1F43-A930-F93D76BB6126}" srcOrd="0" destOrd="0" presId="urn:microsoft.com/office/officeart/2008/layout/HorizontalMultiLevelHierarchy"/>
    <dgm:cxn modelId="{32322BA7-C6F8-484C-935C-EF1B507921ED}" type="presOf" srcId="{72B45C03-76E7-9243-A566-DBA3BF0C2929}" destId="{BA1C931B-644F-9345-AD46-1F898C77B7A8}" srcOrd="1" destOrd="0" presId="urn:microsoft.com/office/officeart/2008/layout/HorizontalMultiLevelHierarchy"/>
    <dgm:cxn modelId="{62CB9DB5-E45B-D34E-B4E8-B61EB914246F}" type="presOf" srcId="{BC88675A-A998-4D47-8D7B-A292EB4293EA}" destId="{FBCFBB34-5148-0E4E-AA98-B7836E7BB81B}" srcOrd="1" destOrd="0" presId="urn:microsoft.com/office/officeart/2008/layout/HorizontalMultiLevelHierarchy"/>
    <dgm:cxn modelId="{890662B7-88A5-8D47-9DF9-B03A97613BAE}" srcId="{B052C0AB-7DC4-9244-BE4F-806ABD78D559}" destId="{032A271B-84D7-EA4F-941E-D28A5A800A65}" srcOrd="2" destOrd="0" parTransId="{BC88675A-A998-4D47-8D7B-A292EB4293EA}" sibTransId="{6C412446-A952-2146-B199-FB8A10F37A10}"/>
    <dgm:cxn modelId="{4CCDA4BB-FB22-1140-A9C0-D0B95A9D1C03}" type="presOf" srcId="{D13B16C5-D942-1F47-B5B8-B31E1CE05FD4}" destId="{D61BFDD9-49BC-8F47-A196-8FE86D5787CE}" srcOrd="0" destOrd="0" presId="urn:microsoft.com/office/officeart/2008/layout/HorizontalMultiLevelHierarchy"/>
    <dgm:cxn modelId="{074EC2C4-E63D-A449-87E0-A719BAFC62A2}" type="presOf" srcId="{92F03655-2C28-934F-896E-3C15EDED91BB}" destId="{1D1831DF-C20C-B74F-A5D9-447CCB35D46A}" srcOrd="0" destOrd="0" presId="urn:microsoft.com/office/officeart/2008/layout/HorizontalMultiLevelHierarchy"/>
    <dgm:cxn modelId="{EFB4D9C9-6118-1742-AE38-158B6330A6CA}" type="presOf" srcId="{032A271B-84D7-EA4F-941E-D28A5A800A65}" destId="{F9D1558D-1771-2146-9F8A-D144F7069A36}" srcOrd="0" destOrd="0" presId="urn:microsoft.com/office/officeart/2008/layout/HorizontalMultiLevelHierarchy"/>
    <dgm:cxn modelId="{A587F4D7-699B-0A4C-BC92-B43ADCDAD7E8}" type="presOf" srcId="{5CF85CE9-7FA9-B64D-AFED-4456D87530FC}" destId="{EB5B76B6-AD0C-A64B-BF73-BDBD190AEAB9}" srcOrd="0" destOrd="0" presId="urn:microsoft.com/office/officeart/2008/layout/HorizontalMultiLevelHierarchy"/>
    <dgm:cxn modelId="{D2E7BDDF-4A2B-1F40-869D-3A05636BEC34}" srcId="{B052C0AB-7DC4-9244-BE4F-806ABD78D559}" destId="{E3A1F5F9-481E-BD4A-B5AC-CF4CAD257222}" srcOrd="1" destOrd="0" parTransId="{1A16A59A-1EC9-F947-AFD8-6B2C6F512E29}" sibTransId="{D285AC86-1427-BE4A-8214-26804A13940C}"/>
    <dgm:cxn modelId="{EEB9DDEC-3C1A-E849-ABEA-91C847E19EDB}" type="presOf" srcId="{1A16A59A-1EC9-F947-AFD8-6B2C6F512E29}" destId="{A1DB5645-2084-4943-A29F-55F31935540E}" srcOrd="0" destOrd="0" presId="urn:microsoft.com/office/officeart/2008/layout/HorizontalMultiLevelHierarchy"/>
    <dgm:cxn modelId="{BFAD7CF9-2974-6946-A20B-682D168BF941}" type="presOf" srcId="{D13B16C5-D942-1F47-B5B8-B31E1CE05FD4}" destId="{04BAF652-0B35-704B-9F5B-62DD2CBFAF5D}" srcOrd="1" destOrd="0" presId="urn:microsoft.com/office/officeart/2008/layout/HorizontalMultiLevelHierarchy"/>
    <dgm:cxn modelId="{05EFE3FB-1948-0D41-9354-C0EB8280192E}" srcId="{B052C0AB-7DC4-9244-BE4F-806ABD78D559}" destId="{92F03655-2C28-934F-896E-3C15EDED91BB}" srcOrd="0" destOrd="0" parTransId="{A74F1603-A021-CE46-BD2B-3DE71731533F}" sibTransId="{A37E4B1D-4624-8448-A0FC-352AFFD81F68}"/>
    <dgm:cxn modelId="{B29AF886-7BF2-7A43-A359-9CABC9EEEDC3}" type="presParOf" srcId="{EB5B76B6-AD0C-A64B-BF73-BDBD190AEAB9}" destId="{377A08CA-3EE3-D84B-83F3-739A41AC24B2}" srcOrd="0" destOrd="0" presId="urn:microsoft.com/office/officeart/2008/layout/HorizontalMultiLevelHierarchy"/>
    <dgm:cxn modelId="{101D070E-225C-C340-9EE5-1A537D2F8F29}" type="presParOf" srcId="{377A08CA-3EE3-D84B-83F3-739A41AC24B2}" destId="{D277E6A2-C4F6-6E42-A185-DF99F7ACD402}" srcOrd="0" destOrd="0" presId="urn:microsoft.com/office/officeart/2008/layout/HorizontalMultiLevelHierarchy"/>
    <dgm:cxn modelId="{A2EE1CCF-9393-1D44-9DEF-B7768D05D4C0}" type="presParOf" srcId="{377A08CA-3EE3-D84B-83F3-739A41AC24B2}" destId="{946D1BF0-7DC6-D248-A567-F8E8E687D696}" srcOrd="1" destOrd="0" presId="urn:microsoft.com/office/officeart/2008/layout/HorizontalMultiLevelHierarchy"/>
    <dgm:cxn modelId="{E8DD4C75-DB2F-104F-A82A-936F3B68A602}" type="presParOf" srcId="{946D1BF0-7DC6-D248-A567-F8E8E687D696}" destId="{DF30B6D4-91AB-3E46-BAB9-EA8D8AB3E993}" srcOrd="0" destOrd="0" presId="urn:microsoft.com/office/officeart/2008/layout/HorizontalMultiLevelHierarchy"/>
    <dgm:cxn modelId="{BFEBED89-3B6D-2742-A376-CF3A58A46650}" type="presParOf" srcId="{DF30B6D4-91AB-3E46-BAB9-EA8D8AB3E993}" destId="{BA1C931B-644F-9345-AD46-1F898C77B7A8}" srcOrd="0" destOrd="0" presId="urn:microsoft.com/office/officeart/2008/layout/HorizontalMultiLevelHierarchy"/>
    <dgm:cxn modelId="{45A15495-973B-854F-9875-89A2ECFF21B1}" type="presParOf" srcId="{946D1BF0-7DC6-D248-A567-F8E8E687D696}" destId="{700C4AE0-D876-6F43-A04F-9A2FC38C00B4}" srcOrd="1" destOrd="0" presId="urn:microsoft.com/office/officeart/2008/layout/HorizontalMultiLevelHierarchy"/>
    <dgm:cxn modelId="{5E3EE10A-140B-A146-8B79-47DA81E427B8}" type="presParOf" srcId="{700C4AE0-D876-6F43-A04F-9A2FC38C00B4}" destId="{7B3BFB6A-A54B-CF4F-BCCE-052DE8C0DD5D}" srcOrd="0" destOrd="0" presId="urn:microsoft.com/office/officeart/2008/layout/HorizontalMultiLevelHierarchy"/>
    <dgm:cxn modelId="{5A53041B-F082-4A4D-BEC3-28828542745E}" type="presParOf" srcId="{700C4AE0-D876-6F43-A04F-9A2FC38C00B4}" destId="{BA3A625D-AD03-8E47-8EF7-97D79EA79191}" srcOrd="1" destOrd="0" presId="urn:microsoft.com/office/officeart/2008/layout/HorizontalMultiLevelHierarchy"/>
    <dgm:cxn modelId="{192C3F1C-BEAC-C94D-A373-6E4CACB6B965}" type="presParOf" srcId="{BA3A625D-AD03-8E47-8EF7-97D79EA79191}" destId="{6A5C9D62-92D2-1F43-A930-F93D76BB6126}" srcOrd="0" destOrd="0" presId="urn:microsoft.com/office/officeart/2008/layout/HorizontalMultiLevelHierarchy"/>
    <dgm:cxn modelId="{8FADDD32-7968-F442-9091-FD5B85EF03EB}" type="presParOf" srcId="{6A5C9D62-92D2-1F43-A930-F93D76BB6126}" destId="{EA29671B-06F1-F747-B335-E93CBC4C395A}" srcOrd="0" destOrd="0" presId="urn:microsoft.com/office/officeart/2008/layout/HorizontalMultiLevelHierarchy"/>
    <dgm:cxn modelId="{35BCDD6B-20D9-7448-9FBF-01B05E00D1D9}" type="presParOf" srcId="{BA3A625D-AD03-8E47-8EF7-97D79EA79191}" destId="{1DDD2B93-737C-984C-9013-417426F213AF}" srcOrd="1" destOrd="0" presId="urn:microsoft.com/office/officeart/2008/layout/HorizontalMultiLevelHierarchy"/>
    <dgm:cxn modelId="{C8305485-3002-5249-8C9F-EA56BCF2B57E}" type="presParOf" srcId="{1DDD2B93-737C-984C-9013-417426F213AF}" destId="{1D1831DF-C20C-B74F-A5D9-447CCB35D46A}" srcOrd="0" destOrd="0" presId="urn:microsoft.com/office/officeart/2008/layout/HorizontalMultiLevelHierarchy"/>
    <dgm:cxn modelId="{287353B8-28DD-A24F-A783-9F19E38AF762}" type="presParOf" srcId="{1DDD2B93-737C-984C-9013-417426F213AF}" destId="{8632F9E3-57A0-BF40-8D15-660D45A3D9D9}" srcOrd="1" destOrd="0" presId="urn:microsoft.com/office/officeart/2008/layout/HorizontalMultiLevelHierarchy"/>
    <dgm:cxn modelId="{CD5F2BFF-B6BC-3148-A21A-66C1B714856B}" type="presParOf" srcId="{BA3A625D-AD03-8E47-8EF7-97D79EA79191}" destId="{A1DB5645-2084-4943-A29F-55F31935540E}" srcOrd="2" destOrd="0" presId="urn:microsoft.com/office/officeart/2008/layout/HorizontalMultiLevelHierarchy"/>
    <dgm:cxn modelId="{0F0B08D2-CF6B-F44E-83F7-34D9102A84EE}" type="presParOf" srcId="{A1DB5645-2084-4943-A29F-55F31935540E}" destId="{827B54CE-022A-2643-A7DE-9B8CE82F51CB}" srcOrd="0" destOrd="0" presId="urn:microsoft.com/office/officeart/2008/layout/HorizontalMultiLevelHierarchy"/>
    <dgm:cxn modelId="{18B0073B-0951-F645-B5E8-1BD3777DEDF3}" type="presParOf" srcId="{BA3A625D-AD03-8E47-8EF7-97D79EA79191}" destId="{5FFD3F08-FAF2-4B4B-8270-6C7AE03492E7}" srcOrd="3" destOrd="0" presId="urn:microsoft.com/office/officeart/2008/layout/HorizontalMultiLevelHierarchy"/>
    <dgm:cxn modelId="{27134045-BD75-D24F-B29C-33C378D98BBA}" type="presParOf" srcId="{5FFD3F08-FAF2-4B4B-8270-6C7AE03492E7}" destId="{EBFDE92F-458B-6941-B63F-68CE09597BE3}" srcOrd="0" destOrd="0" presId="urn:microsoft.com/office/officeart/2008/layout/HorizontalMultiLevelHierarchy"/>
    <dgm:cxn modelId="{59A78B0A-A213-2644-B7A0-94197CBFA6B5}" type="presParOf" srcId="{5FFD3F08-FAF2-4B4B-8270-6C7AE03492E7}" destId="{03BEAC2C-7F29-604E-A0E6-81DB34A79D59}" srcOrd="1" destOrd="0" presId="urn:microsoft.com/office/officeart/2008/layout/HorizontalMultiLevelHierarchy"/>
    <dgm:cxn modelId="{55ED24B6-40BF-DD4C-A332-08F58BE3C57B}" type="presParOf" srcId="{BA3A625D-AD03-8E47-8EF7-97D79EA79191}" destId="{43EEF159-88E5-124A-855F-BA7B0C3260DA}" srcOrd="4" destOrd="0" presId="urn:microsoft.com/office/officeart/2008/layout/HorizontalMultiLevelHierarchy"/>
    <dgm:cxn modelId="{C55B9CCD-446D-574B-B5A2-30464629DF41}" type="presParOf" srcId="{43EEF159-88E5-124A-855F-BA7B0C3260DA}" destId="{FBCFBB34-5148-0E4E-AA98-B7836E7BB81B}" srcOrd="0" destOrd="0" presId="urn:microsoft.com/office/officeart/2008/layout/HorizontalMultiLevelHierarchy"/>
    <dgm:cxn modelId="{E4213175-FA07-624B-B61B-B82F9B5515B0}" type="presParOf" srcId="{BA3A625D-AD03-8E47-8EF7-97D79EA79191}" destId="{155D901E-958D-7347-9C77-CFA1FD6B2C48}" srcOrd="5" destOrd="0" presId="urn:microsoft.com/office/officeart/2008/layout/HorizontalMultiLevelHierarchy"/>
    <dgm:cxn modelId="{4E984E13-2DBD-F14E-A3A1-F7675407B47B}" type="presParOf" srcId="{155D901E-958D-7347-9C77-CFA1FD6B2C48}" destId="{F9D1558D-1771-2146-9F8A-D144F7069A36}" srcOrd="0" destOrd="0" presId="urn:microsoft.com/office/officeart/2008/layout/HorizontalMultiLevelHierarchy"/>
    <dgm:cxn modelId="{C58344D0-0F79-3944-8F11-2293FCF97266}" type="presParOf" srcId="{155D901E-958D-7347-9C77-CFA1FD6B2C48}" destId="{195C55FD-9681-DB42-9745-711AD0849BB0}" srcOrd="1" destOrd="0" presId="urn:microsoft.com/office/officeart/2008/layout/HorizontalMultiLevelHierarchy"/>
    <dgm:cxn modelId="{9B1099A0-1F36-A147-8D63-B462EE8118DB}" type="presParOf" srcId="{BA3A625D-AD03-8E47-8EF7-97D79EA79191}" destId="{192A0238-6BBE-4941-BE43-91AA1D8266DE}" srcOrd="6" destOrd="0" presId="urn:microsoft.com/office/officeart/2008/layout/HorizontalMultiLevelHierarchy"/>
    <dgm:cxn modelId="{713924F0-EFCF-4C49-AD0C-70AEB63CB783}" type="presParOf" srcId="{192A0238-6BBE-4941-BE43-91AA1D8266DE}" destId="{9F11C7A5-6D68-6045-BA9B-E12F0AF09B84}" srcOrd="0" destOrd="0" presId="urn:microsoft.com/office/officeart/2008/layout/HorizontalMultiLevelHierarchy"/>
    <dgm:cxn modelId="{555B3297-E63A-3540-A3A1-0B59369EB8B0}" type="presParOf" srcId="{BA3A625D-AD03-8E47-8EF7-97D79EA79191}" destId="{1F60EF53-9FB9-7C41-A4C5-3EBBB58DA4AB}" srcOrd="7" destOrd="0" presId="urn:microsoft.com/office/officeart/2008/layout/HorizontalMultiLevelHierarchy"/>
    <dgm:cxn modelId="{348F7222-4DB3-574C-B38F-EB65D3F78783}" type="presParOf" srcId="{1F60EF53-9FB9-7C41-A4C5-3EBBB58DA4AB}" destId="{4BE4B67B-E6A5-EA4B-B4D7-649AC99592A6}" srcOrd="0" destOrd="0" presId="urn:microsoft.com/office/officeart/2008/layout/HorizontalMultiLevelHierarchy"/>
    <dgm:cxn modelId="{F7061E14-411C-564C-BE29-807A36207AF7}" type="presParOf" srcId="{1F60EF53-9FB9-7C41-A4C5-3EBBB58DA4AB}" destId="{C613DBFB-2FBC-6E45-A934-A34DB8F61A77}" srcOrd="1" destOrd="0" presId="urn:microsoft.com/office/officeart/2008/layout/HorizontalMultiLevelHierarchy"/>
    <dgm:cxn modelId="{7AB7165A-2FD5-064F-8ABF-707569812BFB}" type="presParOf" srcId="{946D1BF0-7DC6-D248-A567-F8E8E687D696}" destId="{44603B01-80A3-CF47-9429-5B056BAC7A70}" srcOrd="2" destOrd="0" presId="urn:microsoft.com/office/officeart/2008/layout/HorizontalMultiLevelHierarchy"/>
    <dgm:cxn modelId="{1451B74A-D210-9348-ABA8-691048C4F244}" type="presParOf" srcId="{44603B01-80A3-CF47-9429-5B056BAC7A70}" destId="{AD8CB4B8-BD75-0742-9A36-DA1007C140BD}" srcOrd="0" destOrd="0" presId="urn:microsoft.com/office/officeart/2008/layout/HorizontalMultiLevelHierarchy"/>
    <dgm:cxn modelId="{74743EC5-9EC0-8342-8DB4-8BB7FC366F34}" type="presParOf" srcId="{946D1BF0-7DC6-D248-A567-F8E8E687D696}" destId="{75338354-225A-7746-BC40-AB077A341C2E}" srcOrd="3" destOrd="0" presId="urn:microsoft.com/office/officeart/2008/layout/HorizontalMultiLevelHierarchy"/>
    <dgm:cxn modelId="{BD2F7D9D-CAD6-EF49-81C7-3B4CD39E5A1B}" type="presParOf" srcId="{75338354-225A-7746-BC40-AB077A341C2E}" destId="{740260E4-655F-ED47-BFAF-76C09DCA0ACB}" srcOrd="0" destOrd="0" presId="urn:microsoft.com/office/officeart/2008/layout/HorizontalMultiLevelHierarchy"/>
    <dgm:cxn modelId="{908CB720-B797-EB42-8722-64AC44D3929D}" type="presParOf" srcId="{75338354-225A-7746-BC40-AB077A341C2E}" destId="{2144C3AA-65E0-A14D-AA71-F7F1B0E3A15E}" srcOrd="1" destOrd="0" presId="urn:microsoft.com/office/officeart/2008/layout/HorizontalMultiLevelHierarchy"/>
    <dgm:cxn modelId="{0DDD80A0-B195-3841-8E96-D247C41E8E04}" type="presParOf" srcId="{946D1BF0-7DC6-D248-A567-F8E8E687D696}" destId="{D61BFDD9-49BC-8F47-A196-8FE86D5787CE}" srcOrd="4" destOrd="0" presId="urn:microsoft.com/office/officeart/2008/layout/HorizontalMultiLevelHierarchy"/>
    <dgm:cxn modelId="{9D6B0F71-7EAB-704F-93FD-D990E028D1E8}" type="presParOf" srcId="{D61BFDD9-49BC-8F47-A196-8FE86D5787CE}" destId="{04BAF652-0B35-704B-9F5B-62DD2CBFAF5D}" srcOrd="0" destOrd="0" presId="urn:microsoft.com/office/officeart/2008/layout/HorizontalMultiLevelHierarchy"/>
    <dgm:cxn modelId="{6933E624-69E9-F348-801B-C87C469EE77D}" type="presParOf" srcId="{946D1BF0-7DC6-D248-A567-F8E8E687D696}" destId="{9DBAACE2-BA8B-C544-8985-0D898CFEBE17}" srcOrd="5" destOrd="0" presId="urn:microsoft.com/office/officeart/2008/layout/HorizontalMultiLevelHierarchy"/>
    <dgm:cxn modelId="{3FF42D2C-AC45-4F47-8881-626011F9F272}" type="presParOf" srcId="{9DBAACE2-BA8B-C544-8985-0D898CFEBE17}" destId="{279839F7-6FC7-C048-9C14-A34C8C3FAA89}" srcOrd="0" destOrd="0" presId="urn:microsoft.com/office/officeart/2008/layout/HorizontalMultiLevelHierarchy"/>
    <dgm:cxn modelId="{44DD82D2-3FF9-734E-9C67-020F2BAACEA5}" type="presParOf" srcId="{9DBAACE2-BA8B-C544-8985-0D898CFEBE17}" destId="{EB51D5A6-4A53-4B40-B58E-8D99767418E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F85CE9-7FA9-B64D-AFED-4456D87530FC}" type="doc">
      <dgm:prSet loTypeId="urn:microsoft.com/office/officeart/2008/layout/HorizontalMultiLevelHierarchy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2530384-2159-0C45-954C-18B0FEC1429F}">
      <dgm:prSet phldrT="[Text]"/>
      <dgm:spPr/>
      <dgm:t>
        <a:bodyPr/>
        <a:lstStyle/>
        <a:p>
          <a:r>
            <a:rPr lang="en-GB" dirty="0"/>
            <a:t>SCB</a:t>
          </a:r>
        </a:p>
      </dgm:t>
    </dgm:pt>
    <dgm:pt modelId="{B12C3F56-67B2-C948-9609-70481D060741}" type="parTrans" cxnId="{A89C9919-CD08-064F-B5EB-3E3E5DC50634}">
      <dgm:prSet/>
      <dgm:spPr/>
      <dgm:t>
        <a:bodyPr/>
        <a:lstStyle/>
        <a:p>
          <a:endParaRPr lang="en-GB"/>
        </a:p>
      </dgm:t>
    </dgm:pt>
    <dgm:pt modelId="{69F018FA-EC20-064C-A0CB-C1C4CE8FEA1F}" type="sibTrans" cxnId="{A89C9919-CD08-064F-B5EB-3E3E5DC50634}">
      <dgm:prSet/>
      <dgm:spPr/>
      <dgm:t>
        <a:bodyPr/>
        <a:lstStyle/>
        <a:p>
          <a:endParaRPr lang="en-GB"/>
        </a:p>
      </dgm:t>
    </dgm:pt>
    <dgm:pt modelId="{3FB564A7-662B-F347-8DF4-709787184300}" type="asst">
      <dgm:prSet phldrT="[Text]"/>
      <dgm:spPr/>
      <dgm:t>
        <a:bodyPr/>
        <a:lstStyle/>
        <a:p>
          <a:r>
            <a:rPr lang="en-US" dirty="0"/>
            <a:t>3D Geological and geotechnical evaluation, and modeling</a:t>
          </a:r>
          <a:endParaRPr lang="en-GB" dirty="0"/>
        </a:p>
      </dgm:t>
    </dgm:pt>
    <dgm:pt modelId="{2120EDF1-2C54-6F4F-86D5-D82BE2505A51}" type="parTrans" cxnId="{21E3958D-8747-5744-B78E-F4F29CE903BE}">
      <dgm:prSet/>
      <dgm:spPr/>
      <dgm:t>
        <a:bodyPr/>
        <a:lstStyle/>
        <a:p>
          <a:endParaRPr lang="en-GB"/>
        </a:p>
      </dgm:t>
    </dgm:pt>
    <dgm:pt modelId="{CBAACBB1-CA51-1648-8CDA-48CB72AB65AC}" type="sibTrans" cxnId="{21E3958D-8747-5744-B78E-F4F29CE903BE}">
      <dgm:prSet/>
      <dgm:spPr/>
      <dgm:t>
        <a:bodyPr/>
        <a:lstStyle/>
        <a:p>
          <a:endParaRPr lang="en-GB"/>
        </a:p>
      </dgm:t>
    </dgm:pt>
    <dgm:pt modelId="{B052C0AB-7DC4-9244-BE4F-806ABD78D559}" type="asst">
      <dgm:prSet/>
      <dgm:spPr/>
      <dgm:t>
        <a:bodyPr/>
        <a:lstStyle/>
        <a:p>
          <a:r>
            <a:rPr lang="en-GB" dirty="0"/>
            <a:t>WD1 </a:t>
          </a:r>
          <a:r>
            <a:rPr lang="en-US" dirty="0"/>
            <a:t>Noise measurements</a:t>
          </a:r>
          <a:endParaRPr lang="en-GB" dirty="0"/>
        </a:p>
      </dgm:t>
    </dgm:pt>
    <dgm:pt modelId="{72B45C03-76E7-9243-A566-DBA3BF0C2929}" type="parTrans" cxnId="{49F41576-86CF-B94B-952A-8CB13D683492}">
      <dgm:prSet/>
      <dgm:spPr/>
      <dgm:t>
        <a:bodyPr/>
        <a:lstStyle/>
        <a:p>
          <a:endParaRPr lang="en-GB"/>
        </a:p>
      </dgm:t>
    </dgm:pt>
    <dgm:pt modelId="{45793B44-1743-E24A-B157-1F9DE1F557B2}" type="sibTrans" cxnId="{49F41576-86CF-B94B-952A-8CB13D683492}">
      <dgm:prSet/>
      <dgm:spPr/>
      <dgm:t>
        <a:bodyPr/>
        <a:lstStyle/>
        <a:p>
          <a:endParaRPr lang="en-GB"/>
        </a:p>
      </dgm:t>
    </dgm:pt>
    <dgm:pt modelId="{D114B1C4-3754-DF45-8292-F8ADAB3B890A}" type="asst">
      <dgm:prSet/>
      <dgm:spPr/>
      <dgm:t>
        <a:bodyPr/>
        <a:lstStyle/>
        <a:p>
          <a:r>
            <a:rPr lang="en-GB" dirty="0"/>
            <a:t>WD3 Scientific Site Report</a:t>
          </a:r>
        </a:p>
      </dgm:t>
    </dgm:pt>
    <dgm:pt modelId="{D13B16C5-D942-1F47-B5B8-B31E1CE05FD4}" type="parTrans" cxnId="{B102C627-1B36-F841-8923-AEC61FA24916}">
      <dgm:prSet/>
      <dgm:spPr/>
      <dgm:t>
        <a:bodyPr/>
        <a:lstStyle/>
        <a:p>
          <a:endParaRPr lang="en-GB"/>
        </a:p>
      </dgm:t>
    </dgm:pt>
    <dgm:pt modelId="{29584FFD-E6B5-B940-B90F-EBE75C480C23}" type="sibTrans" cxnId="{B102C627-1B36-F841-8923-AEC61FA24916}">
      <dgm:prSet/>
      <dgm:spPr/>
      <dgm:t>
        <a:bodyPr/>
        <a:lstStyle/>
        <a:p>
          <a:endParaRPr lang="en-GB"/>
        </a:p>
      </dgm:t>
    </dgm:pt>
    <dgm:pt modelId="{B017763A-0A22-234C-AB16-461A1E423A4F}" type="asst">
      <dgm:prSet/>
      <dgm:spPr/>
      <dgm:t>
        <a:bodyPr/>
        <a:lstStyle/>
        <a:p>
          <a:r>
            <a:rPr lang="en-GB" dirty="0"/>
            <a:t>WP2.1 </a:t>
          </a:r>
          <a:r>
            <a:rPr lang="en-US" dirty="0"/>
            <a:t>Structural Geology</a:t>
          </a:r>
          <a:endParaRPr lang="en-GB" dirty="0"/>
        </a:p>
      </dgm:t>
    </dgm:pt>
    <dgm:pt modelId="{1FC4F7D8-52DC-1547-AA5D-A0CC76E35373}" type="parTrans" cxnId="{1F4E7F4C-3581-BF41-B9C8-ED3B2EA98E11}">
      <dgm:prSet/>
      <dgm:spPr/>
      <dgm:t>
        <a:bodyPr/>
        <a:lstStyle/>
        <a:p>
          <a:endParaRPr lang="en-US"/>
        </a:p>
      </dgm:t>
    </dgm:pt>
    <dgm:pt modelId="{0B17B940-66D9-E446-9669-886F56050CE8}" type="sibTrans" cxnId="{1F4E7F4C-3581-BF41-B9C8-ED3B2EA98E11}">
      <dgm:prSet/>
      <dgm:spPr/>
      <dgm:t>
        <a:bodyPr/>
        <a:lstStyle/>
        <a:p>
          <a:endParaRPr lang="en-US"/>
        </a:p>
      </dgm:t>
    </dgm:pt>
    <dgm:pt modelId="{C4350EAD-1DE3-CE4E-A1AC-05F8CAB8122E}" type="asst">
      <dgm:prSet/>
      <dgm:spPr/>
      <dgm:t>
        <a:bodyPr/>
        <a:lstStyle/>
        <a:p>
          <a:r>
            <a:rPr lang="en-US" dirty="0"/>
            <a:t>WP2.2 Hydrogeology</a:t>
          </a:r>
          <a:endParaRPr lang="en-GB" dirty="0"/>
        </a:p>
      </dgm:t>
    </dgm:pt>
    <dgm:pt modelId="{C36DA003-8575-3344-9F6F-0CE105B9B790}" type="parTrans" cxnId="{4A7CC10C-E702-DE4A-A632-B361A07B5C3A}">
      <dgm:prSet/>
      <dgm:spPr/>
      <dgm:t>
        <a:bodyPr/>
        <a:lstStyle/>
        <a:p>
          <a:endParaRPr lang="en-US"/>
        </a:p>
      </dgm:t>
    </dgm:pt>
    <dgm:pt modelId="{EEB0C52C-9665-504D-82FF-C122584C9F38}" type="sibTrans" cxnId="{4A7CC10C-E702-DE4A-A632-B361A07B5C3A}">
      <dgm:prSet/>
      <dgm:spPr/>
      <dgm:t>
        <a:bodyPr/>
        <a:lstStyle/>
        <a:p>
          <a:endParaRPr lang="en-US"/>
        </a:p>
      </dgm:t>
    </dgm:pt>
    <dgm:pt modelId="{268E4201-F213-2F4A-B175-E9303D95635A}" type="asst">
      <dgm:prSet/>
      <dgm:spPr/>
      <dgm:t>
        <a:bodyPr/>
        <a:lstStyle/>
        <a:p>
          <a:r>
            <a:rPr lang="en-US" dirty="0"/>
            <a:t>WP2.3 Geotechnology</a:t>
          </a:r>
          <a:endParaRPr lang="en-GB" dirty="0"/>
        </a:p>
      </dgm:t>
    </dgm:pt>
    <dgm:pt modelId="{45B338F8-47CB-A54F-BCFD-52950DB6E2E7}" type="parTrans" cxnId="{D0B50E4D-5682-7A4A-8C3F-A78FDE0E28C3}">
      <dgm:prSet/>
      <dgm:spPr/>
      <dgm:t>
        <a:bodyPr/>
        <a:lstStyle/>
        <a:p>
          <a:endParaRPr lang="en-US"/>
        </a:p>
      </dgm:t>
    </dgm:pt>
    <dgm:pt modelId="{018F1CE5-681E-224C-AF94-18DBF1A16B77}" type="sibTrans" cxnId="{D0B50E4D-5682-7A4A-8C3F-A78FDE0E28C3}">
      <dgm:prSet/>
      <dgm:spPr/>
      <dgm:t>
        <a:bodyPr/>
        <a:lstStyle/>
        <a:p>
          <a:endParaRPr lang="en-US"/>
        </a:p>
      </dgm:t>
    </dgm:pt>
    <dgm:pt modelId="{59BE137E-B97C-A645-BEC2-B368C71B8AEB}" type="asst">
      <dgm:prSet/>
      <dgm:spPr/>
      <dgm:t>
        <a:bodyPr/>
        <a:lstStyle/>
        <a:p>
          <a:r>
            <a:rPr lang="en-US" dirty="0"/>
            <a:t>WP2.4 Geophysics</a:t>
          </a:r>
          <a:endParaRPr lang="en-GB" dirty="0"/>
        </a:p>
      </dgm:t>
    </dgm:pt>
    <dgm:pt modelId="{BF597EA6-CE96-7846-AEE3-D8D8D1B08BE1}" type="parTrans" cxnId="{AE1F522A-F4FB-834B-A2F9-943286DBD522}">
      <dgm:prSet/>
      <dgm:spPr/>
      <dgm:t>
        <a:bodyPr/>
        <a:lstStyle/>
        <a:p>
          <a:endParaRPr lang="en-US"/>
        </a:p>
      </dgm:t>
    </dgm:pt>
    <dgm:pt modelId="{5ED8ADE3-23AD-C848-9AF2-663F28447779}" type="sibTrans" cxnId="{AE1F522A-F4FB-834B-A2F9-943286DBD522}">
      <dgm:prSet/>
      <dgm:spPr/>
      <dgm:t>
        <a:bodyPr/>
        <a:lstStyle/>
        <a:p>
          <a:endParaRPr lang="en-US"/>
        </a:p>
      </dgm:t>
    </dgm:pt>
    <dgm:pt modelId="{F6912C59-AD9D-EC46-A20D-63BE7BB44984}" type="asst">
      <dgm:prSet/>
      <dgm:spPr/>
      <dgm:t>
        <a:bodyPr/>
        <a:lstStyle/>
        <a:p>
          <a:r>
            <a:rPr lang="en-GB" dirty="0"/>
            <a:t>WP2.5 </a:t>
          </a:r>
          <a:r>
            <a:rPr lang="en-US" dirty="0"/>
            <a:t>Interfaces with ETO</a:t>
          </a:r>
          <a:endParaRPr lang="en-GB" dirty="0"/>
        </a:p>
      </dgm:t>
    </dgm:pt>
    <dgm:pt modelId="{694081E6-32C7-7943-8625-1B90EDEC7DD8}" type="parTrans" cxnId="{608B83C8-688C-4544-8CFE-C871CF6D28E4}">
      <dgm:prSet/>
      <dgm:spPr/>
      <dgm:t>
        <a:bodyPr/>
        <a:lstStyle/>
        <a:p>
          <a:endParaRPr lang="en-US"/>
        </a:p>
      </dgm:t>
    </dgm:pt>
    <dgm:pt modelId="{67C7EEC4-5058-7347-AC68-D1D339C7B524}" type="sibTrans" cxnId="{608B83C8-688C-4544-8CFE-C871CF6D28E4}">
      <dgm:prSet/>
      <dgm:spPr/>
      <dgm:t>
        <a:bodyPr/>
        <a:lstStyle/>
        <a:p>
          <a:endParaRPr lang="en-US"/>
        </a:p>
      </dgm:t>
    </dgm:pt>
    <dgm:pt modelId="{EB5B76B6-AD0C-A64B-BF73-BDBD190AEAB9}" type="pres">
      <dgm:prSet presAssocID="{5CF85CE9-7FA9-B64D-AFED-4456D87530F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77A08CA-3EE3-D84B-83F3-739A41AC24B2}" type="pres">
      <dgm:prSet presAssocID="{B2530384-2159-0C45-954C-18B0FEC1429F}" presName="root1" presStyleCnt="0"/>
      <dgm:spPr/>
    </dgm:pt>
    <dgm:pt modelId="{D277E6A2-C4F6-6E42-A185-DF99F7ACD402}" type="pres">
      <dgm:prSet presAssocID="{B2530384-2159-0C45-954C-18B0FEC1429F}" presName="LevelOneTextNode" presStyleLbl="node0" presStyleIdx="0" presStyleCnt="1">
        <dgm:presLayoutVars>
          <dgm:chPref val="3"/>
        </dgm:presLayoutVars>
      </dgm:prSet>
      <dgm:spPr/>
    </dgm:pt>
    <dgm:pt modelId="{946D1BF0-7DC6-D248-A567-F8E8E687D696}" type="pres">
      <dgm:prSet presAssocID="{B2530384-2159-0C45-954C-18B0FEC1429F}" presName="level2hierChild" presStyleCnt="0"/>
      <dgm:spPr/>
    </dgm:pt>
    <dgm:pt modelId="{DF30B6D4-91AB-3E46-BAB9-EA8D8AB3E993}" type="pres">
      <dgm:prSet presAssocID="{72B45C03-76E7-9243-A566-DBA3BF0C2929}" presName="conn2-1" presStyleLbl="parChTrans1D2" presStyleIdx="0" presStyleCnt="3"/>
      <dgm:spPr/>
    </dgm:pt>
    <dgm:pt modelId="{BA1C931B-644F-9345-AD46-1F898C77B7A8}" type="pres">
      <dgm:prSet presAssocID="{72B45C03-76E7-9243-A566-DBA3BF0C2929}" presName="connTx" presStyleLbl="parChTrans1D2" presStyleIdx="0" presStyleCnt="3"/>
      <dgm:spPr/>
    </dgm:pt>
    <dgm:pt modelId="{700C4AE0-D876-6F43-A04F-9A2FC38C00B4}" type="pres">
      <dgm:prSet presAssocID="{B052C0AB-7DC4-9244-BE4F-806ABD78D559}" presName="root2" presStyleCnt="0"/>
      <dgm:spPr/>
    </dgm:pt>
    <dgm:pt modelId="{7B3BFB6A-A54B-CF4F-BCCE-052DE8C0DD5D}" type="pres">
      <dgm:prSet presAssocID="{B052C0AB-7DC4-9244-BE4F-806ABD78D559}" presName="LevelTwoTextNode" presStyleLbl="asst1" presStyleIdx="0" presStyleCnt="8" custLinFactNeighborX="16719" custLinFactNeighborY="8390">
        <dgm:presLayoutVars>
          <dgm:chPref val="3"/>
        </dgm:presLayoutVars>
      </dgm:prSet>
      <dgm:spPr/>
    </dgm:pt>
    <dgm:pt modelId="{BA3A625D-AD03-8E47-8EF7-97D79EA79191}" type="pres">
      <dgm:prSet presAssocID="{B052C0AB-7DC4-9244-BE4F-806ABD78D559}" presName="level3hierChild" presStyleCnt="0"/>
      <dgm:spPr/>
    </dgm:pt>
    <dgm:pt modelId="{96FE64FF-ACFF-0C48-8D6D-C54DEDF2320C}" type="pres">
      <dgm:prSet presAssocID="{2120EDF1-2C54-6F4F-86D5-D82BE2505A51}" presName="conn2-1" presStyleLbl="parChTrans1D2" presStyleIdx="1" presStyleCnt="3"/>
      <dgm:spPr/>
    </dgm:pt>
    <dgm:pt modelId="{E65F75CA-2D89-E546-95A6-99D393D4DE32}" type="pres">
      <dgm:prSet presAssocID="{2120EDF1-2C54-6F4F-86D5-D82BE2505A51}" presName="connTx" presStyleLbl="parChTrans1D2" presStyleIdx="1" presStyleCnt="3"/>
      <dgm:spPr/>
    </dgm:pt>
    <dgm:pt modelId="{B01CF19D-38AC-ED48-95D6-D780482BC8E6}" type="pres">
      <dgm:prSet presAssocID="{3FB564A7-662B-F347-8DF4-709787184300}" presName="root2" presStyleCnt="0"/>
      <dgm:spPr/>
    </dgm:pt>
    <dgm:pt modelId="{888F1A1E-D4E3-1A47-A83F-C396CCB48D6A}" type="pres">
      <dgm:prSet presAssocID="{3FB564A7-662B-F347-8DF4-709787184300}" presName="LevelTwoTextNode" presStyleLbl="asst1" presStyleIdx="1" presStyleCnt="8">
        <dgm:presLayoutVars>
          <dgm:chPref val="3"/>
        </dgm:presLayoutVars>
      </dgm:prSet>
      <dgm:spPr/>
    </dgm:pt>
    <dgm:pt modelId="{D1B28D66-9AC7-3F41-8ED5-B23BCC0A9184}" type="pres">
      <dgm:prSet presAssocID="{3FB564A7-662B-F347-8DF4-709787184300}" presName="level3hierChild" presStyleCnt="0"/>
      <dgm:spPr/>
    </dgm:pt>
    <dgm:pt modelId="{EAF243DE-862E-E441-93A8-44753E7D3177}" type="pres">
      <dgm:prSet presAssocID="{1FC4F7D8-52DC-1547-AA5D-A0CC76E35373}" presName="conn2-1" presStyleLbl="parChTrans1D3" presStyleIdx="0" presStyleCnt="5"/>
      <dgm:spPr/>
    </dgm:pt>
    <dgm:pt modelId="{82CDDFE1-B7CD-1D45-AAE9-BC4E112DFC7B}" type="pres">
      <dgm:prSet presAssocID="{1FC4F7D8-52DC-1547-AA5D-A0CC76E35373}" presName="connTx" presStyleLbl="parChTrans1D3" presStyleIdx="0" presStyleCnt="5"/>
      <dgm:spPr/>
    </dgm:pt>
    <dgm:pt modelId="{4A66A552-A912-D546-81F8-43AF3D7160BA}" type="pres">
      <dgm:prSet presAssocID="{B017763A-0A22-234C-AB16-461A1E423A4F}" presName="root2" presStyleCnt="0"/>
      <dgm:spPr/>
    </dgm:pt>
    <dgm:pt modelId="{7D4F541C-DBFA-184B-B8BB-C1C326AF9A43}" type="pres">
      <dgm:prSet presAssocID="{B017763A-0A22-234C-AB16-461A1E423A4F}" presName="LevelTwoTextNode" presStyleLbl="asst1" presStyleIdx="2" presStyleCnt="8">
        <dgm:presLayoutVars>
          <dgm:chPref val="3"/>
        </dgm:presLayoutVars>
      </dgm:prSet>
      <dgm:spPr/>
    </dgm:pt>
    <dgm:pt modelId="{EDEBC704-F3EF-4145-B00D-EF0B66EA606B}" type="pres">
      <dgm:prSet presAssocID="{B017763A-0A22-234C-AB16-461A1E423A4F}" presName="level3hierChild" presStyleCnt="0"/>
      <dgm:spPr/>
    </dgm:pt>
    <dgm:pt modelId="{73FBE348-7D37-114D-B29A-241D29A6CDE0}" type="pres">
      <dgm:prSet presAssocID="{C36DA003-8575-3344-9F6F-0CE105B9B790}" presName="conn2-1" presStyleLbl="parChTrans1D3" presStyleIdx="1" presStyleCnt="5"/>
      <dgm:spPr/>
    </dgm:pt>
    <dgm:pt modelId="{539E92ED-5AC4-0642-9ABB-63EFA232CEF9}" type="pres">
      <dgm:prSet presAssocID="{C36DA003-8575-3344-9F6F-0CE105B9B790}" presName="connTx" presStyleLbl="parChTrans1D3" presStyleIdx="1" presStyleCnt="5"/>
      <dgm:spPr/>
    </dgm:pt>
    <dgm:pt modelId="{9504E149-81BB-2745-A690-89B8FEDE31A0}" type="pres">
      <dgm:prSet presAssocID="{C4350EAD-1DE3-CE4E-A1AC-05F8CAB8122E}" presName="root2" presStyleCnt="0"/>
      <dgm:spPr/>
    </dgm:pt>
    <dgm:pt modelId="{79DB0562-5486-5940-9172-1599A507C762}" type="pres">
      <dgm:prSet presAssocID="{C4350EAD-1DE3-CE4E-A1AC-05F8CAB8122E}" presName="LevelTwoTextNode" presStyleLbl="asst1" presStyleIdx="3" presStyleCnt="8">
        <dgm:presLayoutVars>
          <dgm:chPref val="3"/>
        </dgm:presLayoutVars>
      </dgm:prSet>
      <dgm:spPr/>
    </dgm:pt>
    <dgm:pt modelId="{01FAEA39-6C5F-D845-9EFE-D54DD32C9A37}" type="pres">
      <dgm:prSet presAssocID="{C4350EAD-1DE3-CE4E-A1AC-05F8CAB8122E}" presName="level3hierChild" presStyleCnt="0"/>
      <dgm:spPr/>
    </dgm:pt>
    <dgm:pt modelId="{C8D0C0EE-A149-8147-AC92-09596DC7924F}" type="pres">
      <dgm:prSet presAssocID="{45B338F8-47CB-A54F-BCFD-52950DB6E2E7}" presName="conn2-1" presStyleLbl="parChTrans1D3" presStyleIdx="2" presStyleCnt="5"/>
      <dgm:spPr/>
    </dgm:pt>
    <dgm:pt modelId="{1CFC9674-6EBE-6F4D-9699-CECB3561C3F4}" type="pres">
      <dgm:prSet presAssocID="{45B338F8-47CB-A54F-BCFD-52950DB6E2E7}" presName="connTx" presStyleLbl="parChTrans1D3" presStyleIdx="2" presStyleCnt="5"/>
      <dgm:spPr/>
    </dgm:pt>
    <dgm:pt modelId="{DED018BA-ED99-E74A-8B5F-BBA19A760711}" type="pres">
      <dgm:prSet presAssocID="{268E4201-F213-2F4A-B175-E9303D95635A}" presName="root2" presStyleCnt="0"/>
      <dgm:spPr/>
    </dgm:pt>
    <dgm:pt modelId="{C078745A-21C2-1E44-A961-4D9A1CCDF522}" type="pres">
      <dgm:prSet presAssocID="{268E4201-F213-2F4A-B175-E9303D95635A}" presName="LevelTwoTextNode" presStyleLbl="asst1" presStyleIdx="4" presStyleCnt="8">
        <dgm:presLayoutVars>
          <dgm:chPref val="3"/>
        </dgm:presLayoutVars>
      </dgm:prSet>
      <dgm:spPr/>
    </dgm:pt>
    <dgm:pt modelId="{55E6DBAA-4FCF-064F-BE0C-9A4FC55C1EE9}" type="pres">
      <dgm:prSet presAssocID="{268E4201-F213-2F4A-B175-E9303D95635A}" presName="level3hierChild" presStyleCnt="0"/>
      <dgm:spPr/>
    </dgm:pt>
    <dgm:pt modelId="{97B83387-15F3-E14A-8F23-1EC19AD0E865}" type="pres">
      <dgm:prSet presAssocID="{BF597EA6-CE96-7846-AEE3-D8D8D1B08BE1}" presName="conn2-1" presStyleLbl="parChTrans1D3" presStyleIdx="3" presStyleCnt="5"/>
      <dgm:spPr/>
    </dgm:pt>
    <dgm:pt modelId="{2461A487-559E-DB4D-9869-165FBF88F680}" type="pres">
      <dgm:prSet presAssocID="{BF597EA6-CE96-7846-AEE3-D8D8D1B08BE1}" presName="connTx" presStyleLbl="parChTrans1D3" presStyleIdx="3" presStyleCnt="5"/>
      <dgm:spPr/>
    </dgm:pt>
    <dgm:pt modelId="{8989FC71-B230-5644-A8DE-E93ED7DD7C45}" type="pres">
      <dgm:prSet presAssocID="{59BE137E-B97C-A645-BEC2-B368C71B8AEB}" presName="root2" presStyleCnt="0"/>
      <dgm:spPr/>
    </dgm:pt>
    <dgm:pt modelId="{318F3E6E-5755-5541-B79A-F2BDD914E796}" type="pres">
      <dgm:prSet presAssocID="{59BE137E-B97C-A645-BEC2-B368C71B8AEB}" presName="LevelTwoTextNode" presStyleLbl="asst1" presStyleIdx="5" presStyleCnt="8">
        <dgm:presLayoutVars>
          <dgm:chPref val="3"/>
        </dgm:presLayoutVars>
      </dgm:prSet>
      <dgm:spPr/>
    </dgm:pt>
    <dgm:pt modelId="{7ED7FB7D-E275-E24A-AD3D-01F785D126D0}" type="pres">
      <dgm:prSet presAssocID="{59BE137E-B97C-A645-BEC2-B368C71B8AEB}" presName="level3hierChild" presStyleCnt="0"/>
      <dgm:spPr/>
    </dgm:pt>
    <dgm:pt modelId="{8335C53F-E98C-D241-8923-5C5EF48DFC7B}" type="pres">
      <dgm:prSet presAssocID="{694081E6-32C7-7943-8625-1B90EDEC7DD8}" presName="conn2-1" presStyleLbl="parChTrans1D3" presStyleIdx="4" presStyleCnt="5"/>
      <dgm:spPr/>
    </dgm:pt>
    <dgm:pt modelId="{39285967-F4A3-B64E-959C-58063E7C4AFB}" type="pres">
      <dgm:prSet presAssocID="{694081E6-32C7-7943-8625-1B90EDEC7DD8}" presName="connTx" presStyleLbl="parChTrans1D3" presStyleIdx="4" presStyleCnt="5"/>
      <dgm:spPr/>
    </dgm:pt>
    <dgm:pt modelId="{19431D4E-0CF3-7C47-857C-B466044A588F}" type="pres">
      <dgm:prSet presAssocID="{F6912C59-AD9D-EC46-A20D-63BE7BB44984}" presName="root2" presStyleCnt="0"/>
      <dgm:spPr/>
    </dgm:pt>
    <dgm:pt modelId="{9AFB43BD-634A-B948-B94F-64ABCF923140}" type="pres">
      <dgm:prSet presAssocID="{F6912C59-AD9D-EC46-A20D-63BE7BB44984}" presName="LevelTwoTextNode" presStyleLbl="asst1" presStyleIdx="6" presStyleCnt="8">
        <dgm:presLayoutVars>
          <dgm:chPref val="3"/>
        </dgm:presLayoutVars>
      </dgm:prSet>
      <dgm:spPr/>
    </dgm:pt>
    <dgm:pt modelId="{E8CCD45E-E149-1542-840F-B8C9A2E675DF}" type="pres">
      <dgm:prSet presAssocID="{F6912C59-AD9D-EC46-A20D-63BE7BB44984}" presName="level3hierChild" presStyleCnt="0"/>
      <dgm:spPr/>
    </dgm:pt>
    <dgm:pt modelId="{87D36298-D493-7046-B568-33B2F3AC8C1F}" type="pres">
      <dgm:prSet presAssocID="{D13B16C5-D942-1F47-B5B8-B31E1CE05FD4}" presName="conn2-1" presStyleLbl="parChTrans1D2" presStyleIdx="2" presStyleCnt="3"/>
      <dgm:spPr/>
    </dgm:pt>
    <dgm:pt modelId="{C0B81560-674E-1644-97F3-A36147FF6825}" type="pres">
      <dgm:prSet presAssocID="{D13B16C5-D942-1F47-B5B8-B31E1CE05FD4}" presName="connTx" presStyleLbl="parChTrans1D2" presStyleIdx="2" presStyleCnt="3"/>
      <dgm:spPr/>
    </dgm:pt>
    <dgm:pt modelId="{7194E849-1CE8-9D4F-B2AC-078AE383489B}" type="pres">
      <dgm:prSet presAssocID="{D114B1C4-3754-DF45-8292-F8ADAB3B890A}" presName="root2" presStyleCnt="0"/>
      <dgm:spPr/>
    </dgm:pt>
    <dgm:pt modelId="{DDC5E5D4-9049-9646-9D6E-A29D44B3C36E}" type="pres">
      <dgm:prSet presAssocID="{D114B1C4-3754-DF45-8292-F8ADAB3B890A}" presName="LevelTwoTextNode" presStyleLbl="asst1" presStyleIdx="7" presStyleCnt="8">
        <dgm:presLayoutVars>
          <dgm:chPref val="3"/>
        </dgm:presLayoutVars>
      </dgm:prSet>
      <dgm:spPr/>
    </dgm:pt>
    <dgm:pt modelId="{B3947D43-F19D-FE4B-A927-CD7F07EC1C90}" type="pres">
      <dgm:prSet presAssocID="{D114B1C4-3754-DF45-8292-F8ADAB3B890A}" presName="level3hierChild" presStyleCnt="0"/>
      <dgm:spPr/>
    </dgm:pt>
  </dgm:ptLst>
  <dgm:cxnLst>
    <dgm:cxn modelId="{6CF3040A-D6E4-404B-B705-FD0131C5BA3B}" type="presOf" srcId="{B017763A-0A22-234C-AB16-461A1E423A4F}" destId="{7D4F541C-DBFA-184B-B8BB-C1C326AF9A43}" srcOrd="0" destOrd="0" presId="urn:microsoft.com/office/officeart/2008/layout/HorizontalMultiLevelHierarchy"/>
    <dgm:cxn modelId="{4A7CC10C-E702-DE4A-A632-B361A07B5C3A}" srcId="{3FB564A7-662B-F347-8DF4-709787184300}" destId="{C4350EAD-1DE3-CE4E-A1AC-05F8CAB8122E}" srcOrd="1" destOrd="0" parTransId="{C36DA003-8575-3344-9F6F-0CE105B9B790}" sibTransId="{EEB0C52C-9665-504D-82FF-C122584C9F38}"/>
    <dgm:cxn modelId="{919D5419-E499-C346-AF60-51AFA7885A39}" type="presOf" srcId="{1FC4F7D8-52DC-1547-AA5D-A0CC76E35373}" destId="{82CDDFE1-B7CD-1D45-AAE9-BC4E112DFC7B}" srcOrd="1" destOrd="0" presId="urn:microsoft.com/office/officeart/2008/layout/HorizontalMultiLevelHierarchy"/>
    <dgm:cxn modelId="{A89C9919-CD08-064F-B5EB-3E3E5DC50634}" srcId="{5CF85CE9-7FA9-B64D-AFED-4456D87530FC}" destId="{B2530384-2159-0C45-954C-18B0FEC1429F}" srcOrd="0" destOrd="0" parTransId="{B12C3F56-67B2-C948-9609-70481D060741}" sibTransId="{69F018FA-EC20-064C-A0CB-C1C4CE8FEA1F}"/>
    <dgm:cxn modelId="{A0667D1D-1B5E-C84F-B1FF-0B75C8B5CAE3}" type="presOf" srcId="{2120EDF1-2C54-6F4F-86D5-D82BE2505A51}" destId="{96FE64FF-ACFF-0C48-8D6D-C54DEDF2320C}" srcOrd="0" destOrd="0" presId="urn:microsoft.com/office/officeart/2008/layout/HorizontalMultiLevelHierarchy"/>
    <dgm:cxn modelId="{AF120E27-024E-7B4C-B491-0D35FEF8EAC0}" type="presOf" srcId="{D13B16C5-D942-1F47-B5B8-B31E1CE05FD4}" destId="{C0B81560-674E-1644-97F3-A36147FF6825}" srcOrd="1" destOrd="0" presId="urn:microsoft.com/office/officeart/2008/layout/HorizontalMultiLevelHierarchy"/>
    <dgm:cxn modelId="{B102C627-1B36-F841-8923-AEC61FA24916}" srcId="{B2530384-2159-0C45-954C-18B0FEC1429F}" destId="{D114B1C4-3754-DF45-8292-F8ADAB3B890A}" srcOrd="2" destOrd="0" parTransId="{D13B16C5-D942-1F47-B5B8-B31E1CE05FD4}" sibTransId="{29584FFD-E6B5-B940-B90F-EBE75C480C23}"/>
    <dgm:cxn modelId="{AE1F522A-F4FB-834B-A2F9-943286DBD522}" srcId="{3FB564A7-662B-F347-8DF4-709787184300}" destId="{59BE137E-B97C-A645-BEC2-B368C71B8AEB}" srcOrd="3" destOrd="0" parTransId="{BF597EA6-CE96-7846-AEE3-D8D8D1B08BE1}" sibTransId="{5ED8ADE3-23AD-C848-9AF2-663F28447779}"/>
    <dgm:cxn modelId="{8B65072E-DA1B-4149-BE66-38CC78F0A077}" type="presOf" srcId="{45B338F8-47CB-A54F-BCFD-52950DB6E2E7}" destId="{C8D0C0EE-A149-8147-AC92-09596DC7924F}" srcOrd="0" destOrd="0" presId="urn:microsoft.com/office/officeart/2008/layout/HorizontalMultiLevelHierarchy"/>
    <dgm:cxn modelId="{3D28742F-086D-1146-8868-0F858B31E422}" type="presOf" srcId="{694081E6-32C7-7943-8625-1B90EDEC7DD8}" destId="{39285967-F4A3-B64E-959C-58063E7C4AFB}" srcOrd="1" destOrd="0" presId="urn:microsoft.com/office/officeart/2008/layout/HorizontalMultiLevelHierarchy"/>
    <dgm:cxn modelId="{3AF8DD32-A08D-264C-8201-3CD3B23AC79C}" type="presOf" srcId="{C36DA003-8575-3344-9F6F-0CE105B9B790}" destId="{539E92ED-5AC4-0642-9ABB-63EFA232CEF9}" srcOrd="1" destOrd="0" presId="urn:microsoft.com/office/officeart/2008/layout/HorizontalMultiLevelHierarchy"/>
    <dgm:cxn modelId="{F681D344-D73B-494F-A9BD-1718A9CD53FE}" type="presOf" srcId="{B2530384-2159-0C45-954C-18B0FEC1429F}" destId="{D277E6A2-C4F6-6E42-A185-DF99F7ACD402}" srcOrd="0" destOrd="0" presId="urn:microsoft.com/office/officeart/2008/layout/HorizontalMultiLevelHierarchy"/>
    <dgm:cxn modelId="{1F4E7F4C-3581-BF41-B9C8-ED3B2EA98E11}" srcId="{3FB564A7-662B-F347-8DF4-709787184300}" destId="{B017763A-0A22-234C-AB16-461A1E423A4F}" srcOrd="0" destOrd="0" parTransId="{1FC4F7D8-52DC-1547-AA5D-A0CC76E35373}" sibTransId="{0B17B940-66D9-E446-9669-886F56050CE8}"/>
    <dgm:cxn modelId="{D0B50E4D-5682-7A4A-8C3F-A78FDE0E28C3}" srcId="{3FB564A7-662B-F347-8DF4-709787184300}" destId="{268E4201-F213-2F4A-B175-E9303D95635A}" srcOrd="2" destOrd="0" parTransId="{45B338F8-47CB-A54F-BCFD-52950DB6E2E7}" sibTransId="{018F1CE5-681E-224C-AF94-18DBF1A16B77}"/>
    <dgm:cxn modelId="{0E76DF60-B751-2047-8692-B330C46CE955}" type="presOf" srcId="{3FB564A7-662B-F347-8DF4-709787184300}" destId="{888F1A1E-D4E3-1A47-A83F-C396CCB48D6A}" srcOrd="0" destOrd="0" presId="urn:microsoft.com/office/officeart/2008/layout/HorizontalMultiLevelHierarchy"/>
    <dgm:cxn modelId="{D21C6466-6A2B-184C-9C02-FFF1E3CB8FC8}" type="presOf" srcId="{B052C0AB-7DC4-9244-BE4F-806ABD78D559}" destId="{7B3BFB6A-A54B-CF4F-BCCE-052DE8C0DD5D}" srcOrd="0" destOrd="0" presId="urn:microsoft.com/office/officeart/2008/layout/HorizontalMultiLevelHierarchy"/>
    <dgm:cxn modelId="{0679D06E-26EA-5B46-A0FD-0DFC216D59B9}" type="presOf" srcId="{BF597EA6-CE96-7846-AEE3-D8D8D1B08BE1}" destId="{97B83387-15F3-E14A-8F23-1EC19AD0E865}" srcOrd="0" destOrd="0" presId="urn:microsoft.com/office/officeart/2008/layout/HorizontalMultiLevelHierarchy"/>
    <dgm:cxn modelId="{F00D7573-F0CB-7D41-970A-A4F5D53672F6}" type="presOf" srcId="{72B45C03-76E7-9243-A566-DBA3BF0C2929}" destId="{DF30B6D4-91AB-3E46-BAB9-EA8D8AB3E993}" srcOrd="0" destOrd="0" presId="urn:microsoft.com/office/officeart/2008/layout/HorizontalMultiLevelHierarchy"/>
    <dgm:cxn modelId="{49F41576-86CF-B94B-952A-8CB13D683492}" srcId="{B2530384-2159-0C45-954C-18B0FEC1429F}" destId="{B052C0AB-7DC4-9244-BE4F-806ABD78D559}" srcOrd="0" destOrd="0" parTransId="{72B45C03-76E7-9243-A566-DBA3BF0C2929}" sibTransId="{45793B44-1743-E24A-B157-1F9DE1F557B2}"/>
    <dgm:cxn modelId="{21E3958D-8747-5744-B78E-F4F29CE903BE}" srcId="{B2530384-2159-0C45-954C-18B0FEC1429F}" destId="{3FB564A7-662B-F347-8DF4-709787184300}" srcOrd="1" destOrd="0" parTransId="{2120EDF1-2C54-6F4F-86D5-D82BE2505A51}" sibTransId="{CBAACBB1-CA51-1648-8CDA-48CB72AB65AC}"/>
    <dgm:cxn modelId="{684E7391-E9FB-ED4E-BCEB-E0222229369D}" type="presOf" srcId="{59BE137E-B97C-A645-BEC2-B368C71B8AEB}" destId="{318F3E6E-5755-5541-B79A-F2BDD914E796}" srcOrd="0" destOrd="0" presId="urn:microsoft.com/office/officeart/2008/layout/HorizontalMultiLevelHierarchy"/>
    <dgm:cxn modelId="{978B319F-C952-674C-A113-184CAFFDAC7E}" type="presOf" srcId="{2120EDF1-2C54-6F4F-86D5-D82BE2505A51}" destId="{E65F75CA-2D89-E546-95A6-99D393D4DE32}" srcOrd="1" destOrd="0" presId="urn:microsoft.com/office/officeart/2008/layout/HorizontalMultiLevelHierarchy"/>
    <dgm:cxn modelId="{6073339F-98A9-8D45-9F6C-8834B4E58BEB}" type="presOf" srcId="{694081E6-32C7-7943-8625-1B90EDEC7DD8}" destId="{8335C53F-E98C-D241-8923-5C5EF48DFC7B}" srcOrd="0" destOrd="0" presId="urn:microsoft.com/office/officeart/2008/layout/HorizontalMultiLevelHierarchy"/>
    <dgm:cxn modelId="{BEB646A2-D3D0-3847-BDD0-7FF9D4FD6F2E}" type="presOf" srcId="{C4350EAD-1DE3-CE4E-A1AC-05F8CAB8122E}" destId="{79DB0562-5486-5940-9172-1599A507C762}" srcOrd="0" destOrd="0" presId="urn:microsoft.com/office/officeart/2008/layout/HorizontalMultiLevelHierarchy"/>
    <dgm:cxn modelId="{F9A35FA5-E933-2546-A23B-E6C902584F44}" type="presOf" srcId="{F6912C59-AD9D-EC46-A20D-63BE7BB44984}" destId="{9AFB43BD-634A-B948-B94F-64ABCF923140}" srcOrd="0" destOrd="0" presId="urn:microsoft.com/office/officeart/2008/layout/HorizontalMultiLevelHierarchy"/>
    <dgm:cxn modelId="{32322BA7-C6F8-484C-935C-EF1B507921ED}" type="presOf" srcId="{72B45C03-76E7-9243-A566-DBA3BF0C2929}" destId="{BA1C931B-644F-9345-AD46-1F898C77B7A8}" srcOrd="1" destOrd="0" presId="urn:microsoft.com/office/officeart/2008/layout/HorizontalMultiLevelHierarchy"/>
    <dgm:cxn modelId="{C8D2B5B9-088B-6845-AE14-A0A5B0D6934D}" type="presOf" srcId="{BF597EA6-CE96-7846-AEE3-D8D8D1B08BE1}" destId="{2461A487-559E-DB4D-9869-165FBF88F680}" srcOrd="1" destOrd="0" presId="urn:microsoft.com/office/officeart/2008/layout/HorizontalMultiLevelHierarchy"/>
    <dgm:cxn modelId="{67608EC2-46A8-664D-B5E9-C952B432A11B}" type="presOf" srcId="{45B338F8-47CB-A54F-BCFD-52950DB6E2E7}" destId="{1CFC9674-6EBE-6F4D-9699-CECB3561C3F4}" srcOrd="1" destOrd="0" presId="urn:microsoft.com/office/officeart/2008/layout/HorizontalMultiLevelHierarchy"/>
    <dgm:cxn modelId="{D2F18DC6-60B6-A546-B658-33AA1DB46F88}" type="presOf" srcId="{268E4201-F213-2F4A-B175-E9303D95635A}" destId="{C078745A-21C2-1E44-A961-4D9A1CCDF522}" srcOrd="0" destOrd="0" presId="urn:microsoft.com/office/officeart/2008/layout/HorizontalMultiLevelHierarchy"/>
    <dgm:cxn modelId="{608B83C8-688C-4544-8CFE-C871CF6D28E4}" srcId="{3FB564A7-662B-F347-8DF4-709787184300}" destId="{F6912C59-AD9D-EC46-A20D-63BE7BB44984}" srcOrd="4" destOrd="0" parTransId="{694081E6-32C7-7943-8625-1B90EDEC7DD8}" sibTransId="{67C7EEC4-5058-7347-AC68-D1D339C7B524}"/>
    <dgm:cxn modelId="{8D99FBD3-78A4-7946-AC00-BDC39629483E}" type="presOf" srcId="{C36DA003-8575-3344-9F6F-0CE105B9B790}" destId="{73FBE348-7D37-114D-B29A-241D29A6CDE0}" srcOrd="0" destOrd="0" presId="urn:microsoft.com/office/officeart/2008/layout/HorizontalMultiLevelHierarchy"/>
    <dgm:cxn modelId="{A587F4D7-699B-0A4C-BC92-B43ADCDAD7E8}" type="presOf" srcId="{5CF85CE9-7FA9-B64D-AFED-4456D87530FC}" destId="{EB5B76B6-AD0C-A64B-BF73-BDBD190AEAB9}" srcOrd="0" destOrd="0" presId="urn:microsoft.com/office/officeart/2008/layout/HorizontalMultiLevelHierarchy"/>
    <dgm:cxn modelId="{46247DE4-5C51-FC4B-AB8D-D5F6154891B8}" type="presOf" srcId="{1FC4F7D8-52DC-1547-AA5D-A0CC76E35373}" destId="{EAF243DE-862E-E441-93A8-44753E7D3177}" srcOrd="0" destOrd="0" presId="urn:microsoft.com/office/officeart/2008/layout/HorizontalMultiLevelHierarchy"/>
    <dgm:cxn modelId="{2CDD8BE7-2C25-BA49-BA1B-693BBF6D8306}" type="presOf" srcId="{D114B1C4-3754-DF45-8292-F8ADAB3B890A}" destId="{DDC5E5D4-9049-9646-9D6E-A29D44B3C36E}" srcOrd="0" destOrd="0" presId="urn:microsoft.com/office/officeart/2008/layout/HorizontalMultiLevelHierarchy"/>
    <dgm:cxn modelId="{ABBA3BFE-B35A-4D40-8497-9E4597FBDE7B}" type="presOf" srcId="{D13B16C5-D942-1F47-B5B8-B31E1CE05FD4}" destId="{87D36298-D493-7046-B568-33B2F3AC8C1F}" srcOrd="0" destOrd="0" presId="urn:microsoft.com/office/officeart/2008/layout/HorizontalMultiLevelHierarchy"/>
    <dgm:cxn modelId="{B29AF886-7BF2-7A43-A359-9CABC9EEEDC3}" type="presParOf" srcId="{EB5B76B6-AD0C-A64B-BF73-BDBD190AEAB9}" destId="{377A08CA-3EE3-D84B-83F3-739A41AC24B2}" srcOrd="0" destOrd="0" presId="urn:microsoft.com/office/officeart/2008/layout/HorizontalMultiLevelHierarchy"/>
    <dgm:cxn modelId="{101D070E-225C-C340-9EE5-1A537D2F8F29}" type="presParOf" srcId="{377A08CA-3EE3-D84B-83F3-739A41AC24B2}" destId="{D277E6A2-C4F6-6E42-A185-DF99F7ACD402}" srcOrd="0" destOrd="0" presId="urn:microsoft.com/office/officeart/2008/layout/HorizontalMultiLevelHierarchy"/>
    <dgm:cxn modelId="{A2EE1CCF-9393-1D44-9DEF-B7768D05D4C0}" type="presParOf" srcId="{377A08CA-3EE3-D84B-83F3-739A41AC24B2}" destId="{946D1BF0-7DC6-D248-A567-F8E8E687D696}" srcOrd="1" destOrd="0" presId="urn:microsoft.com/office/officeart/2008/layout/HorizontalMultiLevelHierarchy"/>
    <dgm:cxn modelId="{E8DD4C75-DB2F-104F-A82A-936F3B68A602}" type="presParOf" srcId="{946D1BF0-7DC6-D248-A567-F8E8E687D696}" destId="{DF30B6D4-91AB-3E46-BAB9-EA8D8AB3E993}" srcOrd="0" destOrd="0" presId="urn:microsoft.com/office/officeart/2008/layout/HorizontalMultiLevelHierarchy"/>
    <dgm:cxn modelId="{BFEBED89-3B6D-2742-A376-CF3A58A46650}" type="presParOf" srcId="{DF30B6D4-91AB-3E46-BAB9-EA8D8AB3E993}" destId="{BA1C931B-644F-9345-AD46-1F898C77B7A8}" srcOrd="0" destOrd="0" presId="urn:microsoft.com/office/officeart/2008/layout/HorizontalMultiLevelHierarchy"/>
    <dgm:cxn modelId="{45A15495-973B-854F-9875-89A2ECFF21B1}" type="presParOf" srcId="{946D1BF0-7DC6-D248-A567-F8E8E687D696}" destId="{700C4AE0-D876-6F43-A04F-9A2FC38C00B4}" srcOrd="1" destOrd="0" presId="urn:microsoft.com/office/officeart/2008/layout/HorizontalMultiLevelHierarchy"/>
    <dgm:cxn modelId="{5E3EE10A-140B-A146-8B79-47DA81E427B8}" type="presParOf" srcId="{700C4AE0-D876-6F43-A04F-9A2FC38C00B4}" destId="{7B3BFB6A-A54B-CF4F-BCCE-052DE8C0DD5D}" srcOrd="0" destOrd="0" presId="urn:microsoft.com/office/officeart/2008/layout/HorizontalMultiLevelHierarchy"/>
    <dgm:cxn modelId="{5A53041B-F082-4A4D-BEC3-28828542745E}" type="presParOf" srcId="{700C4AE0-D876-6F43-A04F-9A2FC38C00B4}" destId="{BA3A625D-AD03-8E47-8EF7-97D79EA79191}" srcOrd="1" destOrd="0" presId="urn:microsoft.com/office/officeart/2008/layout/HorizontalMultiLevelHierarchy"/>
    <dgm:cxn modelId="{55319121-4AC4-8945-BAB6-2A705327BD65}" type="presParOf" srcId="{946D1BF0-7DC6-D248-A567-F8E8E687D696}" destId="{96FE64FF-ACFF-0C48-8D6D-C54DEDF2320C}" srcOrd="2" destOrd="0" presId="urn:microsoft.com/office/officeart/2008/layout/HorizontalMultiLevelHierarchy"/>
    <dgm:cxn modelId="{D8421093-0B26-1B42-8394-C37D444B73D5}" type="presParOf" srcId="{96FE64FF-ACFF-0C48-8D6D-C54DEDF2320C}" destId="{E65F75CA-2D89-E546-95A6-99D393D4DE32}" srcOrd="0" destOrd="0" presId="urn:microsoft.com/office/officeart/2008/layout/HorizontalMultiLevelHierarchy"/>
    <dgm:cxn modelId="{69DA226F-81C6-C94D-821F-9CE60B49EF0D}" type="presParOf" srcId="{946D1BF0-7DC6-D248-A567-F8E8E687D696}" destId="{B01CF19D-38AC-ED48-95D6-D780482BC8E6}" srcOrd="3" destOrd="0" presId="urn:microsoft.com/office/officeart/2008/layout/HorizontalMultiLevelHierarchy"/>
    <dgm:cxn modelId="{C3E9E1A5-D55C-1B49-A4BA-170F713A5613}" type="presParOf" srcId="{B01CF19D-38AC-ED48-95D6-D780482BC8E6}" destId="{888F1A1E-D4E3-1A47-A83F-C396CCB48D6A}" srcOrd="0" destOrd="0" presId="urn:microsoft.com/office/officeart/2008/layout/HorizontalMultiLevelHierarchy"/>
    <dgm:cxn modelId="{41B14EB5-F0BB-714B-A174-96531AA5A5AE}" type="presParOf" srcId="{B01CF19D-38AC-ED48-95D6-D780482BC8E6}" destId="{D1B28D66-9AC7-3F41-8ED5-B23BCC0A9184}" srcOrd="1" destOrd="0" presId="urn:microsoft.com/office/officeart/2008/layout/HorizontalMultiLevelHierarchy"/>
    <dgm:cxn modelId="{0E6AB1BE-6117-0043-8BAE-3B59A0FE6DEE}" type="presParOf" srcId="{D1B28D66-9AC7-3F41-8ED5-B23BCC0A9184}" destId="{EAF243DE-862E-E441-93A8-44753E7D3177}" srcOrd="0" destOrd="0" presId="urn:microsoft.com/office/officeart/2008/layout/HorizontalMultiLevelHierarchy"/>
    <dgm:cxn modelId="{9F6EBB42-C9A4-5340-8E25-E143B58F2145}" type="presParOf" srcId="{EAF243DE-862E-E441-93A8-44753E7D3177}" destId="{82CDDFE1-B7CD-1D45-AAE9-BC4E112DFC7B}" srcOrd="0" destOrd="0" presId="urn:microsoft.com/office/officeart/2008/layout/HorizontalMultiLevelHierarchy"/>
    <dgm:cxn modelId="{2BC062AA-FC59-6544-91AB-88E11D76ABFE}" type="presParOf" srcId="{D1B28D66-9AC7-3F41-8ED5-B23BCC0A9184}" destId="{4A66A552-A912-D546-81F8-43AF3D7160BA}" srcOrd="1" destOrd="0" presId="urn:microsoft.com/office/officeart/2008/layout/HorizontalMultiLevelHierarchy"/>
    <dgm:cxn modelId="{1A5FF837-EC3B-5249-8660-CCA88F14CA00}" type="presParOf" srcId="{4A66A552-A912-D546-81F8-43AF3D7160BA}" destId="{7D4F541C-DBFA-184B-B8BB-C1C326AF9A43}" srcOrd="0" destOrd="0" presId="urn:microsoft.com/office/officeart/2008/layout/HorizontalMultiLevelHierarchy"/>
    <dgm:cxn modelId="{D65BB6A0-7760-9D4A-8D6C-4D8058E29DDC}" type="presParOf" srcId="{4A66A552-A912-D546-81F8-43AF3D7160BA}" destId="{EDEBC704-F3EF-4145-B00D-EF0B66EA606B}" srcOrd="1" destOrd="0" presId="urn:microsoft.com/office/officeart/2008/layout/HorizontalMultiLevelHierarchy"/>
    <dgm:cxn modelId="{8A3EB1FE-93A4-8B4B-8936-82FEEFD5E489}" type="presParOf" srcId="{D1B28D66-9AC7-3F41-8ED5-B23BCC0A9184}" destId="{73FBE348-7D37-114D-B29A-241D29A6CDE0}" srcOrd="2" destOrd="0" presId="urn:microsoft.com/office/officeart/2008/layout/HorizontalMultiLevelHierarchy"/>
    <dgm:cxn modelId="{B7EA2B99-EBB9-9646-ACDE-187C04DF934D}" type="presParOf" srcId="{73FBE348-7D37-114D-B29A-241D29A6CDE0}" destId="{539E92ED-5AC4-0642-9ABB-63EFA232CEF9}" srcOrd="0" destOrd="0" presId="urn:microsoft.com/office/officeart/2008/layout/HorizontalMultiLevelHierarchy"/>
    <dgm:cxn modelId="{E6B05319-C43A-7D48-9441-1E43CC2FD8E8}" type="presParOf" srcId="{D1B28D66-9AC7-3F41-8ED5-B23BCC0A9184}" destId="{9504E149-81BB-2745-A690-89B8FEDE31A0}" srcOrd="3" destOrd="0" presId="urn:microsoft.com/office/officeart/2008/layout/HorizontalMultiLevelHierarchy"/>
    <dgm:cxn modelId="{B825C3A6-8062-534D-88F6-8B9993793225}" type="presParOf" srcId="{9504E149-81BB-2745-A690-89B8FEDE31A0}" destId="{79DB0562-5486-5940-9172-1599A507C762}" srcOrd="0" destOrd="0" presId="urn:microsoft.com/office/officeart/2008/layout/HorizontalMultiLevelHierarchy"/>
    <dgm:cxn modelId="{103E3B9D-BAFA-F94E-8CAC-D26241E72D22}" type="presParOf" srcId="{9504E149-81BB-2745-A690-89B8FEDE31A0}" destId="{01FAEA39-6C5F-D845-9EFE-D54DD32C9A37}" srcOrd="1" destOrd="0" presId="urn:microsoft.com/office/officeart/2008/layout/HorizontalMultiLevelHierarchy"/>
    <dgm:cxn modelId="{A1378A3E-24FF-9344-805D-24A5F297C88A}" type="presParOf" srcId="{D1B28D66-9AC7-3F41-8ED5-B23BCC0A9184}" destId="{C8D0C0EE-A149-8147-AC92-09596DC7924F}" srcOrd="4" destOrd="0" presId="urn:microsoft.com/office/officeart/2008/layout/HorizontalMultiLevelHierarchy"/>
    <dgm:cxn modelId="{F71A5A49-ACA7-2F4A-9178-A7B775CFBB95}" type="presParOf" srcId="{C8D0C0EE-A149-8147-AC92-09596DC7924F}" destId="{1CFC9674-6EBE-6F4D-9699-CECB3561C3F4}" srcOrd="0" destOrd="0" presId="urn:microsoft.com/office/officeart/2008/layout/HorizontalMultiLevelHierarchy"/>
    <dgm:cxn modelId="{05CA4CBB-DC8E-544C-B546-8118347358E5}" type="presParOf" srcId="{D1B28D66-9AC7-3F41-8ED5-B23BCC0A9184}" destId="{DED018BA-ED99-E74A-8B5F-BBA19A760711}" srcOrd="5" destOrd="0" presId="urn:microsoft.com/office/officeart/2008/layout/HorizontalMultiLevelHierarchy"/>
    <dgm:cxn modelId="{90846A85-09BD-9D41-8E25-25B9CE3CAED4}" type="presParOf" srcId="{DED018BA-ED99-E74A-8B5F-BBA19A760711}" destId="{C078745A-21C2-1E44-A961-4D9A1CCDF522}" srcOrd="0" destOrd="0" presId="urn:microsoft.com/office/officeart/2008/layout/HorizontalMultiLevelHierarchy"/>
    <dgm:cxn modelId="{32712E6A-9A30-6B4D-A6A8-9AE96552E91A}" type="presParOf" srcId="{DED018BA-ED99-E74A-8B5F-BBA19A760711}" destId="{55E6DBAA-4FCF-064F-BE0C-9A4FC55C1EE9}" srcOrd="1" destOrd="0" presId="urn:microsoft.com/office/officeart/2008/layout/HorizontalMultiLevelHierarchy"/>
    <dgm:cxn modelId="{91CD44B1-BCDE-1A4D-B349-ADC7670209A8}" type="presParOf" srcId="{D1B28D66-9AC7-3F41-8ED5-B23BCC0A9184}" destId="{97B83387-15F3-E14A-8F23-1EC19AD0E865}" srcOrd="6" destOrd="0" presId="urn:microsoft.com/office/officeart/2008/layout/HorizontalMultiLevelHierarchy"/>
    <dgm:cxn modelId="{2ACEB841-73EA-704E-B301-2B2303A1A513}" type="presParOf" srcId="{97B83387-15F3-E14A-8F23-1EC19AD0E865}" destId="{2461A487-559E-DB4D-9869-165FBF88F680}" srcOrd="0" destOrd="0" presId="urn:microsoft.com/office/officeart/2008/layout/HorizontalMultiLevelHierarchy"/>
    <dgm:cxn modelId="{1171729C-B6A2-8B46-B2A5-50064F99BC19}" type="presParOf" srcId="{D1B28D66-9AC7-3F41-8ED5-B23BCC0A9184}" destId="{8989FC71-B230-5644-A8DE-E93ED7DD7C45}" srcOrd="7" destOrd="0" presId="urn:microsoft.com/office/officeart/2008/layout/HorizontalMultiLevelHierarchy"/>
    <dgm:cxn modelId="{DD328C60-287F-8C43-9A7E-6142F7944FFA}" type="presParOf" srcId="{8989FC71-B230-5644-A8DE-E93ED7DD7C45}" destId="{318F3E6E-5755-5541-B79A-F2BDD914E796}" srcOrd="0" destOrd="0" presId="urn:microsoft.com/office/officeart/2008/layout/HorizontalMultiLevelHierarchy"/>
    <dgm:cxn modelId="{58E26627-9D99-0146-A495-CACBFD8A9D1E}" type="presParOf" srcId="{8989FC71-B230-5644-A8DE-E93ED7DD7C45}" destId="{7ED7FB7D-E275-E24A-AD3D-01F785D126D0}" srcOrd="1" destOrd="0" presId="urn:microsoft.com/office/officeart/2008/layout/HorizontalMultiLevelHierarchy"/>
    <dgm:cxn modelId="{F65F5A66-B055-334D-AB22-18BCDD1F3124}" type="presParOf" srcId="{D1B28D66-9AC7-3F41-8ED5-B23BCC0A9184}" destId="{8335C53F-E98C-D241-8923-5C5EF48DFC7B}" srcOrd="8" destOrd="0" presId="urn:microsoft.com/office/officeart/2008/layout/HorizontalMultiLevelHierarchy"/>
    <dgm:cxn modelId="{8B0F3C14-2ADE-0B46-B07E-E4A271B68EA5}" type="presParOf" srcId="{8335C53F-E98C-D241-8923-5C5EF48DFC7B}" destId="{39285967-F4A3-B64E-959C-58063E7C4AFB}" srcOrd="0" destOrd="0" presId="urn:microsoft.com/office/officeart/2008/layout/HorizontalMultiLevelHierarchy"/>
    <dgm:cxn modelId="{D6563337-FB7B-B843-B8C5-99783EF938F9}" type="presParOf" srcId="{D1B28D66-9AC7-3F41-8ED5-B23BCC0A9184}" destId="{19431D4E-0CF3-7C47-857C-B466044A588F}" srcOrd="9" destOrd="0" presId="urn:microsoft.com/office/officeart/2008/layout/HorizontalMultiLevelHierarchy"/>
    <dgm:cxn modelId="{80FB3024-F3DF-6040-BFFC-CB43878A6F99}" type="presParOf" srcId="{19431D4E-0CF3-7C47-857C-B466044A588F}" destId="{9AFB43BD-634A-B948-B94F-64ABCF923140}" srcOrd="0" destOrd="0" presId="urn:microsoft.com/office/officeart/2008/layout/HorizontalMultiLevelHierarchy"/>
    <dgm:cxn modelId="{8A133B5D-62F7-3344-BBB3-125CE6F75ECE}" type="presParOf" srcId="{19431D4E-0CF3-7C47-857C-B466044A588F}" destId="{E8CCD45E-E149-1542-840F-B8C9A2E675DF}" srcOrd="1" destOrd="0" presId="urn:microsoft.com/office/officeart/2008/layout/HorizontalMultiLevelHierarchy"/>
    <dgm:cxn modelId="{FB24C5DB-B6DE-BC4F-B67F-2123F2BBEDAE}" type="presParOf" srcId="{946D1BF0-7DC6-D248-A567-F8E8E687D696}" destId="{87D36298-D493-7046-B568-33B2F3AC8C1F}" srcOrd="4" destOrd="0" presId="urn:microsoft.com/office/officeart/2008/layout/HorizontalMultiLevelHierarchy"/>
    <dgm:cxn modelId="{8CDB8C98-7EC0-C844-AF18-711265EE06EE}" type="presParOf" srcId="{87D36298-D493-7046-B568-33B2F3AC8C1F}" destId="{C0B81560-674E-1644-97F3-A36147FF6825}" srcOrd="0" destOrd="0" presId="urn:microsoft.com/office/officeart/2008/layout/HorizontalMultiLevelHierarchy"/>
    <dgm:cxn modelId="{9DA8491C-6A41-8347-B58A-89A95E27741E}" type="presParOf" srcId="{946D1BF0-7DC6-D248-A567-F8E8E687D696}" destId="{7194E849-1CE8-9D4F-B2AC-078AE383489B}" srcOrd="5" destOrd="0" presId="urn:microsoft.com/office/officeart/2008/layout/HorizontalMultiLevelHierarchy"/>
    <dgm:cxn modelId="{86C00743-121D-C143-BD4F-DA71D1E2ABDB}" type="presParOf" srcId="{7194E849-1CE8-9D4F-B2AC-078AE383489B}" destId="{DDC5E5D4-9049-9646-9D6E-A29D44B3C36E}" srcOrd="0" destOrd="0" presId="urn:microsoft.com/office/officeart/2008/layout/HorizontalMultiLevelHierarchy"/>
    <dgm:cxn modelId="{0593398B-09A4-0B46-BCF5-0B08344B1B26}" type="presParOf" srcId="{7194E849-1CE8-9D4F-B2AC-078AE383489B}" destId="{B3947D43-F19D-FE4B-A927-CD7F07EC1C90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F85CE9-7FA9-B64D-AFED-4456D87530FC}" type="doc">
      <dgm:prSet loTypeId="urn:microsoft.com/office/officeart/2008/layout/HorizontalMultiLevelHierarchy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2530384-2159-0C45-954C-18B0FEC1429F}">
      <dgm:prSet phldrT="[Text]"/>
      <dgm:spPr/>
      <dgm:t>
        <a:bodyPr/>
        <a:lstStyle/>
        <a:p>
          <a:r>
            <a:rPr lang="en-GB" dirty="0"/>
            <a:t>SCB</a:t>
          </a:r>
        </a:p>
      </dgm:t>
    </dgm:pt>
    <dgm:pt modelId="{B12C3F56-67B2-C948-9609-70481D060741}" type="parTrans" cxnId="{A89C9919-CD08-064F-B5EB-3E3E5DC50634}">
      <dgm:prSet/>
      <dgm:spPr/>
      <dgm:t>
        <a:bodyPr/>
        <a:lstStyle/>
        <a:p>
          <a:endParaRPr lang="en-GB"/>
        </a:p>
      </dgm:t>
    </dgm:pt>
    <dgm:pt modelId="{69F018FA-EC20-064C-A0CB-C1C4CE8FEA1F}" type="sibTrans" cxnId="{A89C9919-CD08-064F-B5EB-3E3E5DC50634}">
      <dgm:prSet/>
      <dgm:spPr/>
      <dgm:t>
        <a:bodyPr/>
        <a:lstStyle/>
        <a:p>
          <a:endParaRPr lang="en-GB"/>
        </a:p>
      </dgm:t>
    </dgm:pt>
    <dgm:pt modelId="{3FB564A7-662B-F347-8DF4-709787184300}" type="asst">
      <dgm:prSet phldrT="[Text]"/>
      <dgm:spPr/>
      <dgm:t>
        <a:bodyPr/>
        <a:lstStyle/>
        <a:p>
          <a:r>
            <a:rPr lang="en-US" dirty="0"/>
            <a:t>3D Geological and geotechnical evaluation, and modeling</a:t>
          </a:r>
          <a:endParaRPr lang="en-GB" dirty="0"/>
        </a:p>
      </dgm:t>
    </dgm:pt>
    <dgm:pt modelId="{2120EDF1-2C54-6F4F-86D5-D82BE2505A51}" type="parTrans" cxnId="{21E3958D-8747-5744-B78E-F4F29CE903BE}">
      <dgm:prSet/>
      <dgm:spPr/>
      <dgm:t>
        <a:bodyPr/>
        <a:lstStyle/>
        <a:p>
          <a:endParaRPr lang="en-GB"/>
        </a:p>
      </dgm:t>
    </dgm:pt>
    <dgm:pt modelId="{CBAACBB1-CA51-1648-8CDA-48CB72AB65AC}" type="sibTrans" cxnId="{21E3958D-8747-5744-B78E-F4F29CE903BE}">
      <dgm:prSet/>
      <dgm:spPr/>
      <dgm:t>
        <a:bodyPr/>
        <a:lstStyle/>
        <a:p>
          <a:endParaRPr lang="en-GB"/>
        </a:p>
      </dgm:t>
    </dgm:pt>
    <dgm:pt modelId="{B052C0AB-7DC4-9244-BE4F-806ABD78D559}" type="asst">
      <dgm:prSet/>
      <dgm:spPr/>
      <dgm:t>
        <a:bodyPr/>
        <a:lstStyle/>
        <a:p>
          <a:r>
            <a:rPr lang="en-GB" dirty="0"/>
            <a:t>WD1 </a:t>
          </a:r>
          <a:r>
            <a:rPr lang="en-US" dirty="0"/>
            <a:t>Noise measurements</a:t>
          </a:r>
          <a:endParaRPr lang="en-GB" dirty="0"/>
        </a:p>
      </dgm:t>
    </dgm:pt>
    <dgm:pt modelId="{72B45C03-76E7-9243-A566-DBA3BF0C2929}" type="parTrans" cxnId="{49F41576-86CF-B94B-952A-8CB13D683492}">
      <dgm:prSet/>
      <dgm:spPr/>
      <dgm:t>
        <a:bodyPr/>
        <a:lstStyle/>
        <a:p>
          <a:endParaRPr lang="en-GB"/>
        </a:p>
      </dgm:t>
    </dgm:pt>
    <dgm:pt modelId="{45793B44-1743-E24A-B157-1F9DE1F557B2}" type="sibTrans" cxnId="{49F41576-86CF-B94B-952A-8CB13D683492}">
      <dgm:prSet/>
      <dgm:spPr/>
      <dgm:t>
        <a:bodyPr/>
        <a:lstStyle/>
        <a:p>
          <a:endParaRPr lang="en-GB"/>
        </a:p>
      </dgm:t>
    </dgm:pt>
    <dgm:pt modelId="{D114B1C4-3754-DF45-8292-F8ADAB3B890A}" type="asst">
      <dgm:prSet/>
      <dgm:spPr/>
      <dgm:t>
        <a:bodyPr/>
        <a:lstStyle/>
        <a:p>
          <a:r>
            <a:rPr lang="en-GB" dirty="0"/>
            <a:t>WD3 Scientific Site Report</a:t>
          </a:r>
        </a:p>
      </dgm:t>
    </dgm:pt>
    <dgm:pt modelId="{D13B16C5-D942-1F47-B5B8-B31E1CE05FD4}" type="parTrans" cxnId="{B102C627-1B36-F841-8923-AEC61FA24916}">
      <dgm:prSet/>
      <dgm:spPr/>
      <dgm:t>
        <a:bodyPr/>
        <a:lstStyle/>
        <a:p>
          <a:endParaRPr lang="en-GB"/>
        </a:p>
      </dgm:t>
    </dgm:pt>
    <dgm:pt modelId="{29584FFD-E6B5-B940-B90F-EBE75C480C23}" type="sibTrans" cxnId="{B102C627-1B36-F841-8923-AEC61FA24916}">
      <dgm:prSet/>
      <dgm:spPr/>
      <dgm:t>
        <a:bodyPr/>
        <a:lstStyle/>
        <a:p>
          <a:endParaRPr lang="en-GB"/>
        </a:p>
      </dgm:t>
    </dgm:pt>
    <dgm:pt modelId="{5646D267-EE38-044B-8449-4EE684993C6E}" type="asst">
      <dgm:prSet/>
      <dgm:spPr/>
      <dgm:t>
        <a:bodyPr/>
        <a:lstStyle/>
        <a:p>
          <a:r>
            <a:rPr lang="en-US" dirty="0"/>
            <a:t>WP3.1 OSB Interface</a:t>
          </a:r>
          <a:endParaRPr lang="en-GB" dirty="0"/>
        </a:p>
      </dgm:t>
    </dgm:pt>
    <dgm:pt modelId="{2AE3BAB8-D983-2844-8F2A-22368E5B26BB}" type="parTrans" cxnId="{4C8875C6-0942-C441-BDCE-1AFA5F5AAF6C}">
      <dgm:prSet/>
      <dgm:spPr/>
      <dgm:t>
        <a:bodyPr/>
        <a:lstStyle/>
        <a:p>
          <a:endParaRPr lang="en-US"/>
        </a:p>
      </dgm:t>
    </dgm:pt>
    <dgm:pt modelId="{24F678D7-7704-E949-ABAB-A0B9AACCCAAD}" type="sibTrans" cxnId="{4C8875C6-0942-C441-BDCE-1AFA5F5AAF6C}">
      <dgm:prSet/>
      <dgm:spPr/>
      <dgm:t>
        <a:bodyPr/>
        <a:lstStyle/>
        <a:p>
          <a:endParaRPr lang="en-US"/>
        </a:p>
      </dgm:t>
    </dgm:pt>
    <dgm:pt modelId="{0B61CAC7-B24C-F845-9D7B-CD31904818ED}" type="asst">
      <dgm:prSet/>
      <dgm:spPr/>
      <dgm:t>
        <a:bodyPr/>
        <a:lstStyle/>
        <a:p>
          <a:r>
            <a:rPr lang="en-US" dirty="0"/>
            <a:t>WP3.2 ISB Interface </a:t>
          </a:r>
          <a:endParaRPr lang="en-GB" dirty="0"/>
        </a:p>
      </dgm:t>
    </dgm:pt>
    <dgm:pt modelId="{B17781F9-429D-9845-B52A-230C1AFFCF04}" type="parTrans" cxnId="{AB4F0CDB-CF0C-0B49-9B3A-E74ECF265DAE}">
      <dgm:prSet/>
      <dgm:spPr/>
      <dgm:t>
        <a:bodyPr/>
        <a:lstStyle/>
        <a:p>
          <a:endParaRPr lang="en-US"/>
        </a:p>
      </dgm:t>
    </dgm:pt>
    <dgm:pt modelId="{3035C0F7-09FD-4C48-947D-ABBF5981359E}" type="sibTrans" cxnId="{AB4F0CDB-CF0C-0B49-9B3A-E74ECF265DAE}">
      <dgm:prSet/>
      <dgm:spPr/>
      <dgm:t>
        <a:bodyPr/>
        <a:lstStyle/>
        <a:p>
          <a:endParaRPr lang="en-US"/>
        </a:p>
      </dgm:t>
    </dgm:pt>
    <dgm:pt modelId="{EB5B76B6-AD0C-A64B-BF73-BDBD190AEAB9}" type="pres">
      <dgm:prSet presAssocID="{5CF85CE9-7FA9-B64D-AFED-4456D87530F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77A08CA-3EE3-D84B-83F3-739A41AC24B2}" type="pres">
      <dgm:prSet presAssocID="{B2530384-2159-0C45-954C-18B0FEC1429F}" presName="root1" presStyleCnt="0"/>
      <dgm:spPr/>
    </dgm:pt>
    <dgm:pt modelId="{D277E6A2-C4F6-6E42-A185-DF99F7ACD402}" type="pres">
      <dgm:prSet presAssocID="{B2530384-2159-0C45-954C-18B0FEC1429F}" presName="LevelOneTextNode" presStyleLbl="node0" presStyleIdx="0" presStyleCnt="1">
        <dgm:presLayoutVars>
          <dgm:chPref val="3"/>
        </dgm:presLayoutVars>
      </dgm:prSet>
      <dgm:spPr/>
    </dgm:pt>
    <dgm:pt modelId="{946D1BF0-7DC6-D248-A567-F8E8E687D696}" type="pres">
      <dgm:prSet presAssocID="{B2530384-2159-0C45-954C-18B0FEC1429F}" presName="level2hierChild" presStyleCnt="0"/>
      <dgm:spPr/>
    </dgm:pt>
    <dgm:pt modelId="{DF30B6D4-91AB-3E46-BAB9-EA8D8AB3E993}" type="pres">
      <dgm:prSet presAssocID="{72B45C03-76E7-9243-A566-DBA3BF0C2929}" presName="conn2-1" presStyleLbl="parChTrans1D2" presStyleIdx="0" presStyleCnt="3"/>
      <dgm:spPr/>
    </dgm:pt>
    <dgm:pt modelId="{BA1C931B-644F-9345-AD46-1F898C77B7A8}" type="pres">
      <dgm:prSet presAssocID="{72B45C03-76E7-9243-A566-DBA3BF0C2929}" presName="connTx" presStyleLbl="parChTrans1D2" presStyleIdx="0" presStyleCnt="3"/>
      <dgm:spPr/>
    </dgm:pt>
    <dgm:pt modelId="{700C4AE0-D876-6F43-A04F-9A2FC38C00B4}" type="pres">
      <dgm:prSet presAssocID="{B052C0AB-7DC4-9244-BE4F-806ABD78D559}" presName="root2" presStyleCnt="0"/>
      <dgm:spPr/>
    </dgm:pt>
    <dgm:pt modelId="{7B3BFB6A-A54B-CF4F-BCCE-052DE8C0DD5D}" type="pres">
      <dgm:prSet presAssocID="{B052C0AB-7DC4-9244-BE4F-806ABD78D559}" presName="LevelTwoTextNode" presStyleLbl="asst1" presStyleIdx="0" presStyleCnt="5">
        <dgm:presLayoutVars>
          <dgm:chPref val="3"/>
        </dgm:presLayoutVars>
      </dgm:prSet>
      <dgm:spPr/>
    </dgm:pt>
    <dgm:pt modelId="{BA3A625D-AD03-8E47-8EF7-97D79EA79191}" type="pres">
      <dgm:prSet presAssocID="{B052C0AB-7DC4-9244-BE4F-806ABD78D559}" presName="level3hierChild" presStyleCnt="0"/>
      <dgm:spPr/>
    </dgm:pt>
    <dgm:pt modelId="{44603B01-80A3-CF47-9429-5B056BAC7A70}" type="pres">
      <dgm:prSet presAssocID="{2120EDF1-2C54-6F4F-86D5-D82BE2505A51}" presName="conn2-1" presStyleLbl="parChTrans1D2" presStyleIdx="1" presStyleCnt="3"/>
      <dgm:spPr/>
    </dgm:pt>
    <dgm:pt modelId="{AD8CB4B8-BD75-0742-9A36-DA1007C140BD}" type="pres">
      <dgm:prSet presAssocID="{2120EDF1-2C54-6F4F-86D5-D82BE2505A51}" presName="connTx" presStyleLbl="parChTrans1D2" presStyleIdx="1" presStyleCnt="3"/>
      <dgm:spPr/>
    </dgm:pt>
    <dgm:pt modelId="{75338354-225A-7746-BC40-AB077A341C2E}" type="pres">
      <dgm:prSet presAssocID="{3FB564A7-662B-F347-8DF4-709787184300}" presName="root2" presStyleCnt="0"/>
      <dgm:spPr/>
    </dgm:pt>
    <dgm:pt modelId="{740260E4-655F-ED47-BFAF-76C09DCA0ACB}" type="pres">
      <dgm:prSet presAssocID="{3FB564A7-662B-F347-8DF4-709787184300}" presName="LevelTwoTextNode" presStyleLbl="asst1" presStyleIdx="1" presStyleCnt="5">
        <dgm:presLayoutVars>
          <dgm:chPref val="3"/>
        </dgm:presLayoutVars>
      </dgm:prSet>
      <dgm:spPr/>
    </dgm:pt>
    <dgm:pt modelId="{2144C3AA-65E0-A14D-AA71-F7F1B0E3A15E}" type="pres">
      <dgm:prSet presAssocID="{3FB564A7-662B-F347-8DF4-709787184300}" presName="level3hierChild" presStyleCnt="0"/>
      <dgm:spPr/>
    </dgm:pt>
    <dgm:pt modelId="{07729B5F-88F2-9041-948F-C7832CDBCF32}" type="pres">
      <dgm:prSet presAssocID="{D13B16C5-D942-1F47-B5B8-B31E1CE05FD4}" presName="conn2-1" presStyleLbl="parChTrans1D2" presStyleIdx="2" presStyleCnt="3"/>
      <dgm:spPr/>
    </dgm:pt>
    <dgm:pt modelId="{22981969-9127-0C4F-A401-81D7A2395DA4}" type="pres">
      <dgm:prSet presAssocID="{D13B16C5-D942-1F47-B5B8-B31E1CE05FD4}" presName="connTx" presStyleLbl="parChTrans1D2" presStyleIdx="2" presStyleCnt="3"/>
      <dgm:spPr/>
    </dgm:pt>
    <dgm:pt modelId="{18550F78-9E06-214F-8260-39C5E1A33E40}" type="pres">
      <dgm:prSet presAssocID="{D114B1C4-3754-DF45-8292-F8ADAB3B890A}" presName="root2" presStyleCnt="0"/>
      <dgm:spPr/>
    </dgm:pt>
    <dgm:pt modelId="{038811A2-6F3E-844E-B5BA-AA74B16C5D2F}" type="pres">
      <dgm:prSet presAssocID="{D114B1C4-3754-DF45-8292-F8ADAB3B890A}" presName="LevelTwoTextNode" presStyleLbl="asst1" presStyleIdx="2" presStyleCnt="5">
        <dgm:presLayoutVars>
          <dgm:chPref val="3"/>
        </dgm:presLayoutVars>
      </dgm:prSet>
      <dgm:spPr/>
    </dgm:pt>
    <dgm:pt modelId="{A83A42AB-4734-0041-A492-2701657745D3}" type="pres">
      <dgm:prSet presAssocID="{D114B1C4-3754-DF45-8292-F8ADAB3B890A}" presName="level3hierChild" presStyleCnt="0"/>
      <dgm:spPr/>
    </dgm:pt>
    <dgm:pt modelId="{0AD27C89-A4DA-934F-A9E9-723609073547}" type="pres">
      <dgm:prSet presAssocID="{2AE3BAB8-D983-2844-8F2A-22368E5B26BB}" presName="conn2-1" presStyleLbl="parChTrans1D3" presStyleIdx="0" presStyleCnt="2"/>
      <dgm:spPr/>
    </dgm:pt>
    <dgm:pt modelId="{42932410-C9FD-D04A-AEE2-1CD826168246}" type="pres">
      <dgm:prSet presAssocID="{2AE3BAB8-D983-2844-8F2A-22368E5B26BB}" presName="connTx" presStyleLbl="parChTrans1D3" presStyleIdx="0" presStyleCnt="2"/>
      <dgm:spPr/>
    </dgm:pt>
    <dgm:pt modelId="{12ABFF9F-225C-CE42-84B4-E3D0C0D62FAE}" type="pres">
      <dgm:prSet presAssocID="{5646D267-EE38-044B-8449-4EE684993C6E}" presName="root2" presStyleCnt="0"/>
      <dgm:spPr/>
    </dgm:pt>
    <dgm:pt modelId="{C26C06AF-BFAC-3246-B2BC-D48A2C2DB255}" type="pres">
      <dgm:prSet presAssocID="{5646D267-EE38-044B-8449-4EE684993C6E}" presName="LevelTwoTextNode" presStyleLbl="asst1" presStyleIdx="3" presStyleCnt="5">
        <dgm:presLayoutVars>
          <dgm:chPref val="3"/>
        </dgm:presLayoutVars>
      </dgm:prSet>
      <dgm:spPr/>
    </dgm:pt>
    <dgm:pt modelId="{8DE7F289-1B58-A24E-8BFA-171F17C01F6A}" type="pres">
      <dgm:prSet presAssocID="{5646D267-EE38-044B-8449-4EE684993C6E}" presName="level3hierChild" presStyleCnt="0"/>
      <dgm:spPr/>
    </dgm:pt>
    <dgm:pt modelId="{F0CCD571-5DAF-974D-AD40-5786DD8B01CE}" type="pres">
      <dgm:prSet presAssocID="{B17781F9-429D-9845-B52A-230C1AFFCF04}" presName="conn2-1" presStyleLbl="parChTrans1D3" presStyleIdx="1" presStyleCnt="2"/>
      <dgm:spPr/>
    </dgm:pt>
    <dgm:pt modelId="{18B9D9F1-F85D-FB49-8978-2120CA5240C2}" type="pres">
      <dgm:prSet presAssocID="{B17781F9-429D-9845-B52A-230C1AFFCF04}" presName="connTx" presStyleLbl="parChTrans1D3" presStyleIdx="1" presStyleCnt="2"/>
      <dgm:spPr/>
    </dgm:pt>
    <dgm:pt modelId="{9FF9E11A-CC05-3E4B-8B01-3C0B42324EC9}" type="pres">
      <dgm:prSet presAssocID="{0B61CAC7-B24C-F845-9D7B-CD31904818ED}" presName="root2" presStyleCnt="0"/>
      <dgm:spPr/>
    </dgm:pt>
    <dgm:pt modelId="{F5A7CB11-D0AB-C744-AB76-AE5533EDBDAD}" type="pres">
      <dgm:prSet presAssocID="{0B61CAC7-B24C-F845-9D7B-CD31904818ED}" presName="LevelTwoTextNode" presStyleLbl="asst1" presStyleIdx="4" presStyleCnt="5" custScaleY="100405">
        <dgm:presLayoutVars>
          <dgm:chPref val="3"/>
        </dgm:presLayoutVars>
      </dgm:prSet>
      <dgm:spPr/>
    </dgm:pt>
    <dgm:pt modelId="{17A0C5A3-3C7E-7444-829D-5373275DF0A9}" type="pres">
      <dgm:prSet presAssocID="{0B61CAC7-B24C-F845-9D7B-CD31904818ED}" presName="level3hierChild" presStyleCnt="0"/>
      <dgm:spPr/>
    </dgm:pt>
  </dgm:ptLst>
  <dgm:cxnLst>
    <dgm:cxn modelId="{3B6DD306-6B81-ED42-AA47-F652FF75FF58}" type="presOf" srcId="{D13B16C5-D942-1F47-B5B8-B31E1CE05FD4}" destId="{07729B5F-88F2-9041-948F-C7832CDBCF32}" srcOrd="0" destOrd="0" presId="urn:microsoft.com/office/officeart/2008/layout/HorizontalMultiLevelHierarchy"/>
    <dgm:cxn modelId="{19B1A015-B87D-204C-86BB-95ECB90F4E5E}" type="presOf" srcId="{2120EDF1-2C54-6F4F-86D5-D82BE2505A51}" destId="{44603B01-80A3-CF47-9429-5B056BAC7A70}" srcOrd="0" destOrd="0" presId="urn:microsoft.com/office/officeart/2008/layout/HorizontalMultiLevelHierarchy"/>
    <dgm:cxn modelId="{A89C9919-CD08-064F-B5EB-3E3E5DC50634}" srcId="{5CF85CE9-7FA9-B64D-AFED-4456D87530FC}" destId="{B2530384-2159-0C45-954C-18B0FEC1429F}" srcOrd="0" destOrd="0" parTransId="{B12C3F56-67B2-C948-9609-70481D060741}" sibTransId="{69F018FA-EC20-064C-A0CB-C1C4CE8FEA1F}"/>
    <dgm:cxn modelId="{B102C627-1B36-F841-8923-AEC61FA24916}" srcId="{B2530384-2159-0C45-954C-18B0FEC1429F}" destId="{D114B1C4-3754-DF45-8292-F8ADAB3B890A}" srcOrd="2" destOrd="0" parTransId="{D13B16C5-D942-1F47-B5B8-B31E1CE05FD4}" sibTransId="{29584FFD-E6B5-B940-B90F-EBE75C480C23}"/>
    <dgm:cxn modelId="{40E3DF39-6B32-E747-9B56-DD7376BEE879}" type="presOf" srcId="{D114B1C4-3754-DF45-8292-F8ADAB3B890A}" destId="{038811A2-6F3E-844E-B5BA-AA74B16C5D2F}" srcOrd="0" destOrd="0" presId="urn:microsoft.com/office/officeart/2008/layout/HorizontalMultiLevelHierarchy"/>
    <dgm:cxn modelId="{F681D344-D73B-494F-A9BD-1718A9CD53FE}" type="presOf" srcId="{B2530384-2159-0C45-954C-18B0FEC1429F}" destId="{D277E6A2-C4F6-6E42-A185-DF99F7ACD402}" srcOrd="0" destOrd="0" presId="urn:microsoft.com/office/officeart/2008/layout/HorizontalMultiLevelHierarchy"/>
    <dgm:cxn modelId="{1DBC035D-F348-F14E-8563-4DCEEA5E3BA2}" type="presOf" srcId="{3FB564A7-662B-F347-8DF4-709787184300}" destId="{740260E4-655F-ED47-BFAF-76C09DCA0ACB}" srcOrd="0" destOrd="0" presId="urn:microsoft.com/office/officeart/2008/layout/HorizontalMultiLevelHierarchy"/>
    <dgm:cxn modelId="{D21C6466-6A2B-184C-9C02-FFF1E3CB8FC8}" type="presOf" srcId="{B052C0AB-7DC4-9244-BE4F-806ABD78D559}" destId="{7B3BFB6A-A54B-CF4F-BCCE-052DE8C0DD5D}" srcOrd="0" destOrd="0" presId="urn:microsoft.com/office/officeart/2008/layout/HorizontalMultiLevelHierarchy"/>
    <dgm:cxn modelId="{DC03F968-75A4-E34C-A478-0A38B8488FF9}" type="presOf" srcId="{5646D267-EE38-044B-8449-4EE684993C6E}" destId="{C26C06AF-BFAC-3246-B2BC-D48A2C2DB255}" srcOrd="0" destOrd="0" presId="urn:microsoft.com/office/officeart/2008/layout/HorizontalMultiLevelHierarchy"/>
    <dgm:cxn modelId="{F00D7573-F0CB-7D41-970A-A4F5D53672F6}" type="presOf" srcId="{72B45C03-76E7-9243-A566-DBA3BF0C2929}" destId="{DF30B6D4-91AB-3E46-BAB9-EA8D8AB3E993}" srcOrd="0" destOrd="0" presId="urn:microsoft.com/office/officeart/2008/layout/HorizontalMultiLevelHierarchy"/>
    <dgm:cxn modelId="{49F41576-86CF-B94B-952A-8CB13D683492}" srcId="{B2530384-2159-0C45-954C-18B0FEC1429F}" destId="{B052C0AB-7DC4-9244-BE4F-806ABD78D559}" srcOrd="0" destOrd="0" parTransId="{72B45C03-76E7-9243-A566-DBA3BF0C2929}" sibTransId="{45793B44-1743-E24A-B157-1F9DE1F557B2}"/>
    <dgm:cxn modelId="{E845AC79-2EA3-9B4C-A6B0-20D81D843FC4}" type="presOf" srcId="{D13B16C5-D942-1F47-B5B8-B31E1CE05FD4}" destId="{22981969-9127-0C4F-A401-81D7A2395DA4}" srcOrd="1" destOrd="0" presId="urn:microsoft.com/office/officeart/2008/layout/HorizontalMultiLevelHierarchy"/>
    <dgm:cxn modelId="{C9539787-A847-D54B-8829-731606975E28}" type="presOf" srcId="{2120EDF1-2C54-6F4F-86D5-D82BE2505A51}" destId="{AD8CB4B8-BD75-0742-9A36-DA1007C140BD}" srcOrd="1" destOrd="0" presId="urn:microsoft.com/office/officeart/2008/layout/HorizontalMultiLevelHierarchy"/>
    <dgm:cxn modelId="{21E3958D-8747-5744-B78E-F4F29CE903BE}" srcId="{B2530384-2159-0C45-954C-18B0FEC1429F}" destId="{3FB564A7-662B-F347-8DF4-709787184300}" srcOrd="1" destOrd="0" parTransId="{2120EDF1-2C54-6F4F-86D5-D82BE2505A51}" sibTransId="{CBAACBB1-CA51-1648-8CDA-48CB72AB65AC}"/>
    <dgm:cxn modelId="{1A38389B-DA93-B44B-9FDE-7D744D41BD0D}" type="presOf" srcId="{0B61CAC7-B24C-F845-9D7B-CD31904818ED}" destId="{F5A7CB11-D0AB-C744-AB76-AE5533EDBDAD}" srcOrd="0" destOrd="0" presId="urn:microsoft.com/office/officeart/2008/layout/HorizontalMultiLevelHierarchy"/>
    <dgm:cxn modelId="{3DC13E9E-2111-744E-876F-7340FD9D4FE7}" type="presOf" srcId="{2AE3BAB8-D983-2844-8F2A-22368E5B26BB}" destId="{0AD27C89-A4DA-934F-A9E9-723609073547}" srcOrd="0" destOrd="0" presId="urn:microsoft.com/office/officeart/2008/layout/HorizontalMultiLevelHierarchy"/>
    <dgm:cxn modelId="{32322BA7-C6F8-484C-935C-EF1B507921ED}" type="presOf" srcId="{72B45C03-76E7-9243-A566-DBA3BF0C2929}" destId="{BA1C931B-644F-9345-AD46-1F898C77B7A8}" srcOrd="1" destOrd="0" presId="urn:microsoft.com/office/officeart/2008/layout/HorizontalMultiLevelHierarchy"/>
    <dgm:cxn modelId="{5F99C6A7-D34F-BB4B-A749-616EEDD6DBAD}" type="presOf" srcId="{B17781F9-429D-9845-B52A-230C1AFFCF04}" destId="{18B9D9F1-F85D-FB49-8978-2120CA5240C2}" srcOrd="1" destOrd="0" presId="urn:microsoft.com/office/officeart/2008/layout/HorizontalMultiLevelHierarchy"/>
    <dgm:cxn modelId="{4C8875C6-0942-C441-BDCE-1AFA5F5AAF6C}" srcId="{D114B1C4-3754-DF45-8292-F8ADAB3B890A}" destId="{5646D267-EE38-044B-8449-4EE684993C6E}" srcOrd="0" destOrd="0" parTransId="{2AE3BAB8-D983-2844-8F2A-22368E5B26BB}" sibTransId="{24F678D7-7704-E949-ABAB-A0B9AACCCAAD}"/>
    <dgm:cxn modelId="{639C4BCB-D2F7-9249-B50D-1D6BB766489F}" type="presOf" srcId="{B17781F9-429D-9845-B52A-230C1AFFCF04}" destId="{F0CCD571-5DAF-974D-AD40-5786DD8B01CE}" srcOrd="0" destOrd="0" presId="urn:microsoft.com/office/officeart/2008/layout/HorizontalMultiLevelHierarchy"/>
    <dgm:cxn modelId="{A587F4D7-699B-0A4C-BC92-B43ADCDAD7E8}" type="presOf" srcId="{5CF85CE9-7FA9-B64D-AFED-4456D87530FC}" destId="{EB5B76B6-AD0C-A64B-BF73-BDBD190AEAB9}" srcOrd="0" destOrd="0" presId="urn:microsoft.com/office/officeart/2008/layout/HorizontalMultiLevelHierarchy"/>
    <dgm:cxn modelId="{AB4F0CDB-CF0C-0B49-9B3A-E74ECF265DAE}" srcId="{D114B1C4-3754-DF45-8292-F8ADAB3B890A}" destId="{0B61CAC7-B24C-F845-9D7B-CD31904818ED}" srcOrd="1" destOrd="0" parTransId="{B17781F9-429D-9845-B52A-230C1AFFCF04}" sibTransId="{3035C0F7-09FD-4C48-947D-ABBF5981359E}"/>
    <dgm:cxn modelId="{71B626EB-18AF-9247-BC29-37E8E7BFEFFB}" type="presOf" srcId="{2AE3BAB8-D983-2844-8F2A-22368E5B26BB}" destId="{42932410-C9FD-D04A-AEE2-1CD826168246}" srcOrd="1" destOrd="0" presId="urn:microsoft.com/office/officeart/2008/layout/HorizontalMultiLevelHierarchy"/>
    <dgm:cxn modelId="{B29AF886-7BF2-7A43-A359-9CABC9EEEDC3}" type="presParOf" srcId="{EB5B76B6-AD0C-A64B-BF73-BDBD190AEAB9}" destId="{377A08CA-3EE3-D84B-83F3-739A41AC24B2}" srcOrd="0" destOrd="0" presId="urn:microsoft.com/office/officeart/2008/layout/HorizontalMultiLevelHierarchy"/>
    <dgm:cxn modelId="{101D070E-225C-C340-9EE5-1A537D2F8F29}" type="presParOf" srcId="{377A08CA-3EE3-D84B-83F3-739A41AC24B2}" destId="{D277E6A2-C4F6-6E42-A185-DF99F7ACD402}" srcOrd="0" destOrd="0" presId="urn:microsoft.com/office/officeart/2008/layout/HorizontalMultiLevelHierarchy"/>
    <dgm:cxn modelId="{A2EE1CCF-9393-1D44-9DEF-B7768D05D4C0}" type="presParOf" srcId="{377A08CA-3EE3-D84B-83F3-739A41AC24B2}" destId="{946D1BF0-7DC6-D248-A567-F8E8E687D696}" srcOrd="1" destOrd="0" presId="urn:microsoft.com/office/officeart/2008/layout/HorizontalMultiLevelHierarchy"/>
    <dgm:cxn modelId="{E8DD4C75-DB2F-104F-A82A-936F3B68A602}" type="presParOf" srcId="{946D1BF0-7DC6-D248-A567-F8E8E687D696}" destId="{DF30B6D4-91AB-3E46-BAB9-EA8D8AB3E993}" srcOrd="0" destOrd="0" presId="urn:microsoft.com/office/officeart/2008/layout/HorizontalMultiLevelHierarchy"/>
    <dgm:cxn modelId="{BFEBED89-3B6D-2742-A376-CF3A58A46650}" type="presParOf" srcId="{DF30B6D4-91AB-3E46-BAB9-EA8D8AB3E993}" destId="{BA1C931B-644F-9345-AD46-1F898C77B7A8}" srcOrd="0" destOrd="0" presId="urn:microsoft.com/office/officeart/2008/layout/HorizontalMultiLevelHierarchy"/>
    <dgm:cxn modelId="{45A15495-973B-854F-9875-89A2ECFF21B1}" type="presParOf" srcId="{946D1BF0-7DC6-D248-A567-F8E8E687D696}" destId="{700C4AE0-D876-6F43-A04F-9A2FC38C00B4}" srcOrd="1" destOrd="0" presId="urn:microsoft.com/office/officeart/2008/layout/HorizontalMultiLevelHierarchy"/>
    <dgm:cxn modelId="{5E3EE10A-140B-A146-8B79-47DA81E427B8}" type="presParOf" srcId="{700C4AE0-D876-6F43-A04F-9A2FC38C00B4}" destId="{7B3BFB6A-A54B-CF4F-BCCE-052DE8C0DD5D}" srcOrd="0" destOrd="0" presId="urn:microsoft.com/office/officeart/2008/layout/HorizontalMultiLevelHierarchy"/>
    <dgm:cxn modelId="{5A53041B-F082-4A4D-BEC3-28828542745E}" type="presParOf" srcId="{700C4AE0-D876-6F43-A04F-9A2FC38C00B4}" destId="{BA3A625D-AD03-8E47-8EF7-97D79EA79191}" srcOrd="1" destOrd="0" presId="urn:microsoft.com/office/officeart/2008/layout/HorizontalMultiLevelHierarchy"/>
    <dgm:cxn modelId="{7AB7165A-2FD5-064F-8ABF-707569812BFB}" type="presParOf" srcId="{946D1BF0-7DC6-D248-A567-F8E8E687D696}" destId="{44603B01-80A3-CF47-9429-5B056BAC7A70}" srcOrd="2" destOrd="0" presId="urn:microsoft.com/office/officeart/2008/layout/HorizontalMultiLevelHierarchy"/>
    <dgm:cxn modelId="{1451B74A-D210-9348-ABA8-691048C4F244}" type="presParOf" srcId="{44603B01-80A3-CF47-9429-5B056BAC7A70}" destId="{AD8CB4B8-BD75-0742-9A36-DA1007C140BD}" srcOrd="0" destOrd="0" presId="urn:microsoft.com/office/officeart/2008/layout/HorizontalMultiLevelHierarchy"/>
    <dgm:cxn modelId="{74743EC5-9EC0-8342-8DB4-8BB7FC366F34}" type="presParOf" srcId="{946D1BF0-7DC6-D248-A567-F8E8E687D696}" destId="{75338354-225A-7746-BC40-AB077A341C2E}" srcOrd="3" destOrd="0" presId="urn:microsoft.com/office/officeart/2008/layout/HorizontalMultiLevelHierarchy"/>
    <dgm:cxn modelId="{BD2F7D9D-CAD6-EF49-81C7-3B4CD39E5A1B}" type="presParOf" srcId="{75338354-225A-7746-BC40-AB077A341C2E}" destId="{740260E4-655F-ED47-BFAF-76C09DCA0ACB}" srcOrd="0" destOrd="0" presId="urn:microsoft.com/office/officeart/2008/layout/HorizontalMultiLevelHierarchy"/>
    <dgm:cxn modelId="{908CB720-B797-EB42-8722-64AC44D3929D}" type="presParOf" srcId="{75338354-225A-7746-BC40-AB077A341C2E}" destId="{2144C3AA-65E0-A14D-AA71-F7F1B0E3A15E}" srcOrd="1" destOrd="0" presId="urn:microsoft.com/office/officeart/2008/layout/HorizontalMultiLevelHierarchy"/>
    <dgm:cxn modelId="{3CF72511-5696-1C4A-B8EE-6D660586CEA3}" type="presParOf" srcId="{946D1BF0-7DC6-D248-A567-F8E8E687D696}" destId="{07729B5F-88F2-9041-948F-C7832CDBCF32}" srcOrd="4" destOrd="0" presId="urn:microsoft.com/office/officeart/2008/layout/HorizontalMultiLevelHierarchy"/>
    <dgm:cxn modelId="{D8B1FE00-5612-7B43-9931-98EA1AC8AE24}" type="presParOf" srcId="{07729B5F-88F2-9041-948F-C7832CDBCF32}" destId="{22981969-9127-0C4F-A401-81D7A2395DA4}" srcOrd="0" destOrd="0" presId="urn:microsoft.com/office/officeart/2008/layout/HorizontalMultiLevelHierarchy"/>
    <dgm:cxn modelId="{105B2517-4F46-1E46-805B-928E548E0CEF}" type="presParOf" srcId="{946D1BF0-7DC6-D248-A567-F8E8E687D696}" destId="{18550F78-9E06-214F-8260-39C5E1A33E40}" srcOrd="5" destOrd="0" presId="urn:microsoft.com/office/officeart/2008/layout/HorizontalMultiLevelHierarchy"/>
    <dgm:cxn modelId="{B5472F83-16B2-244B-89D5-0B6A6C9097AA}" type="presParOf" srcId="{18550F78-9E06-214F-8260-39C5E1A33E40}" destId="{038811A2-6F3E-844E-B5BA-AA74B16C5D2F}" srcOrd="0" destOrd="0" presId="urn:microsoft.com/office/officeart/2008/layout/HorizontalMultiLevelHierarchy"/>
    <dgm:cxn modelId="{368ECB2A-8FF3-1743-9C42-34380ED86D0C}" type="presParOf" srcId="{18550F78-9E06-214F-8260-39C5E1A33E40}" destId="{A83A42AB-4734-0041-A492-2701657745D3}" srcOrd="1" destOrd="0" presId="urn:microsoft.com/office/officeart/2008/layout/HorizontalMultiLevelHierarchy"/>
    <dgm:cxn modelId="{73DA2DD6-C053-3B4A-961B-B36C1D578EA3}" type="presParOf" srcId="{A83A42AB-4734-0041-A492-2701657745D3}" destId="{0AD27C89-A4DA-934F-A9E9-723609073547}" srcOrd="0" destOrd="0" presId="urn:microsoft.com/office/officeart/2008/layout/HorizontalMultiLevelHierarchy"/>
    <dgm:cxn modelId="{EBE1C57F-A73F-B74C-A531-987B488CA29B}" type="presParOf" srcId="{0AD27C89-A4DA-934F-A9E9-723609073547}" destId="{42932410-C9FD-D04A-AEE2-1CD826168246}" srcOrd="0" destOrd="0" presId="urn:microsoft.com/office/officeart/2008/layout/HorizontalMultiLevelHierarchy"/>
    <dgm:cxn modelId="{4F6249DF-9629-3D4E-9EEF-BD34971ED1A3}" type="presParOf" srcId="{A83A42AB-4734-0041-A492-2701657745D3}" destId="{12ABFF9F-225C-CE42-84B4-E3D0C0D62FAE}" srcOrd="1" destOrd="0" presId="urn:microsoft.com/office/officeart/2008/layout/HorizontalMultiLevelHierarchy"/>
    <dgm:cxn modelId="{045DAF98-52C7-1E41-893F-85FCDA87CDE5}" type="presParOf" srcId="{12ABFF9F-225C-CE42-84B4-E3D0C0D62FAE}" destId="{C26C06AF-BFAC-3246-B2BC-D48A2C2DB255}" srcOrd="0" destOrd="0" presId="urn:microsoft.com/office/officeart/2008/layout/HorizontalMultiLevelHierarchy"/>
    <dgm:cxn modelId="{AD9F667F-07F3-7A42-803C-24C7288C37F0}" type="presParOf" srcId="{12ABFF9F-225C-CE42-84B4-E3D0C0D62FAE}" destId="{8DE7F289-1B58-A24E-8BFA-171F17C01F6A}" srcOrd="1" destOrd="0" presId="urn:microsoft.com/office/officeart/2008/layout/HorizontalMultiLevelHierarchy"/>
    <dgm:cxn modelId="{F36570DC-A420-0A45-AE14-A5C126B93849}" type="presParOf" srcId="{A83A42AB-4734-0041-A492-2701657745D3}" destId="{F0CCD571-5DAF-974D-AD40-5786DD8B01CE}" srcOrd="2" destOrd="0" presId="urn:microsoft.com/office/officeart/2008/layout/HorizontalMultiLevelHierarchy"/>
    <dgm:cxn modelId="{2FCD76AC-2356-064E-97C2-393A3DB953DD}" type="presParOf" srcId="{F0CCD571-5DAF-974D-AD40-5786DD8B01CE}" destId="{18B9D9F1-F85D-FB49-8978-2120CA5240C2}" srcOrd="0" destOrd="0" presId="urn:microsoft.com/office/officeart/2008/layout/HorizontalMultiLevelHierarchy"/>
    <dgm:cxn modelId="{5066C09A-A7ED-CA4B-850C-A7E00FD880A8}" type="presParOf" srcId="{A83A42AB-4734-0041-A492-2701657745D3}" destId="{9FF9E11A-CC05-3E4B-8B01-3C0B42324EC9}" srcOrd="3" destOrd="0" presId="urn:microsoft.com/office/officeart/2008/layout/HorizontalMultiLevelHierarchy"/>
    <dgm:cxn modelId="{3EE40529-8FA5-9D42-8F75-2EA1504A1857}" type="presParOf" srcId="{9FF9E11A-CC05-3E4B-8B01-3C0B42324EC9}" destId="{F5A7CB11-D0AB-C744-AB76-AE5533EDBDAD}" srcOrd="0" destOrd="0" presId="urn:microsoft.com/office/officeart/2008/layout/HorizontalMultiLevelHierarchy"/>
    <dgm:cxn modelId="{FBD62858-A329-BF4D-A85A-C9A6E9306574}" type="presParOf" srcId="{9FF9E11A-CC05-3E4B-8B01-3C0B42324EC9}" destId="{17A0C5A3-3C7E-7444-829D-5373275DF0A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CF85CE9-7FA9-B64D-AFED-4456D87530FC}" type="doc">
      <dgm:prSet loTypeId="urn:microsoft.com/office/officeart/2008/layout/HorizontalMultiLevelHierarchy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2530384-2159-0C45-954C-18B0FEC1429F}">
      <dgm:prSet phldrT="[Text]"/>
      <dgm:spPr/>
      <dgm:t>
        <a:bodyPr/>
        <a:lstStyle/>
        <a:p>
          <a:r>
            <a:rPr lang="en-GB" dirty="0"/>
            <a:t>SCB</a:t>
          </a:r>
        </a:p>
      </dgm:t>
    </dgm:pt>
    <dgm:pt modelId="{B12C3F56-67B2-C948-9609-70481D060741}" type="parTrans" cxnId="{A89C9919-CD08-064F-B5EB-3E3E5DC50634}">
      <dgm:prSet/>
      <dgm:spPr/>
      <dgm:t>
        <a:bodyPr/>
        <a:lstStyle/>
        <a:p>
          <a:endParaRPr lang="en-GB"/>
        </a:p>
      </dgm:t>
    </dgm:pt>
    <dgm:pt modelId="{69F018FA-EC20-064C-A0CB-C1C4CE8FEA1F}" type="sibTrans" cxnId="{A89C9919-CD08-064F-B5EB-3E3E5DC50634}">
      <dgm:prSet/>
      <dgm:spPr/>
      <dgm:t>
        <a:bodyPr/>
        <a:lstStyle/>
        <a:p>
          <a:endParaRPr lang="en-GB"/>
        </a:p>
      </dgm:t>
    </dgm:pt>
    <dgm:pt modelId="{3FB564A7-662B-F347-8DF4-709787184300}" type="asst">
      <dgm:prSet phldrT="[Text]"/>
      <dgm:spPr/>
      <dgm:t>
        <a:bodyPr/>
        <a:lstStyle/>
        <a:p>
          <a:r>
            <a:rPr lang="en-US" dirty="0"/>
            <a:t>3D Geological and geotechnical evaluation, and modeling</a:t>
          </a:r>
          <a:endParaRPr lang="en-GB" dirty="0"/>
        </a:p>
      </dgm:t>
    </dgm:pt>
    <dgm:pt modelId="{2120EDF1-2C54-6F4F-86D5-D82BE2505A51}" type="parTrans" cxnId="{21E3958D-8747-5744-B78E-F4F29CE903BE}">
      <dgm:prSet/>
      <dgm:spPr/>
      <dgm:t>
        <a:bodyPr/>
        <a:lstStyle/>
        <a:p>
          <a:endParaRPr lang="en-GB"/>
        </a:p>
      </dgm:t>
    </dgm:pt>
    <dgm:pt modelId="{CBAACBB1-CA51-1648-8CDA-48CB72AB65AC}" type="sibTrans" cxnId="{21E3958D-8747-5744-B78E-F4F29CE903BE}">
      <dgm:prSet/>
      <dgm:spPr/>
      <dgm:t>
        <a:bodyPr/>
        <a:lstStyle/>
        <a:p>
          <a:endParaRPr lang="en-GB"/>
        </a:p>
      </dgm:t>
    </dgm:pt>
    <dgm:pt modelId="{B052C0AB-7DC4-9244-BE4F-806ABD78D559}" type="asst">
      <dgm:prSet/>
      <dgm:spPr/>
      <dgm:t>
        <a:bodyPr/>
        <a:lstStyle/>
        <a:p>
          <a:r>
            <a:rPr lang="en-GB" dirty="0"/>
            <a:t>WD1 </a:t>
          </a:r>
          <a:r>
            <a:rPr lang="en-US" dirty="0"/>
            <a:t>Noise measurements</a:t>
          </a:r>
          <a:endParaRPr lang="en-GB" dirty="0"/>
        </a:p>
      </dgm:t>
    </dgm:pt>
    <dgm:pt modelId="{72B45C03-76E7-9243-A566-DBA3BF0C2929}" type="parTrans" cxnId="{49F41576-86CF-B94B-952A-8CB13D683492}">
      <dgm:prSet/>
      <dgm:spPr/>
      <dgm:t>
        <a:bodyPr/>
        <a:lstStyle/>
        <a:p>
          <a:endParaRPr lang="en-GB"/>
        </a:p>
      </dgm:t>
    </dgm:pt>
    <dgm:pt modelId="{45793B44-1743-E24A-B157-1F9DE1F557B2}" type="sibTrans" cxnId="{49F41576-86CF-B94B-952A-8CB13D683492}">
      <dgm:prSet/>
      <dgm:spPr/>
      <dgm:t>
        <a:bodyPr/>
        <a:lstStyle/>
        <a:p>
          <a:endParaRPr lang="en-GB"/>
        </a:p>
      </dgm:t>
    </dgm:pt>
    <dgm:pt modelId="{D114B1C4-3754-DF45-8292-F8ADAB3B890A}" type="asst">
      <dgm:prSet/>
      <dgm:spPr/>
      <dgm:t>
        <a:bodyPr/>
        <a:lstStyle/>
        <a:p>
          <a:r>
            <a:rPr lang="en-GB" dirty="0"/>
            <a:t>WD3 Scientific Site Report</a:t>
          </a:r>
        </a:p>
      </dgm:t>
    </dgm:pt>
    <dgm:pt modelId="{D13B16C5-D942-1F47-B5B8-B31E1CE05FD4}" type="parTrans" cxnId="{B102C627-1B36-F841-8923-AEC61FA24916}">
      <dgm:prSet/>
      <dgm:spPr/>
      <dgm:t>
        <a:bodyPr/>
        <a:lstStyle/>
        <a:p>
          <a:endParaRPr lang="en-GB"/>
        </a:p>
      </dgm:t>
    </dgm:pt>
    <dgm:pt modelId="{29584FFD-E6B5-B940-B90F-EBE75C480C23}" type="sibTrans" cxnId="{B102C627-1B36-F841-8923-AEC61FA24916}">
      <dgm:prSet/>
      <dgm:spPr/>
      <dgm:t>
        <a:bodyPr/>
        <a:lstStyle/>
        <a:p>
          <a:endParaRPr lang="en-GB"/>
        </a:p>
      </dgm:t>
    </dgm:pt>
    <dgm:pt modelId="{92F03655-2C28-934F-896E-3C15EDED91BB}" type="asst">
      <dgm:prSet/>
      <dgm:spPr/>
      <dgm:t>
        <a:bodyPr/>
        <a:lstStyle/>
        <a:p>
          <a:r>
            <a:rPr lang="en-GB" dirty="0"/>
            <a:t>WP1.1 Seismic noise</a:t>
          </a:r>
        </a:p>
      </dgm:t>
    </dgm:pt>
    <dgm:pt modelId="{A74F1603-A021-CE46-BD2B-3DE71731533F}" type="parTrans" cxnId="{05EFE3FB-1948-0D41-9354-C0EB8280192E}">
      <dgm:prSet/>
      <dgm:spPr/>
      <dgm:t>
        <a:bodyPr/>
        <a:lstStyle/>
        <a:p>
          <a:endParaRPr lang="en-US"/>
        </a:p>
      </dgm:t>
    </dgm:pt>
    <dgm:pt modelId="{A37E4B1D-4624-8448-A0FC-352AFFD81F68}" type="sibTrans" cxnId="{05EFE3FB-1948-0D41-9354-C0EB8280192E}">
      <dgm:prSet/>
      <dgm:spPr/>
      <dgm:t>
        <a:bodyPr/>
        <a:lstStyle/>
        <a:p>
          <a:endParaRPr lang="en-US"/>
        </a:p>
      </dgm:t>
    </dgm:pt>
    <dgm:pt modelId="{E3A1F5F9-481E-BD4A-B5AC-CF4CAD257222}">
      <dgm:prSet/>
      <dgm:spPr/>
      <dgm:t>
        <a:bodyPr/>
        <a:lstStyle/>
        <a:p>
          <a:r>
            <a:rPr lang="en-GB" dirty="0"/>
            <a:t>WP1.2 Gravimetry &amp; Geodynamics</a:t>
          </a:r>
        </a:p>
      </dgm:t>
    </dgm:pt>
    <dgm:pt modelId="{1A16A59A-1EC9-F947-AFD8-6B2C6F512E29}" type="parTrans" cxnId="{D2E7BDDF-4A2B-1F40-869D-3A05636BEC34}">
      <dgm:prSet/>
      <dgm:spPr/>
      <dgm:t>
        <a:bodyPr/>
        <a:lstStyle/>
        <a:p>
          <a:endParaRPr lang="en-US"/>
        </a:p>
      </dgm:t>
    </dgm:pt>
    <dgm:pt modelId="{D285AC86-1427-BE4A-8214-26804A13940C}" type="sibTrans" cxnId="{D2E7BDDF-4A2B-1F40-869D-3A05636BEC34}">
      <dgm:prSet/>
      <dgm:spPr/>
      <dgm:t>
        <a:bodyPr/>
        <a:lstStyle/>
        <a:p>
          <a:endParaRPr lang="en-US"/>
        </a:p>
      </dgm:t>
    </dgm:pt>
    <dgm:pt modelId="{032A271B-84D7-EA4F-941E-D28A5A800A65}">
      <dgm:prSet/>
      <dgm:spPr/>
      <dgm:t>
        <a:bodyPr/>
        <a:lstStyle/>
        <a:p>
          <a:r>
            <a:rPr lang="en-GB" dirty="0"/>
            <a:t>WP1.3 Magnetic noise</a:t>
          </a:r>
        </a:p>
      </dgm:t>
    </dgm:pt>
    <dgm:pt modelId="{BC88675A-A998-4D47-8D7B-A292EB4293EA}" type="parTrans" cxnId="{890662B7-88A5-8D47-9DF9-B03A97613BAE}">
      <dgm:prSet/>
      <dgm:spPr/>
      <dgm:t>
        <a:bodyPr/>
        <a:lstStyle/>
        <a:p>
          <a:endParaRPr lang="en-US"/>
        </a:p>
      </dgm:t>
    </dgm:pt>
    <dgm:pt modelId="{6C412446-A952-2146-B199-FB8A10F37A10}" type="sibTrans" cxnId="{890662B7-88A5-8D47-9DF9-B03A97613BAE}">
      <dgm:prSet/>
      <dgm:spPr/>
      <dgm:t>
        <a:bodyPr/>
        <a:lstStyle/>
        <a:p>
          <a:endParaRPr lang="en-US"/>
        </a:p>
      </dgm:t>
    </dgm:pt>
    <dgm:pt modelId="{4DB4429F-73BD-4946-9E28-62E40589BEEF}">
      <dgm:prSet/>
      <dgm:spPr/>
      <dgm:t>
        <a:bodyPr/>
        <a:lstStyle/>
        <a:p>
          <a:r>
            <a:rPr lang="en-GB" dirty="0"/>
            <a:t>WP1.4 Other Env. Noise</a:t>
          </a:r>
        </a:p>
      </dgm:t>
    </dgm:pt>
    <dgm:pt modelId="{FFA629B8-9B27-EA44-B44B-5320406407E3}" type="parTrans" cxnId="{70080285-9FE1-BC4D-A4ED-EB0C0948D6B4}">
      <dgm:prSet/>
      <dgm:spPr/>
      <dgm:t>
        <a:bodyPr/>
        <a:lstStyle/>
        <a:p>
          <a:endParaRPr lang="en-US"/>
        </a:p>
      </dgm:t>
    </dgm:pt>
    <dgm:pt modelId="{7047FD32-83C7-6641-BB67-622BA6E8DED1}" type="sibTrans" cxnId="{70080285-9FE1-BC4D-A4ED-EB0C0948D6B4}">
      <dgm:prSet/>
      <dgm:spPr/>
      <dgm:t>
        <a:bodyPr/>
        <a:lstStyle/>
        <a:p>
          <a:endParaRPr lang="en-US"/>
        </a:p>
      </dgm:t>
    </dgm:pt>
    <dgm:pt modelId="{B017763A-0A22-234C-AB16-461A1E423A4F}" type="asst">
      <dgm:prSet/>
      <dgm:spPr/>
      <dgm:t>
        <a:bodyPr/>
        <a:lstStyle/>
        <a:p>
          <a:r>
            <a:rPr lang="en-GB" dirty="0"/>
            <a:t>WP2.1 </a:t>
          </a:r>
          <a:r>
            <a:rPr lang="en-US" dirty="0"/>
            <a:t>Structural Geology</a:t>
          </a:r>
          <a:endParaRPr lang="en-GB" dirty="0"/>
        </a:p>
      </dgm:t>
    </dgm:pt>
    <dgm:pt modelId="{1FC4F7D8-52DC-1547-AA5D-A0CC76E35373}" type="parTrans" cxnId="{1F4E7F4C-3581-BF41-B9C8-ED3B2EA98E11}">
      <dgm:prSet/>
      <dgm:spPr/>
      <dgm:t>
        <a:bodyPr/>
        <a:lstStyle/>
        <a:p>
          <a:endParaRPr lang="en-US"/>
        </a:p>
      </dgm:t>
    </dgm:pt>
    <dgm:pt modelId="{0B17B940-66D9-E446-9669-886F56050CE8}" type="sibTrans" cxnId="{1F4E7F4C-3581-BF41-B9C8-ED3B2EA98E11}">
      <dgm:prSet/>
      <dgm:spPr/>
      <dgm:t>
        <a:bodyPr/>
        <a:lstStyle/>
        <a:p>
          <a:endParaRPr lang="en-US"/>
        </a:p>
      </dgm:t>
    </dgm:pt>
    <dgm:pt modelId="{C4350EAD-1DE3-CE4E-A1AC-05F8CAB8122E}" type="asst">
      <dgm:prSet/>
      <dgm:spPr/>
      <dgm:t>
        <a:bodyPr/>
        <a:lstStyle/>
        <a:p>
          <a:r>
            <a:rPr lang="en-US" dirty="0"/>
            <a:t>WP2.2 Hydrogeology</a:t>
          </a:r>
          <a:endParaRPr lang="en-GB" dirty="0"/>
        </a:p>
      </dgm:t>
    </dgm:pt>
    <dgm:pt modelId="{C36DA003-8575-3344-9F6F-0CE105B9B790}" type="parTrans" cxnId="{4A7CC10C-E702-DE4A-A632-B361A07B5C3A}">
      <dgm:prSet/>
      <dgm:spPr/>
      <dgm:t>
        <a:bodyPr/>
        <a:lstStyle/>
        <a:p>
          <a:endParaRPr lang="en-US"/>
        </a:p>
      </dgm:t>
    </dgm:pt>
    <dgm:pt modelId="{EEB0C52C-9665-504D-82FF-C122584C9F38}" type="sibTrans" cxnId="{4A7CC10C-E702-DE4A-A632-B361A07B5C3A}">
      <dgm:prSet/>
      <dgm:spPr/>
      <dgm:t>
        <a:bodyPr/>
        <a:lstStyle/>
        <a:p>
          <a:endParaRPr lang="en-US"/>
        </a:p>
      </dgm:t>
    </dgm:pt>
    <dgm:pt modelId="{268E4201-F213-2F4A-B175-E9303D95635A}" type="asst">
      <dgm:prSet/>
      <dgm:spPr/>
      <dgm:t>
        <a:bodyPr/>
        <a:lstStyle/>
        <a:p>
          <a:r>
            <a:rPr lang="en-US" dirty="0"/>
            <a:t>WP2.3 Geotechnology</a:t>
          </a:r>
          <a:endParaRPr lang="en-GB" dirty="0"/>
        </a:p>
      </dgm:t>
    </dgm:pt>
    <dgm:pt modelId="{45B338F8-47CB-A54F-BCFD-52950DB6E2E7}" type="parTrans" cxnId="{D0B50E4D-5682-7A4A-8C3F-A78FDE0E28C3}">
      <dgm:prSet/>
      <dgm:spPr/>
      <dgm:t>
        <a:bodyPr/>
        <a:lstStyle/>
        <a:p>
          <a:endParaRPr lang="en-US"/>
        </a:p>
      </dgm:t>
    </dgm:pt>
    <dgm:pt modelId="{018F1CE5-681E-224C-AF94-18DBF1A16B77}" type="sibTrans" cxnId="{D0B50E4D-5682-7A4A-8C3F-A78FDE0E28C3}">
      <dgm:prSet/>
      <dgm:spPr/>
      <dgm:t>
        <a:bodyPr/>
        <a:lstStyle/>
        <a:p>
          <a:endParaRPr lang="en-US"/>
        </a:p>
      </dgm:t>
    </dgm:pt>
    <dgm:pt modelId="{59BE137E-B97C-A645-BEC2-B368C71B8AEB}" type="asst">
      <dgm:prSet/>
      <dgm:spPr/>
      <dgm:t>
        <a:bodyPr/>
        <a:lstStyle/>
        <a:p>
          <a:r>
            <a:rPr lang="en-US" dirty="0"/>
            <a:t>WP2.4 Geophysics</a:t>
          </a:r>
          <a:endParaRPr lang="en-GB" dirty="0"/>
        </a:p>
      </dgm:t>
    </dgm:pt>
    <dgm:pt modelId="{BF597EA6-CE96-7846-AEE3-D8D8D1B08BE1}" type="parTrans" cxnId="{AE1F522A-F4FB-834B-A2F9-943286DBD522}">
      <dgm:prSet/>
      <dgm:spPr/>
      <dgm:t>
        <a:bodyPr/>
        <a:lstStyle/>
        <a:p>
          <a:endParaRPr lang="en-US"/>
        </a:p>
      </dgm:t>
    </dgm:pt>
    <dgm:pt modelId="{5ED8ADE3-23AD-C848-9AF2-663F28447779}" type="sibTrans" cxnId="{AE1F522A-F4FB-834B-A2F9-943286DBD522}">
      <dgm:prSet/>
      <dgm:spPr/>
      <dgm:t>
        <a:bodyPr/>
        <a:lstStyle/>
        <a:p>
          <a:endParaRPr lang="en-US"/>
        </a:p>
      </dgm:t>
    </dgm:pt>
    <dgm:pt modelId="{F6912C59-AD9D-EC46-A20D-63BE7BB44984}" type="asst">
      <dgm:prSet/>
      <dgm:spPr/>
      <dgm:t>
        <a:bodyPr/>
        <a:lstStyle/>
        <a:p>
          <a:r>
            <a:rPr lang="en-GB" dirty="0"/>
            <a:t>WP2.5 </a:t>
          </a:r>
          <a:r>
            <a:rPr lang="en-US" dirty="0"/>
            <a:t>Interfaces with ETO</a:t>
          </a:r>
          <a:endParaRPr lang="en-GB" dirty="0"/>
        </a:p>
      </dgm:t>
    </dgm:pt>
    <dgm:pt modelId="{694081E6-32C7-7943-8625-1B90EDEC7DD8}" type="parTrans" cxnId="{608B83C8-688C-4544-8CFE-C871CF6D28E4}">
      <dgm:prSet/>
      <dgm:spPr/>
      <dgm:t>
        <a:bodyPr/>
        <a:lstStyle/>
        <a:p>
          <a:endParaRPr lang="en-US"/>
        </a:p>
      </dgm:t>
    </dgm:pt>
    <dgm:pt modelId="{67C7EEC4-5058-7347-AC68-D1D339C7B524}" type="sibTrans" cxnId="{608B83C8-688C-4544-8CFE-C871CF6D28E4}">
      <dgm:prSet/>
      <dgm:spPr/>
      <dgm:t>
        <a:bodyPr/>
        <a:lstStyle/>
        <a:p>
          <a:endParaRPr lang="en-US"/>
        </a:p>
      </dgm:t>
    </dgm:pt>
    <dgm:pt modelId="{5646D267-EE38-044B-8449-4EE684993C6E}" type="asst">
      <dgm:prSet/>
      <dgm:spPr/>
      <dgm:t>
        <a:bodyPr/>
        <a:lstStyle/>
        <a:p>
          <a:r>
            <a:rPr lang="en-US" dirty="0"/>
            <a:t>WP3.1 OSB Interface</a:t>
          </a:r>
          <a:endParaRPr lang="en-GB" dirty="0"/>
        </a:p>
      </dgm:t>
    </dgm:pt>
    <dgm:pt modelId="{2AE3BAB8-D983-2844-8F2A-22368E5B26BB}" type="parTrans" cxnId="{4C8875C6-0942-C441-BDCE-1AFA5F5AAF6C}">
      <dgm:prSet/>
      <dgm:spPr/>
      <dgm:t>
        <a:bodyPr/>
        <a:lstStyle/>
        <a:p>
          <a:endParaRPr lang="en-US"/>
        </a:p>
      </dgm:t>
    </dgm:pt>
    <dgm:pt modelId="{24F678D7-7704-E949-ABAB-A0B9AACCCAAD}" type="sibTrans" cxnId="{4C8875C6-0942-C441-BDCE-1AFA5F5AAF6C}">
      <dgm:prSet/>
      <dgm:spPr/>
      <dgm:t>
        <a:bodyPr/>
        <a:lstStyle/>
        <a:p>
          <a:endParaRPr lang="en-US"/>
        </a:p>
      </dgm:t>
    </dgm:pt>
    <dgm:pt modelId="{0B61CAC7-B24C-F845-9D7B-CD31904818ED}" type="asst">
      <dgm:prSet/>
      <dgm:spPr/>
      <dgm:t>
        <a:bodyPr/>
        <a:lstStyle/>
        <a:p>
          <a:r>
            <a:rPr lang="en-US" dirty="0"/>
            <a:t>WP3.2 ISB Interface </a:t>
          </a:r>
          <a:endParaRPr lang="en-GB" dirty="0"/>
        </a:p>
      </dgm:t>
    </dgm:pt>
    <dgm:pt modelId="{B17781F9-429D-9845-B52A-230C1AFFCF04}" type="parTrans" cxnId="{AB4F0CDB-CF0C-0B49-9B3A-E74ECF265DAE}">
      <dgm:prSet/>
      <dgm:spPr/>
      <dgm:t>
        <a:bodyPr/>
        <a:lstStyle/>
        <a:p>
          <a:endParaRPr lang="en-US"/>
        </a:p>
      </dgm:t>
    </dgm:pt>
    <dgm:pt modelId="{3035C0F7-09FD-4C48-947D-ABBF5981359E}" type="sibTrans" cxnId="{AB4F0CDB-CF0C-0B49-9B3A-E74ECF265DAE}">
      <dgm:prSet/>
      <dgm:spPr/>
      <dgm:t>
        <a:bodyPr/>
        <a:lstStyle/>
        <a:p>
          <a:endParaRPr lang="en-US"/>
        </a:p>
      </dgm:t>
    </dgm:pt>
    <dgm:pt modelId="{EB5B76B6-AD0C-A64B-BF73-BDBD190AEAB9}" type="pres">
      <dgm:prSet presAssocID="{5CF85CE9-7FA9-B64D-AFED-4456D87530F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77A08CA-3EE3-D84B-83F3-739A41AC24B2}" type="pres">
      <dgm:prSet presAssocID="{B2530384-2159-0C45-954C-18B0FEC1429F}" presName="root1" presStyleCnt="0"/>
      <dgm:spPr/>
    </dgm:pt>
    <dgm:pt modelId="{D277E6A2-C4F6-6E42-A185-DF99F7ACD402}" type="pres">
      <dgm:prSet presAssocID="{B2530384-2159-0C45-954C-18B0FEC1429F}" presName="LevelOneTextNode" presStyleLbl="node0" presStyleIdx="0" presStyleCnt="1">
        <dgm:presLayoutVars>
          <dgm:chPref val="3"/>
        </dgm:presLayoutVars>
      </dgm:prSet>
      <dgm:spPr/>
    </dgm:pt>
    <dgm:pt modelId="{946D1BF0-7DC6-D248-A567-F8E8E687D696}" type="pres">
      <dgm:prSet presAssocID="{B2530384-2159-0C45-954C-18B0FEC1429F}" presName="level2hierChild" presStyleCnt="0"/>
      <dgm:spPr/>
    </dgm:pt>
    <dgm:pt modelId="{DF30B6D4-91AB-3E46-BAB9-EA8D8AB3E993}" type="pres">
      <dgm:prSet presAssocID="{72B45C03-76E7-9243-A566-DBA3BF0C2929}" presName="conn2-1" presStyleLbl="parChTrans1D2" presStyleIdx="0" presStyleCnt="3"/>
      <dgm:spPr/>
    </dgm:pt>
    <dgm:pt modelId="{BA1C931B-644F-9345-AD46-1F898C77B7A8}" type="pres">
      <dgm:prSet presAssocID="{72B45C03-76E7-9243-A566-DBA3BF0C2929}" presName="connTx" presStyleLbl="parChTrans1D2" presStyleIdx="0" presStyleCnt="3"/>
      <dgm:spPr/>
    </dgm:pt>
    <dgm:pt modelId="{700C4AE0-D876-6F43-A04F-9A2FC38C00B4}" type="pres">
      <dgm:prSet presAssocID="{B052C0AB-7DC4-9244-BE4F-806ABD78D559}" presName="root2" presStyleCnt="0"/>
      <dgm:spPr/>
    </dgm:pt>
    <dgm:pt modelId="{7B3BFB6A-A54B-CF4F-BCCE-052DE8C0DD5D}" type="pres">
      <dgm:prSet presAssocID="{B052C0AB-7DC4-9244-BE4F-806ABD78D559}" presName="LevelTwoTextNode" presStyleLbl="asst1" presStyleIdx="0" presStyleCnt="11">
        <dgm:presLayoutVars>
          <dgm:chPref val="3"/>
        </dgm:presLayoutVars>
      </dgm:prSet>
      <dgm:spPr/>
    </dgm:pt>
    <dgm:pt modelId="{BA3A625D-AD03-8E47-8EF7-97D79EA79191}" type="pres">
      <dgm:prSet presAssocID="{B052C0AB-7DC4-9244-BE4F-806ABD78D559}" presName="level3hierChild" presStyleCnt="0"/>
      <dgm:spPr/>
    </dgm:pt>
    <dgm:pt modelId="{6A5C9D62-92D2-1F43-A930-F93D76BB6126}" type="pres">
      <dgm:prSet presAssocID="{A74F1603-A021-CE46-BD2B-3DE71731533F}" presName="conn2-1" presStyleLbl="parChTrans1D3" presStyleIdx="0" presStyleCnt="11"/>
      <dgm:spPr/>
    </dgm:pt>
    <dgm:pt modelId="{EA29671B-06F1-F747-B335-E93CBC4C395A}" type="pres">
      <dgm:prSet presAssocID="{A74F1603-A021-CE46-BD2B-3DE71731533F}" presName="connTx" presStyleLbl="parChTrans1D3" presStyleIdx="0" presStyleCnt="11"/>
      <dgm:spPr/>
    </dgm:pt>
    <dgm:pt modelId="{1DDD2B93-737C-984C-9013-417426F213AF}" type="pres">
      <dgm:prSet presAssocID="{92F03655-2C28-934F-896E-3C15EDED91BB}" presName="root2" presStyleCnt="0"/>
      <dgm:spPr/>
    </dgm:pt>
    <dgm:pt modelId="{1D1831DF-C20C-B74F-A5D9-447CCB35D46A}" type="pres">
      <dgm:prSet presAssocID="{92F03655-2C28-934F-896E-3C15EDED91BB}" presName="LevelTwoTextNode" presStyleLbl="asst1" presStyleIdx="1" presStyleCnt="11">
        <dgm:presLayoutVars>
          <dgm:chPref val="3"/>
        </dgm:presLayoutVars>
      </dgm:prSet>
      <dgm:spPr/>
    </dgm:pt>
    <dgm:pt modelId="{8632F9E3-57A0-BF40-8D15-660D45A3D9D9}" type="pres">
      <dgm:prSet presAssocID="{92F03655-2C28-934F-896E-3C15EDED91BB}" presName="level3hierChild" presStyleCnt="0"/>
      <dgm:spPr/>
    </dgm:pt>
    <dgm:pt modelId="{A1DB5645-2084-4943-A29F-55F31935540E}" type="pres">
      <dgm:prSet presAssocID="{1A16A59A-1EC9-F947-AFD8-6B2C6F512E29}" presName="conn2-1" presStyleLbl="parChTrans1D3" presStyleIdx="1" presStyleCnt="11"/>
      <dgm:spPr/>
    </dgm:pt>
    <dgm:pt modelId="{827B54CE-022A-2643-A7DE-9B8CE82F51CB}" type="pres">
      <dgm:prSet presAssocID="{1A16A59A-1EC9-F947-AFD8-6B2C6F512E29}" presName="connTx" presStyleLbl="parChTrans1D3" presStyleIdx="1" presStyleCnt="11"/>
      <dgm:spPr/>
    </dgm:pt>
    <dgm:pt modelId="{5FFD3F08-FAF2-4B4B-8270-6C7AE03492E7}" type="pres">
      <dgm:prSet presAssocID="{E3A1F5F9-481E-BD4A-B5AC-CF4CAD257222}" presName="root2" presStyleCnt="0"/>
      <dgm:spPr/>
    </dgm:pt>
    <dgm:pt modelId="{EBFDE92F-458B-6941-B63F-68CE09597BE3}" type="pres">
      <dgm:prSet presAssocID="{E3A1F5F9-481E-BD4A-B5AC-CF4CAD257222}" presName="LevelTwoTextNode" presStyleLbl="node3" presStyleIdx="0" presStyleCnt="3">
        <dgm:presLayoutVars>
          <dgm:chPref val="3"/>
        </dgm:presLayoutVars>
      </dgm:prSet>
      <dgm:spPr/>
    </dgm:pt>
    <dgm:pt modelId="{03BEAC2C-7F29-604E-A0E6-81DB34A79D59}" type="pres">
      <dgm:prSet presAssocID="{E3A1F5F9-481E-BD4A-B5AC-CF4CAD257222}" presName="level3hierChild" presStyleCnt="0"/>
      <dgm:spPr/>
    </dgm:pt>
    <dgm:pt modelId="{43EEF159-88E5-124A-855F-BA7B0C3260DA}" type="pres">
      <dgm:prSet presAssocID="{BC88675A-A998-4D47-8D7B-A292EB4293EA}" presName="conn2-1" presStyleLbl="parChTrans1D3" presStyleIdx="2" presStyleCnt="11"/>
      <dgm:spPr/>
    </dgm:pt>
    <dgm:pt modelId="{FBCFBB34-5148-0E4E-AA98-B7836E7BB81B}" type="pres">
      <dgm:prSet presAssocID="{BC88675A-A998-4D47-8D7B-A292EB4293EA}" presName="connTx" presStyleLbl="parChTrans1D3" presStyleIdx="2" presStyleCnt="11"/>
      <dgm:spPr/>
    </dgm:pt>
    <dgm:pt modelId="{155D901E-958D-7347-9C77-CFA1FD6B2C48}" type="pres">
      <dgm:prSet presAssocID="{032A271B-84D7-EA4F-941E-D28A5A800A65}" presName="root2" presStyleCnt="0"/>
      <dgm:spPr/>
    </dgm:pt>
    <dgm:pt modelId="{F9D1558D-1771-2146-9F8A-D144F7069A36}" type="pres">
      <dgm:prSet presAssocID="{032A271B-84D7-EA4F-941E-D28A5A800A65}" presName="LevelTwoTextNode" presStyleLbl="node3" presStyleIdx="1" presStyleCnt="3">
        <dgm:presLayoutVars>
          <dgm:chPref val="3"/>
        </dgm:presLayoutVars>
      </dgm:prSet>
      <dgm:spPr/>
    </dgm:pt>
    <dgm:pt modelId="{195C55FD-9681-DB42-9745-711AD0849BB0}" type="pres">
      <dgm:prSet presAssocID="{032A271B-84D7-EA4F-941E-D28A5A800A65}" presName="level3hierChild" presStyleCnt="0"/>
      <dgm:spPr/>
    </dgm:pt>
    <dgm:pt modelId="{192A0238-6BBE-4941-BE43-91AA1D8266DE}" type="pres">
      <dgm:prSet presAssocID="{FFA629B8-9B27-EA44-B44B-5320406407E3}" presName="conn2-1" presStyleLbl="parChTrans1D3" presStyleIdx="3" presStyleCnt="11"/>
      <dgm:spPr/>
    </dgm:pt>
    <dgm:pt modelId="{9F11C7A5-6D68-6045-BA9B-E12F0AF09B84}" type="pres">
      <dgm:prSet presAssocID="{FFA629B8-9B27-EA44-B44B-5320406407E3}" presName="connTx" presStyleLbl="parChTrans1D3" presStyleIdx="3" presStyleCnt="11"/>
      <dgm:spPr/>
    </dgm:pt>
    <dgm:pt modelId="{1F60EF53-9FB9-7C41-A4C5-3EBBB58DA4AB}" type="pres">
      <dgm:prSet presAssocID="{4DB4429F-73BD-4946-9E28-62E40589BEEF}" presName="root2" presStyleCnt="0"/>
      <dgm:spPr/>
    </dgm:pt>
    <dgm:pt modelId="{4BE4B67B-E6A5-EA4B-B4D7-649AC99592A6}" type="pres">
      <dgm:prSet presAssocID="{4DB4429F-73BD-4946-9E28-62E40589BEEF}" presName="LevelTwoTextNode" presStyleLbl="node3" presStyleIdx="2" presStyleCnt="3">
        <dgm:presLayoutVars>
          <dgm:chPref val="3"/>
        </dgm:presLayoutVars>
      </dgm:prSet>
      <dgm:spPr/>
    </dgm:pt>
    <dgm:pt modelId="{C613DBFB-2FBC-6E45-A934-A34DB8F61A77}" type="pres">
      <dgm:prSet presAssocID="{4DB4429F-73BD-4946-9E28-62E40589BEEF}" presName="level3hierChild" presStyleCnt="0"/>
      <dgm:spPr/>
    </dgm:pt>
    <dgm:pt modelId="{44603B01-80A3-CF47-9429-5B056BAC7A70}" type="pres">
      <dgm:prSet presAssocID="{2120EDF1-2C54-6F4F-86D5-D82BE2505A51}" presName="conn2-1" presStyleLbl="parChTrans1D2" presStyleIdx="1" presStyleCnt="3"/>
      <dgm:spPr/>
    </dgm:pt>
    <dgm:pt modelId="{AD8CB4B8-BD75-0742-9A36-DA1007C140BD}" type="pres">
      <dgm:prSet presAssocID="{2120EDF1-2C54-6F4F-86D5-D82BE2505A51}" presName="connTx" presStyleLbl="parChTrans1D2" presStyleIdx="1" presStyleCnt="3"/>
      <dgm:spPr/>
    </dgm:pt>
    <dgm:pt modelId="{75338354-225A-7746-BC40-AB077A341C2E}" type="pres">
      <dgm:prSet presAssocID="{3FB564A7-662B-F347-8DF4-709787184300}" presName="root2" presStyleCnt="0"/>
      <dgm:spPr/>
    </dgm:pt>
    <dgm:pt modelId="{740260E4-655F-ED47-BFAF-76C09DCA0ACB}" type="pres">
      <dgm:prSet presAssocID="{3FB564A7-662B-F347-8DF4-709787184300}" presName="LevelTwoTextNode" presStyleLbl="asst1" presStyleIdx="2" presStyleCnt="11">
        <dgm:presLayoutVars>
          <dgm:chPref val="3"/>
        </dgm:presLayoutVars>
      </dgm:prSet>
      <dgm:spPr/>
    </dgm:pt>
    <dgm:pt modelId="{2144C3AA-65E0-A14D-AA71-F7F1B0E3A15E}" type="pres">
      <dgm:prSet presAssocID="{3FB564A7-662B-F347-8DF4-709787184300}" presName="level3hierChild" presStyleCnt="0"/>
      <dgm:spPr/>
    </dgm:pt>
    <dgm:pt modelId="{EAF243DE-862E-E441-93A8-44753E7D3177}" type="pres">
      <dgm:prSet presAssocID="{1FC4F7D8-52DC-1547-AA5D-A0CC76E35373}" presName="conn2-1" presStyleLbl="parChTrans1D3" presStyleIdx="4" presStyleCnt="11"/>
      <dgm:spPr/>
    </dgm:pt>
    <dgm:pt modelId="{82CDDFE1-B7CD-1D45-AAE9-BC4E112DFC7B}" type="pres">
      <dgm:prSet presAssocID="{1FC4F7D8-52DC-1547-AA5D-A0CC76E35373}" presName="connTx" presStyleLbl="parChTrans1D3" presStyleIdx="4" presStyleCnt="11"/>
      <dgm:spPr/>
    </dgm:pt>
    <dgm:pt modelId="{4A66A552-A912-D546-81F8-43AF3D7160BA}" type="pres">
      <dgm:prSet presAssocID="{B017763A-0A22-234C-AB16-461A1E423A4F}" presName="root2" presStyleCnt="0"/>
      <dgm:spPr/>
    </dgm:pt>
    <dgm:pt modelId="{7D4F541C-DBFA-184B-B8BB-C1C326AF9A43}" type="pres">
      <dgm:prSet presAssocID="{B017763A-0A22-234C-AB16-461A1E423A4F}" presName="LevelTwoTextNode" presStyleLbl="asst1" presStyleIdx="3" presStyleCnt="11">
        <dgm:presLayoutVars>
          <dgm:chPref val="3"/>
        </dgm:presLayoutVars>
      </dgm:prSet>
      <dgm:spPr/>
    </dgm:pt>
    <dgm:pt modelId="{EDEBC704-F3EF-4145-B00D-EF0B66EA606B}" type="pres">
      <dgm:prSet presAssocID="{B017763A-0A22-234C-AB16-461A1E423A4F}" presName="level3hierChild" presStyleCnt="0"/>
      <dgm:spPr/>
    </dgm:pt>
    <dgm:pt modelId="{73FBE348-7D37-114D-B29A-241D29A6CDE0}" type="pres">
      <dgm:prSet presAssocID="{C36DA003-8575-3344-9F6F-0CE105B9B790}" presName="conn2-1" presStyleLbl="parChTrans1D3" presStyleIdx="5" presStyleCnt="11"/>
      <dgm:spPr/>
    </dgm:pt>
    <dgm:pt modelId="{539E92ED-5AC4-0642-9ABB-63EFA232CEF9}" type="pres">
      <dgm:prSet presAssocID="{C36DA003-8575-3344-9F6F-0CE105B9B790}" presName="connTx" presStyleLbl="parChTrans1D3" presStyleIdx="5" presStyleCnt="11"/>
      <dgm:spPr/>
    </dgm:pt>
    <dgm:pt modelId="{9504E149-81BB-2745-A690-89B8FEDE31A0}" type="pres">
      <dgm:prSet presAssocID="{C4350EAD-1DE3-CE4E-A1AC-05F8CAB8122E}" presName="root2" presStyleCnt="0"/>
      <dgm:spPr/>
    </dgm:pt>
    <dgm:pt modelId="{79DB0562-5486-5940-9172-1599A507C762}" type="pres">
      <dgm:prSet presAssocID="{C4350EAD-1DE3-CE4E-A1AC-05F8CAB8122E}" presName="LevelTwoTextNode" presStyleLbl="asst1" presStyleIdx="4" presStyleCnt="11">
        <dgm:presLayoutVars>
          <dgm:chPref val="3"/>
        </dgm:presLayoutVars>
      </dgm:prSet>
      <dgm:spPr/>
    </dgm:pt>
    <dgm:pt modelId="{01FAEA39-6C5F-D845-9EFE-D54DD32C9A37}" type="pres">
      <dgm:prSet presAssocID="{C4350EAD-1DE3-CE4E-A1AC-05F8CAB8122E}" presName="level3hierChild" presStyleCnt="0"/>
      <dgm:spPr/>
    </dgm:pt>
    <dgm:pt modelId="{C8D0C0EE-A149-8147-AC92-09596DC7924F}" type="pres">
      <dgm:prSet presAssocID="{45B338F8-47CB-A54F-BCFD-52950DB6E2E7}" presName="conn2-1" presStyleLbl="parChTrans1D3" presStyleIdx="6" presStyleCnt="11"/>
      <dgm:spPr/>
    </dgm:pt>
    <dgm:pt modelId="{1CFC9674-6EBE-6F4D-9699-CECB3561C3F4}" type="pres">
      <dgm:prSet presAssocID="{45B338F8-47CB-A54F-BCFD-52950DB6E2E7}" presName="connTx" presStyleLbl="parChTrans1D3" presStyleIdx="6" presStyleCnt="11"/>
      <dgm:spPr/>
    </dgm:pt>
    <dgm:pt modelId="{DED018BA-ED99-E74A-8B5F-BBA19A760711}" type="pres">
      <dgm:prSet presAssocID="{268E4201-F213-2F4A-B175-E9303D95635A}" presName="root2" presStyleCnt="0"/>
      <dgm:spPr/>
    </dgm:pt>
    <dgm:pt modelId="{C078745A-21C2-1E44-A961-4D9A1CCDF522}" type="pres">
      <dgm:prSet presAssocID="{268E4201-F213-2F4A-B175-E9303D95635A}" presName="LevelTwoTextNode" presStyleLbl="asst1" presStyleIdx="5" presStyleCnt="11">
        <dgm:presLayoutVars>
          <dgm:chPref val="3"/>
        </dgm:presLayoutVars>
      </dgm:prSet>
      <dgm:spPr/>
    </dgm:pt>
    <dgm:pt modelId="{55E6DBAA-4FCF-064F-BE0C-9A4FC55C1EE9}" type="pres">
      <dgm:prSet presAssocID="{268E4201-F213-2F4A-B175-E9303D95635A}" presName="level3hierChild" presStyleCnt="0"/>
      <dgm:spPr/>
    </dgm:pt>
    <dgm:pt modelId="{97B83387-15F3-E14A-8F23-1EC19AD0E865}" type="pres">
      <dgm:prSet presAssocID="{BF597EA6-CE96-7846-AEE3-D8D8D1B08BE1}" presName="conn2-1" presStyleLbl="parChTrans1D3" presStyleIdx="7" presStyleCnt="11"/>
      <dgm:spPr/>
    </dgm:pt>
    <dgm:pt modelId="{2461A487-559E-DB4D-9869-165FBF88F680}" type="pres">
      <dgm:prSet presAssocID="{BF597EA6-CE96-7846-AEE3-D8D8D1B08BE1}" presName="connTx" presStyleLbl="parChTrans1D3" presStyleIdx="7" presStyleCnt="11"/>
      <dgm:spPr/>
    </dgm:pt>
    <dgm:pt modelId="{8989FC71-B230-5644-A8DE-E93ED7DD7C45}" type="pres">
      <dgm:prSet presAssocID="{59BE137E-B97C-A645-BEC2-B368C71B8AEB}" presName="root2" presStyleCnt="0"/>
      <dgm:spPr/>
    </dgm:pt>
    <dgm:pt modelId="{318F3E6E-5755-5541-B79A-F2BDD914E796}" type="pres">
      <dgm:prSet presAssocID="{59BE137E-B97C-A645-BEC2-B368C71B8AEB}" presName="LevelTwoTextNode" presStyleLbl="asst1" presStyleIdx="6" presStyleCnt="11">
        <dgm:presLayoutVars>
          <dgm:chPref val="3"/>
        </dgm:presLayoutVars>
      </dgm:prSet>
      <dgm:spPr/>
    </dgm:pt>
    <dgm:pt modelId="{7ED7FB7D-E275-E24A-AD3D-01F785D126D0}" type="pres">
      <dgm:prSet presAssocID="{59BE137E-B97C-A645-BEC2-B368C71B8AEB}" presName="level3hierChild" presStyleCnt="0"/>
      <dgm:spPr/>
    </dgm:pt>
    <dgm:pt modelId="{8335C53F-E98C-D241-8923-5C5EF48DFC7B}" type="pres">
      <dgm:prSet presAssocID="{694081E6-32C7-7943-8625-1B90EDEC7DD8}" presName="conn2-1" presStyleLbl="parChTrans1D3" presStyleIdx="8" presStyleCnt="11"/>
      <dgm:spPr/>
    </dgm:pt>
    <dgm:pt modelId="{39285967-F4A3-B64E-959C-58063E7C4AFB}" type="pres">
      <dgm:prSet presAssocID="{694081E6-32C7-7943-8625-1B90EDEC7DD8}" presName="connTx" presStyleLbl="parChTrans1D3" presStyleIdx="8" presStyleCnt="11"/>
      <dgm:spPr/>
    </dgm:pt>
    <dgm:pt modelId="{19431D4E-0CF3-7C47-857C-B466044A588F}" type="pres">
      <dgm:prSet presAssocID="{F6912C59-AD9D-EC46-A20D-63BE7BB44984}" presName="root2" presStyleCnt="0"/>
      <dgm:spPr/>
    </dgm:pt>
    <dgm:pt modelId="{9AFB43BD-634A-B948-B94F-64ABCF923140}" type="pres">
      <dgm:prSet presAssocID="{F6912C59-AD9D-EC46-A20D-63BE7BB44984}" presName="LevelTwoTextNode" presStyleLbl="asst1" presStyleIdx="7" presStyleCnt="11">
        <dgm:presLayoutVars>
          <dgm:chPref val="3"/>
        </dgm:presLayoutVars>
      </dgm:prSet>
      <dgm:spPr/>
    </dgm:pt>
    <dgm:pt modelId="{E8CCD45E-E149-1542-840F-B8C9A2E675DF}" type="pres">
      <dgm:prSet presAssocID="{F6912C59-AD9D-EC46-A20D-63BE7BB44984}" presName="level3hierChild" presStyleCnt="0"/>
      <dgm:spPr/>
    </dgm:pt>
    <dgm:pt modelId="{D61BFDD9-49BC-8F47-A196-8FE86D5787CE}" type="pres">
      <dgm:prSet presAssocID="{D13B16C5-D942-1F47-B5B8-B31E1CE05FD4}" presName="conn2-1" presStyleLbl="parChTrans1D2" presStyleIdx="2" presStyleCnt="3"/>
      <dgm:spPr/>
    </dgm:pt>
    <dgm:pt modelId="{04BAF652-0B35-704B-9F5B-62DD2CBFAF5D}" type="pres">
      <dgm:prSet presAssocID="{D13B16C5-D942-1F47-B5B8-B31E1CE05FD4}" presName="connTx" presStyleLbl="parChTrans1D2" presStyleIdx="2" presStyleCnt="3"/>
      <dgm:spPr/>
    </dgm:pt>
    <dgm:pt modelId="{9DBAACE2-BA8B-C544-8985-0D898CFEBE17}" type="pres">
      <dgm:prSet presAssocID="{D114B1C4-3754-DF45-8292-F8ADAB3B890A}" presName="root2" presStyleCnt="0"/>
      <dgm:spPr/>
    </dgm:pt>
    <dgm:pt modelId="{279839F7-6FC7-C048-9C14-A34C8C3FAA89}" type="pres">
      <dgm:prSet presAssocID="{D114B1C4-3754-DF45-8292-F8ADAB3B890A}" presName="LevelTwoTextNode" presStyleLbl="asst1" presStyleIdx="8" presStyleCnt="11">
        <dgm:presLayoutVars>
          <dgm:chPref val="3"/>
        </dgm:presLayoutVars>
      </dgm:prSet>
      <dgm:spPr/>
    </dgm:pt>
    <dgm:pt modelId="{EB51D5A6-4A53-4B40-B58E-8D99767418E8}" type="pres">
      <dgm:prSet presAssocID="{D114B1C4-3754-DF45-8292-F8ADAB3B890A}" presName="level3hierChild" presStyleCnt="0"/>
      <dgm:spPr/>
    </dgm:pt>
    <dgm:pt modelId="{0AD27C89-A4DA-934F-A9E9-723609073547}" type="pres">
      <dgm:prSet presAssocID="{2AE3BAB8-D983-2844-8F2A-22368E5B26BB}" presName="conn2-1" presStyleLbl="parChTrans1D3" presStyleIdx="9" presStyleCnt="11"/>
      <dgm:spPr/>
    </dgm:pt>
    <dgm:pt modelId="{42932410-C9FD-D04A-AEE2-1CD826168246}" type="pres">
      <dgm:prSet presAssocID="{2AE3BAB8-D983-2844-8F2A-22368E5B26BB}" presName="connTx" presStyleLbl="parChTrans1D3" presStyleIdx="9" presStyleCnt="11"/>
      <dgm:spPr/>
    </dgm:pt>
    <dgm:pt modelId="{12ABFF9F-225C-CE42-84B4-E3D0C0D62FAE}" type="pres">
      <dgm:prSet presAssocID="{5646D267-EE38-044B-8449-4EE684993C6E}" presName="root2" presStyleCnt="0"/>
      <dgm:spPr/>
    </dgm:pt>
    <dgm:pt modelId="{C26C06AF-BFAC-3246-B2BC-D48A2C2DB255}" type="pres">
      <dgm:prSet presAssocID="{5646D267-EE38-044B-8449-4EE684993C6E}" presName="LevelTwoTextNode" presStyleLbl="asst1" presStyleIdx="9" presStyleCnt="11">
        <dgm:presLayoutVars>
          <dgm:chPref val="3"/>
        </dgm:presLayoutVars>
      </dgm:prSet>
      <dgm:spPr/>
    </dgm:pt>
    <dgm:pt modelId="{8DE7F289-1B58-A24E-8BFA-171F17C01F6A}" type="pres">
      <dgm:prSet presAssocID="{5646D267-EE38-044B-8449-4EE684993C6E}" presName="level3hierChild" presStyleCnt="0"/>
      <dgm:spPr/>
    </dgm:pt>
    <dgm:pt modelId="{F0CCD571-5DAF-974D-AD40-5786DD8B01CE}" type="pres">
      <dgm:prSet presAssocID="{B17781F9-429D-9845-B52A-230C1AFFCF04}" presName="conn2-1" presStyleLbl="parChTrans1D3" presStyleIdx="10" presStyleCnt="11"/>
      <dgm:spPr/>
    </dgm:pt>
    <dgm:pt modelId="{18B9D9F1-F85D-FB49-8978-2120CA5240C2}" type="pres">
      <dgm:prSet presAssocID="{B17781F9-429D-9845-B52A-230C1AFFCF04}" presName="connTx" presStyleLbl="parChTrans1D3" presStyleIdx="10" presStyleCnt="11"/>
      <dgm:spPr/>
    </dgm:pt>
    <dgm:pt modelId="{9FF9E11A-CC05-3E4B-8B01-3C0B42324EC9}" type="pres">
      <dgm:prSet presAssocID="{0B61CAC7-B24C-F845-9D7B-CD31904818ED}" presName="root2" presStyleCnt="0"/>
      <dgm:spPr/>
    </dgm:pt>
    <dgm:pt modelId="{F5A7CB11-D0AB-C744-AB76-AE5533EDBDAD}" type="pres">
      <dgm:prSet presAssocID="{0B61CAC7-B24C-F845-9D7B-CD31904818ED}" presName="LevelTwoTextNode" presStyleLbl="asst1" presStyleIdx="10" presStyleCnt="11">
        <dgm:presLayoutVars>
          <dgm:chPref val="3"/>
        </dgm:presLayoutVars>
      </dgm:prSet>
      <dgm:spPr/>
    </dgm:pt>
    <dgm:pt modelId="{17A0C5A3-3C7E-7444-829D-5373275DF0A9}" type="pres">
      <dgm:prSet presAssocID="{0B61CAC7-B24C-F845-9D7B-CD31904818ED}" presName="level3hierChild" presStyleCnt="0"/>
      <dgm:spPr/>
    </dgm:pt>
  </dgm:ptLst>
  <dgm:cxnLst>
    <dgm:cxn modelId="{45765700-9EAF-5D4C-9CB9-5B6753E94F59}" type="presOf" srcId="{D114B1C4-3754-DF45-8292-F8ADAB3B890A}" destId="{279839F7-6FC7-C048-9C14-A34C8C3FAA89}" srcOrd="0" destOrd="0" presId="urn:microsoft.com/office/officeart/2008/layout/HorizontalMultiLevelHierarchy"/>
    <dgm:cxn modelId="{86AD3505-2F76-144E-90C4-75382BC5120D}" type="presOf" srcId="{2AE3BAB8-D983-2844-8F2A-22368E5B26BB}" destId="{0AD27C89-A4DA-934F-A9E9-723609073547}" srcOrd="0" destOrd="0" presId="urn:microsoft.com/office/officeart/2008/layout/HorizontalMultiLevelHierarchy"/>
    <dgm:cxn modelId="{8CCD3606-F619-8249-8361-AFE39C8E3E95}" type="presOf" srcId="{FFA629B8-9B27-EA44-B44B-5320406407E3}" destId="{192A0238-6BBE-4941-BE43-91AA1D8266DE}" srcOrd="0" destOrd="0" presId="urn:microsoft.com/office/officeart/2008/layout/HorizontalMultiLevelHierarchy"/>
    <dgm:cxn modelId="{4A7CC10C-E702-DE4A-A632-B361A07B5C3A}" srcId="{3FB564A7-662B-F347-8DF4-709787184300}" destId="{C4350EAD-1DE3-CE4E-A1AC-05F8CAB8122E}" srcOrd="1" destOrd="0" parTransId="{C36DA003-8575-3344-9F6F-0CE105B9B790}" sibTransId="{EEB0C52C-9665-504D-82FF-C122584C9F38}"/>
    <dgm:cxn modelId="{19B1A015-B87D-204C-86BB-95ECB90F4E5E}" type="presOf" srcId="{2120EDF1-2C54-6F4F-86D5-D82BE2505A51}" destId="{44603B01-80A3-CF47-9429-5B056BAC7A70}" srcOrd="0" destOrd="0" presId="urn:microsoft.com/office/officeart/2008/layout/HorizontalMultiLevelHierarchy"/>
    <dgm:cxn modelId="{A89C9919-CD08-064F-B5EB-3E3E5DC50634}" srcId="{5CF85CE9-7FA9-B64D-AFED-4456D87530FC}" destId="{B2530384-2159-0C45-954C-18B0FEC1429F}" srcOrd="0" destOrd="0" parTransId="{B12C3F56-67B2-C948-9609-70481D060741}" sibTransId="{69F018FA-EC20-064C-A0CB-C1C4CE8FEA1F}"/>
    <dgm:cxn modelId="{3FBD9D1A-3250-C944-9598-1BC7ADCF9531}" type="presOf" srcId="{C36DA003-8575-3344-9F6F-0CE105B9B790}" destId="{539E92ED-5AC4-0642-9ABB-63EFA232CEF9}" srcOrd="1" destOrd="0" presId="urn:microsoft.com/office/officeart/2008/layout/HorizontalMultiLevelHierarchy"/>
    <dgm:cxn modelId="{3AE8411D-1770-9543-B524-FC65408DC8B2}" type="presOf" srcId="{A74F1603-A021-CE46-BD2B-3DE71731533F}" destId="{EA29671B-06F1-F747-B335-E93CBC4C395A}" srcOrd="1" destOrd="0" presId="urn:microsoft.com/office/officeart/2008/layout/HorizontalMultiLevelHierarchy"/>
    <dgm:cxn modelId="{6CC42521-E9F9-7D46-8D5E-BC6683E25BCE}" type="presOf" srcId="{1A16A59A-1EC9-F947-AFD8-6B2C6F512E29}" destId="{827B54CE-022A-2643-A7DE-9B8CE82F51CB}" srcOrd="1" destOrd="0" presId="urn:microsoft.com/office/officeart/2008/layout/HorizontalMultiLevelHierarchy"/>
    <dgm:cxn modelId="{B102C627-1B36-F841-8923-AEC61FA24916}" srcId="{B2530384-2159-0C45-954C-18B0FEC1429F}" destId="{D114B1C4-3754-DF45-8292-F8ADAB3B890A}" srcOrd="2" destOrd="0" parTransId="{D13B16C5-D942-1F47-B5B8-B31E1CE05FD4}" sibTransId="{29584FFD-E6B5-B940-B90F-EBE75C480C23}"/>
    <dgm:cxn modelId="{AE1F522A-F4FB-834B-A2F9-943286DBD522}" srcId="{3FB564A7-662B-F347-8DF4-709787184300}" destId="{59BE137E-B97C-A645-BEC2-B368C71B8AEB}" srcOrd="3" destOrd="0" parTransId="{BF597EA6-CE96-7846-AEE3-D8D8D1B08BE1}" sibTransId="{5ED8ADE3-23AD-C848-9AF2-663F28447779}"/>
    <dgm:cxn modelId="{A14EEF2C-646B-154B-B773-8FA89606ABBF}" type="presOf" srcId="{BF597EA6-CE96-7846-AEE3-D8D8D1B08BE1}" destId="{2461A487-559E-DB4D-9869-165FBF88F680}" srcOrd="1" destOrd="0" presId="urn:microsoft.com/office/officeart/2008/layout/HorizontalMultiLevelHierarchy"/>
    <dgm:cxn modelId="{1C9B3931-53B1-C64C-BB8E-5758A4FA69D6}" type="presOf" srcId="{268E4201-F213-2F4A-B175-E9303D95635A}" destId="{C078745A-21C2-1E44-A961-4D9A1CCDF522}" srcOrd="0" destOrd="0" presId="urn:microsoft.com/office/officeart/2008/layout/HorizontalMultiLevelHierarchy"/>
    <dgm:cxn modelId="{C1506935-341B-9E46-A676-E06A3EC1FE14}" type="presOf" srcId="{FFA629B8-9B27-EA44-B44B-5320406407E3}" destId="{9F11C7A5-6D68-6045-BA9B-E12F0AF09B84}" srcOrd="1" destOrd="0" presId="urn:microsoft.com/office/officeart/2008/layout/HorizontalMultiLevelHierarchy"/>
    <dgm:cxn modelId="{CD49B935-9D5E-3546-8376-038F42FE451D}" type="presOf" srcId="{F6912C59-AD9D-EC46-A20D-63BE7BB44984}" destId="{9AFB43BD-634A-B948-B94F-64ABCF923140}" srcOrd="0" destOrd="0" presId="urn:microsoft.com/office/officeart/2008/layout/HorizontalMultiLevelHierarchy"/>
    <dgm:cxn modelId="{BA7A5138-A183-524E-AD31-5EB70A903795}" type="presOf" srcId="{E3A1F5F9-481E-BD4A-B5AC-CF4CAD257222}" destId="{EBFDE92F-458B-6941-B63F-68CE09597BE3}" srcOrd="0" destOrd="0" presId="urn:microsoft.com/office/officeart/2008/layout/HorizontalMultiLevelHierarchy"/>
    <dgm:cxn modelId="{A0AAC638-E828-574B-9085-4B35612B02D8}" type="presOf" srcId="{5646D267-EE38-044B-8449-4EE684993C6E}" destId="{C26C06AF-BFAC-3246-B2BC-D48A2C2DB255}" srcOrd="0" destOrd="0" presId="urn:microsoft.com/office/officeart/2008/layout/HorizontalMultiLevelHierarchy"/>
    <dgm:cxn modelId="{F681D344-D73B-494F-A9BD-1718A9CD53FE}" type="presOf" srcId="{B2530384-2159-0C45-954C-18B0FEC1429F}" destId="{D277E6A2-C4F6-6E42-A185-DF99F7ACD402}" srcOrd="0" destOrd="0" presId="urn:microsoft.com/office/officeart/2008/layout/HorizontalMultiLevelHierarchy"/>
    <dgm:cxn modelId="{EA04D844-25E7-0D42-BFB3-EDB5D885E21C}" type="presOf" srcId="{4DB4429F-73BD-4946-9E28-62E40589BEEF}" destId="{4BE4B67B-E6A5-EA4B-B4D7-649AC99592A6}" srcOrd="0" destOrd="0" presId="urn:microsoft.com/office/officeart/2008/layout/HorizontalMultiLevelHierarchy"/>
    <dgm:cxn modelId="{1F4E7F4C-3581-BF41-B9C8-ED3B2EA98E11}" srcId="{3FB564A7-662B-F347-8DF4-709787184300}" destId="{B017763A-0A22-234C-AB16-461A1E423A4F}" srcOrd="0" destOrd="0" parTransId="{1FC4F7D8-52DC-1547-AA5D-A0CC76E35373}" sibTransId="{0B17B940-66D9-E446-9669-886F56050CE8}"/>
    <dgm:cxn modelId="{D0B50E4D-5682-7A4A-8C3F-A78FDE0E28C3}" srcId="{3FB564A7-662B-F347-8DF4-709787184300}" destId="{268E4201-F213-2F4A-B175-E9303D95635A}" srcOrd="2" destOrd="0" parTransId="{45B338F8-47CB-A54F-BCFD-52950DB6E2E7}" sibTransId="{018F1CE5-681E-224C-AF94-18DBF1A16B77}"/>
    <dgm:cxn modelId="{D5EF1C4D-3CC2-754E-865E-0CC172189A41}" type="presOf" srcId="{BC88675A-A998-4D47-8D7B-A292EB4293EA}" destId="{43EEF159-88E5-124A-855F-BA7B0C3260DA}" srcOrd="0" destOrd="0" presId="urn:microsoft.com/office/officeart/2008/layout/HorizontalMultiLevelHierarchy"/>
    <dgm:cxn modelId="{1DBC035D-F348-F14E-8563-4DCEEA5E3BA2}" type="presOf" srcId="{3FB564A7-662B-F347-8DF4-709787184300}" destId="{740260E4-655F-ED47-BFAF-76C09DCA0ACB}" srcOrd="0" destOrd="0" presId="urn:microsoft.com/office/officeart/2008/layout/HorizontalMultiLevelHierarchy"/>
    <dgm:cxn modelId="{E188C864-CED2-E944-9DD2-A643AC364292}" type="presOf" srcId="{BF597EA6-CE96-7846-AEE3-D8D8D1B08BE1}" destId="{97B83387-15F3-E14A-8F23-1EC19AD0E865}" srcOrd="0" destOrd="0" presId="urn:microsoft.com/office/officeart/2008/layout/HorizontalMultiLevelHierarchy"/>
    <dgm:cxn modelId="{D21C6466-6A2B-184C-9C02-FFF1E3CB8FC8}" type="presOf" srcId="{B052C0AB-7DC4-9244-BE4F-806ABD78D559}" destId="{7B3BFB6A-A54B-CF4F-BCCE-052DE8C0DD5D}" srcOrd="0" destOrd="0" presId="urn:microsoft.com/office/officeart/2008/layout/HorizontalMultiLevelHierarchy"/>
    <dgm:cxn modelId="{5A515A73-4596-004F-AA6C-2AF0ECEFE1C6}" type="presOf" srcId="{45B338F8-47CB-A54F-BCFD-52950DB6E2E7}" destId="{1CFC9674-6EBE-6F4D-9699-CECB3561C3F4}" srcOrd="1" destOrd="0" presId="urn:microsoft.com/office/officeart/2008/layout/HorizontalMultiLevelHierarchy"/>
    <dgm:cxn modelId="{F00D7573-F0CB-7D41-970A-A4F5D53672F6}" type="presOf" srcId="{72B45C03-76E7-9243-A566-DBA3BF0C2929}" destId="{DF30B6D4-91AB-3E46-BAB9-EA8D8AB3E993}" srcOrd="0" destOrd="0" presId="urn:microsoft.com/office/officeart/2008/layout/HorizontalMultiLevelHierarchy"/>
    <dgm:cxn modelId="{5FAA0C76-A5D1-E14F-82D1-70D5F0EBF5F2}" type="presOf" srcId="{C36DA003-8575-3344-9F6F-0CE105B9B790}" destId="{73FBE348-7D37-114D-B29A-241D29A6CDE0}" srcOrd="0" destOrd="0" presId="urn:microsoft.com/office/officeart/2008/layout/HorizontalMultiLevelHierarchy"/>
    <dgm:cxn modelId="{49F41576-86CF-B94B-952A-8CB13D683492}" srcId="{B2530384-2159-0C45-954C-18B0FEC1429F}" destId="{B052C0AB-7DC4-9244-BE4F-806ABD78D559}" srcOrd="0" destOrd="0" parTransId="{72B45C03-76E7-9243-A566-DBA3BF0C2929}" sibTransId="{45793B44-1743-E24A-B157-1F9DE1F557B2}"/>
    <dgm:cxn modelId="{EC799F77-CD46-D04D-8351-F7DCAA315486}" type="presOf" srcId="{694081E6-32C7-7943-8625-1B90EDEC7DD8}" destId="{8335C53F-E98C-D241-8923-5C5EF48DFC7B}" srcOrd="0" destOrd="0" presId="urn:microsoft.com/office/officeart/2008/layout/HorizontalMultiLevelHierarchy"/>
    <dgm:cxn modelId="{8A6F987C-73F8-8440-B312-C400BA94154E}" type="presOf" srcId="{2AE3BAB8-D983-2844-8F2A-22368E5B26BB}" destId="{42932410-C9FD-D04A-AEE2-1CD826168246}" srcOrd="1" destOrd="0" presId="urn:microsoft.com/office/officeart/2008/layout/HorizontalMultiLevelHierarchy"/>
    <dgm:cxn modelId="{70080285-9FE1-BC4D-A4ED-EB0C0948D6B4}" srcId="{B052C0AB-7DC4-9244-BE4F-806ABD78D559}" destId="{4DB4429F-73BD-4946-9E28-62E40589BEEF}" srcOrd="3" destOrd="0" parTransId="{FFA629B8-9B27-EA44-B44B-5320406407E3}" sibTransId="{7047FD32-83C7-6641-BB67-622BA6E8DED1}"/>
    <dgm:cxn modelId="{C9539787-A847-D54B-8829-731606975E28}" type="presOf" srcId="{2120EDF1-2C54-6F4F-86D5-D82BE2505A51}" destId="{AD8CB4B8-BD75-0742-9A36-DA1007C140BD}" srcOrd="1" destOrd="0" presId="urn:microsoft.com/office/officeart/2008/layout/HorizontalMultiLevelHierarchy"/>
    <dgm:cxn modelId="{59314E88-27B9-214A-A372-2446E8FCEA3E}" type="presOf" srcId="{B17781F9-429D-9845-B52A-230C1AFFCF04}" destId="{F0CCD571-5DAF-974D-AD40-5786DD8B01CE}" srcOrd="0" destOrd="0" presId="urn:microsoft.com/office/officeart/2008/layout/HorizontalMultiLevelHierarchy"/>
    <dgm:cxn modelId="{21E3958D-8747-5744-B78E-F4F29CE903BE}" srcId="{B2530384-2159-0C45-954C-18B0FEC1429F}" destId="{3FB564A7-662B-F347-8DF4-709787184300}" srcOrd="1" destOrd="0" parTransId="{2120EDF1-2C54-6F4F-86D5-D82BE2505A51}" sibTransId="{CBAACBB1-CA51-1648-8CDA-48CB72AB65AC}"/>
    <dgm:cxn modelId="{C14F6691-1D4F-B947-813B-8B9BD8186D46}" type="presOf" srcId="{59BE137E-B97C-A645-BEC2-B368C71B8AEB}" destId="{318F3E6E-5755-5541-B79A-F2BDD914E796}" srcOrd="0" destOrd="0" presId="urn:microsoft.com/office/officeart/2008/layout/HorizontalMultiLevelHierarchy"/>
    <dgm:cxn modelId="{AEAD5E95-764E-7645-B359-93C6D013CAD9}" type="presOf" srcId="{C4350EAD-1DE3-CE4E-A1AC-05F8CAB8122E}" destId="{79DB0562-5486-5940-9172-1599A507C762}" srcOrd="0" destOrd="0" presId="urn:microsoft.com/office/officeart/2008/layout/HorizontalMultiLevelHierarchy"/>
    <dgm:cxn modelId="{8FAF9099-47EE-2747-BD6A-D513AC616598}" type="presOf" srcId="{1FC4F7D8-52DC-1547-AA5D-A0CC76E35373}" destId="{EAF243DE-862E-E441-93A8-44753E7D3177}" srcOrd="0" destOrd="0" presId="urn:microsoft.com/office/officeart/2008/layout/HorizontalMultiLevelHierarchy"/>
    <dgm:cxn modelId="{F38297A4-C604-DB47-989B-18BDD759B2E6}" type="presOf" srcId="{A74F1603-A021-CE46-BD2B-3DE71731533F}" destId="{6A5C9D62-92D2-1F43-A930-F93D76BB6126}" srcOrd="0" destOrd="0" presId="urn:microsoft.com/office/officeart/2008/layout/HorizontalMultiLevelHierarchy"/>
    <dgm:cxn modelId="{32322BA7-C6F8-484C-935C-EF1B507921ED}" type="presOf" srcId="{72B45C03-76E7-9243-A566-DBA3BF0C2929}" destId="{BA1C931B-644F-9345-AD46-1F898C77B7A8}" srcOrd="1" destOrd="0" presId="urn:microsoft.com/office/officeart/2008/layout/HorizontalMultiLevelHierarchy"/>
    <dgm:cxn modelId="{62CB9DB5-E45B-D34E-B4E8-B61EB914246F}" type="presOf" srcId="{BC88675A-A998-4D47-8D7B-A292EB4293EA}" destId="{FBCFBB34-5148-0E4E-AA98-B7836E7BB81B}" srcOrd="1" destOrd="0" presId="urn:microsoft.com/office/officeart/2008/layout/HorizontalMultiLevelHierarchy"/>
    <dgm:cxn modelId="{890662B7-88A5-8D47-9DF9-B03A97613BAE}" srcId="{B052C0AB-7DC4-9244-BE4F-806ABD78D559}" destId="{032A271B-84D7-EA4F-941E-D28A5A800A65}" srcOrd="2" destOrd="0" parTransId="{BC88675A-A998-4D47-8D7B-A292EB4293EA}" sibTransId="{6C412446-A952-2146-B199-FB8A10F37A10}"/>
    <dgm:cxn modelId="{578E6DB8-0815-CB45-8A54-A184213A3037}" type="presOf" srcId="{B017763A-0A22-234C-AB16-461A1E423A4F}" destId="{7D4F541C-DBFA-184B-B8BB-C1C326AF9A43}" srcOrd="0" destOrd="0" presId="urn:microsoft.com/office/officeart/2008/layout/HorizontalMultiLevelHierarchy"/>
    <dgm:cxn modelId="{4CCDA4BB-FB22-1140-A9C0-D0B95A9D1C03}" type="presOf" srcId="{D13B16C5-D942-1F47-B5B8-B31E1CE05FD4}" destId="{D61BFDD9-49BC-8F47-A196-8FE86D5787CE}" srcOrd="0" destOrd="0" presId="urn:microsoft.com/office/officeart/2008/layout/HorizontalMultiLevelHierarchy"/>
    <dgm:cxn modelId="{074EC2C4-E63D-A449-87E0-A719BAFC62A2}" type="presOf" srcId="{92F03655-2C28-934F-896E-3C15EDED91BB}" destId="{1D1831DF-C20C-B74F-A5D9-447CCB35D46A}" srcOrd="0" destOrd="0" presId="urn:microsoft.com/office/officeart/2008/layout/HorizontalMultiLevelHierarchy"/>
    <dgm:cxn modelId="{4C8875C6-0942-C441-BDCE-1AFA5F5AAF6C}" srcId="{D114B1C4-3754-DF45-8292-F8ADAB3B890A}" destId="{5646D267-EE38-044B-8449-4EE684993C6E}" srcOrd="0" destOrd="0" parTransId="{2AE3BAB8-D983-2844-8F2A-22368E5B26BB}" sibTransId="{24F678D7-7704-E949-ABAB-A0B9AACCCAAD}"/>
    <dgm:cxn modelId="{608B83C8-688C-4544-8CFE-C871CF6D28E4}" srcId="{3FB564A7-662B-F347-8DF4-709787184300}" destId="{F6912C59-AD9D-EC46-A20D-63BE7BB44984}" srcOrd="4" destOrd="0" parTransId="{694081E6-32C7-7943-8625-1B90EDEC7DD8}" sibTransId="{67C7EEC4-5058-7347-AC68-D1D339C7B524}"/>
    <dgm:cxn modelId="{EFB4D9C9-6118-1742-AE38-158B6330A6CA}" type="presOf" srcId="{032A271B-84D7-EA4F-941E-D28A5A800A65}" destId="{F9D1558D-1771-2146-9F8A-D144F7069A36}" srcOrd="0" destOrd="0" presId="urn:microsoft.com/office/officeart/2008/layout/HorizontalMultiLevelHierarchy"/>
    <dgm:cxn modelId="{5A18D5CA-B817-8340-8CB1-97C2BD17F2A7}" type="presOf" srcId="{B17781F9-429D-9845-B52A-230C1AFFCF04}" destId="{18B9D9F1-F85D-FB49-8978-2120CA5240C2}" srcOrd="1" destOrd="0" presId="urn:microsoft.com/office/officeart/2008/layout/HorizontalMultiLevelHierarchy"/>
    <dgm:cxn modelId="{FF886FCD-3B9D-034E-8A0B-A821C5041878}" type="presOf" srcId="{694081E6-32C7-7943-8625-1B90EDEC7DD8}" destId="{39285967-F4A3-B64E-959C-58063E7C4AFB}" srcOrd="1" destOrd="0" presId="urn:microsoft.com/office/officeart/2008/layout/HorizontalMultiLevelHierarchy"/>
    <dgm:cxn modelId="{A587F4D7-699B-0A4C-BC92-B43ADCDAD7E8}" type="presOf" srcId="{5CF85CE9-7FA9-B64D-AFED-4456D87530FC}" destId="{EB5B76B6-AD0C-A64B-BF73-BDBD190AEAB9}" srcOrd="0" destOrd="0" presId="urn:microsoft.com/office/officeart/2008/layout/HorizontalMultiLevelHierarchy"/>
    <dgm:cxn modelId="{AB4F0CDB-CF0C-0B49-9B3A-E74ECF265DAE}" srcId="{D114B1C4-3754-DF45-8292-F8ADAB3B890A}" destId="{0B61CAC7-B24C-F845-9D7B-CD31904818ED}" srcOrd="1" destOrd="0" parTransId="{B17781F9-429D-9845-B52A-230C1AFFCF04}" sibTransId="{3035C0F7-09FD-4C48-947D-ABBF5981359E}"/>
    <dgm:cxn modelId="{D2E7BDDF-4A2B-1F40-869D-3A05636BEC34}" srcId="{B052C0AB-7DC4-9244-BE4F-806ABD78D559}" destId="{E3A1F5F9-481E-BD4A-B5AC-CF4CAD257222}" srcOrd="1" destOrd="0" parTransId="{1A16A59A-1EC9-F947-AFD8-6B2C6F512E29}" sibTransId="{D285AC86-1427-BE4A-8214-26804A13940C}"/>
    <dgm:cxn modelId="{488E60E3-01CD-1F44-A258-BADC3C3D6815}" type="presOf" srcId="{45B338F8-47CB-A54F-BCFD-52950DB6E2E7}" destId="{C8D0C0EE-A149-8147-AC92-09596DC7924F}" srcOrd="0" destOrd="0" presId="urn:microsoft.com/office/officeart/2008/layout/HorizontalMultiLevelHierarchy"/>
    <dgm:cxn modelId="{EEB9DDEC-3C1A-E849-ABEA-91C847E19EDB}" type="presOf" srcId="{1A16A59A-1EC9-F947-AFD8-6B2C6F512E29}" destId="{A1DB5645-2084-4943-A29F-55F31935540E}" srcOrd="0" destOrd="0" presId="urn:microsoft.com/office/officeart/2008/layout/HorizontalMultiLevelHierarchy"/>
    <dgm:cxn modelId="{768AD3EF-9DC5-D14B-AFF8-6A1B8792824F}" type="presOf" srcId="{1FC4F7D8-52DC-1547-AA5D-A0CC76E35373}" destId="{82CDDFE1-B7CD-1D45-AAE9-BC4E112DFC7B}" srcOrd="1" destOrd="0" presId="urn:microsoft.com/office/officeart/2008/layout/HorizontalMultiLevelHierarchy"/>
    <dgm:cxn modelId="{F987C1F3-0F06-5142-84DA-3BEB49C09268}" type="presOf" srcId="{0B61CAC7-B24C-F845-9D7B-CD31904818ED}" destId="{F5A7CB11-D0AB-C744-AB76-AE5533EDBDAD}" srcOrd="0" destOrd="0" presId="urn:microsoft.com/office/officeart/2008/layout/HorizontalMultiLevelHierarchy"/>
    <dgm:cxn modelId="{BFAD7CF9-2974-6946-A20B-682D168BF941}" type="presOf" srcId="{D13B16C5-D942-1F47-B5B8-B31E1CE05FD4}" destId="{04BAF652-0B35-704B-9F5B-62DD2CBFAF5D}" srcOrd="1" destOrd="0" presId="urn:microsoft.com/office/officeart/2008/layout/HorizontalMultiLevelHierarchy"/>
    <dgm:cxn modelId="{05EFE3FB-1948-0D41-9354-C0EB8280192E}" srcId="{B052C0AB-7DC4-9244-BE4F-806ABD78D559}" destId="{92F03655-2C28-934F-896E-3C15EDED91BB}" srcOrd="0" destOrd="0" parTransId="{A74F1603-A021-CE46-BD2B-3DE71731533F}" sibTransId="{A37E4B1D-4624-8448-A0FC-352AFFD81F68}"/>
    <dgm:cxn modelId="{B29AF886-7BF2-7A43-A359-9CABC9EEEDC3}" type="presParOf" srcId="{EB5B76B6-AD0C-A64B-BF73-BDBD190AEAB9}" destId="{377A08CA-3EE3-D84B-83F3-739A41AC24B2}" srcOrd="0" destOrd="0" presId="urn:microsoft.com/office/officeart/2008/layout/HorizontalMultiLevelHierarchy"/>
    <dgm:cxn modelId="{101D070E-225C-C340-9EE5-1A537D2F8F29}" type="presParOf" srcId="{377A08CA-3EE3-D84B-83F3-739A41AC24B2}" destId="{D277E6A2-C4F6-6E42-A185-DF99F7ACD402}" srcOrd="0" destOrd="0" presId="urn:microsoft.com/office/officeart/2008/layout/HorizontalMultiLevelHierarchy"/>
    <dgm:cxn modelId="{A2EE1CCF-9393-1D44-9DEF-B7768D05D4C0}" type="presParOf" srcId="{377A08CA-3EE3-D84B-83F3-739A41AC24B2}" destId="{946D1BF0-7DC6-D248-A567-F8E8E687D696}" srcOrd="1" destOrd="0" presId="urn:microsoft.com/office/officeart/2008/layout/HorizontalMultiLevelHierarchy"/>
    <dgm:cxn modelId="{E8DD4C75-DB2F-104F-A82A-936F3B68A602}" type="presParOf" srcId="{946D1BF0-7DC6-D248-A567-F8E8E687D696}" destId="{DF30B6D4-91AB-3E46-BAB9-EA8D8AB3E993}" srcOrd="0" destOrd="0" presId="urn:microsoft.com/office/officeart/2008/layout/HorizontalMultiLevelHierarchy"/>
    <dgm:cxn modelId="{BFEBED89-3B6D-2742-A376-CF3A58A46650}" type="presParOf" srcId="{DF30B6D4-91AB-3E46-BAB9-EA8D8AB3E993}" destId="{BA1C931B-644F-9345-AD46-1F898C77B7A8}" srcOrd="0" destOrd="0" presId="urn:microsoft.com/office/officeart/2008/layout/HorizontalMultiLevelHierarchy"/>
    <dgm:cxn modelId="{45A15495-973B-854F-9875-89A2ECFF21B1}" type="presParOf" srcId="{946D1BF0-7DC6-D248-A567-F8E8E687D696}" destId="{700C4AE0-D876-6F43-A04F-9A2FC38C00B4}" srcOrd="1" destOrd="0" presId="urn:microsoft.com/office/officeart/2008/layout/HorizontalMultiLevelHierarchy"/>
    <dgm:cxn modelId="{5E3EE10A-140B-A146-8B79-47DA81E427B8}" type="presParOf" srcId="{700C4AE0-D876-6F43-A04F-9A2FC38C00B4}" destId="{7B3BFB6A-A54B-CF4F-BCCE-052DE8C0DD5D}" srcOrd="0" destOrd="0" presId="urn:microsoft.com/office/officeart/2008/layout/HorizontalMultiLevelHierarchy"/>
    <dgm:cxn modelId="{5A53041B-F082-4A4D-BEC3-28828542745E}" type="presParOf" srcId="{700C4AE0-D876-6F43-A04F-9A2FC38C00B4}" destId="{BA3A625D-AD03-8E47-8EF7-97D79EA79191}" srcOrd="1" destOrd="0" presId="urn:microsoft.com/office/officeart/2008/layout/HorizontalMultiLevelHierarchy"/>
    <dgm:cxn modelId="{192C3F1C-BEAC-C94D-A373-6E4CACB6B965}" type="presParOf" srcId="{BA3A625D-AD03-8E47-8EF7-97D79EA79191}" destId="{6A5C9D62-92D2-1F43-A930-F93D76BB6126}" srcOrd="0" destOrd="0" presId="urn:microsoft.com/office/officeart/2008/layout/HorizontalMultiLevelHierarchy"/>
    <dgm:cxn modelId="{8FADDD32-7968-F442-9091-FD5B85EF03EB}" type="presParOf" srcId="{6A5C9D62-92D2-1F43-A930-F93D76BB6126}" destId="{EA29671B-06F1-F747-B335-E93CBC4C395A}" srcOrd="0" destOrd="0" presId="urn:microsoft.com/office/officeart/2008/layout/HorizontalMultiLevelHierarchy"/>
    <dgm:cxn modelId="{35BCDD6B-20D9-7448-9FBF-01B05E00D1D9}" type="presParOf" srcId="{BA3A625D-AD03-8E47-8EF7-97D79EA79191}" destId="{1DDD2B93-737C-984C-9013-417426F213AF}" srcOrd="1" destOrd="0" presId="urn:microsoft.com/office/officeart/2008/layout/HorizontalMultiLevelHierarchy"/>
    <dgm:cxn modelId="{C8305485-3002-5249-8C9F-EA56BCF2B57E}" type="presParOf" srcId="{1DDD2B93-737C-984C-9013-417426F213AF}" destId="{1D1831DF-C20C-B74F-A5D9-447CCB35D46A}" srcOrd="0" destOrd="0" presId="urn:microsoft.com/office/officeart/2008/layout/HorizontalMultiLevelHierarchy"/>
    <dgm:cxn modelId="{287353B8-28DD-A24F-A783-9F19E38AF762}" type="presParOf" srcId="{1DDD2B93-737C-984C-9013-417426F213AF}" destId="{8632F9E3-57A0-BF40-8D15-660D45A3D9D9}" srcOrd="1" destOrd="0" presId="urn:microsoft.com/office/officeart/2008/layout/HorizontalMultiLevelHierarchy"/>
    <dgm:cxn modelId="{CD5F2BFF-B6BC-3148-A21A-66C1B714856B}" type="presParOf" srcId="{BA3A625D-AD03-8E47-8EF7-97D79EA79191}" destId="{A1DB5645-2084-4943-A29F-55F31935540E}" srcOrd="2" destOrd="0" presId="urn:microsoft.com/office/officeart/2008/layout/HorizontalMultiLevelHierarchy"/>
    <dgm:cxn modelId="{0F0B08D2-CF6B-F44E-83F7-34D9102A84EE}" type="presParOf" srcId="{A1DB5645-2084-4943-A29F-55F31935540E}" destId="{827B54CE-022A-2643-A7DE-9B8CE82F51CB}" srcOrd="0" destOrd="0" presId="urn:microsoft.com/office/officeart/2008/layout/HorizontalMultiLevelHierarchy"/>
    <dgm:cxn modelId="{18B0073B-0951-F645-B5E8-1BD3777DEDF3}" type="presParOf" srcId="{BA3A625D-AD03-8E47-8EF7-97D79EA79191}" destId="{5FFD3F08-FAF2-4B4B-8270-6C7AE03492E7}" srcOrd="3" destOrd="0" presId="urn:microsoft.com/office/officeart/2008/layout/HorizontalMultiLevelHierarchy"/>
    <dgm:cxn modelId="{27134045-BD75-D24F-B29C-33C378D98BBA}" type="presParOf" srcId="{5FFD3F08-FAF2-4B4B-8270-6C7AE03492E7}" destId="{EBFDE92F-458B-6941-B63F-68CE09597BE3}" srcOrd="0" destOrd="0" presId="urn:microsoft.com/office/officeart/2008/layout/HorizontalMultiLevelHierarchy"/>
    <dgm:cxn modelId="{59A78B0A-A213-2644-B7A0-94197CBFA6B5}" type="presParOf" srcId="{5FFD3F08-FAF2-4B4B-8270-6C7AE03492E7}" destId="{03BEAC2C-7F29-604E-A0E6-81DB34A79D59}" srcOrd="1" destOrd="0" presId="urn:microsoft.com/office/officeart/2008/layout/HorizontalMultiLevelHierarchy"/>
    <dgm:cxn modelId="{55ED24B6-40BF-DD4C-A332-08F58BE3C57B}" type="presParOf" srcId="{BA3A625D-AD03-8E47-8EF7-97D79EA79191}" destId="{43EEF159-88E5-124A-855F-BA7B0C3260DA}" srcOrd="4" destOrd="0" presId="urn:microsoft.com/office/officeart/2008/layout/HorizontalMultiLevelHierarchy"/>
    <dgm:cxn modelId="{C55B9CCD-446D-574B-B5A2-30464629DF41}" type="presParOf" srcId="{43EEF159-88E5-124A-855F-BA7B0C3260DA}" destId="{FBCFBB34-5148-0E4E-AA98-B7836E7BB81B}" srcOrd="0" destOrd="0" presId="urn:microsoft.com/office/officeart/2008/layout/HorizontalMultiLevelHierarchy"/>
    <dgm:cxn modelId="{E4213175-FA07-624B-B61B-B82F9B5515B0}" type="presParOf" srcId="{BA3A625D-AD03-8E47-8EF7-97D79EA79191}" destId="{155D901E-958D-7347-9C77-CFA1FD6B2C48}" srcOrd="5" destOrd="0" presId="urn:microsoft.com/office/officeart/2008/layout/HorizontalMultiLevelHierarchy"/>
    <dgm:cxn modelId="{4E984E13-2DBD-F14E-A3A1-F7675407B47B}" type="presParOf" srcId="{155D901E-958D-7347-9C77-CFA1FD6B2C48}" destId="{F9D1558D-1771-2146-9F8A-D144F7069A36}" srcOrd="0" destOrd="0" presId="urn:microsoft.com/office/officeart/2008/layout/HorizontalMultiLevelHierarchy"/>
    <dgm:cxn modelId="{C58344D0-0F79-3944-8F11-2293FCF97266}" type="presParOf" srcId="{155D901E-958D-7347-9C77-CFA1FD6B2C48}" destId="{195C55FD-9681-DB42-9745-711AD0849BB0}" srcOrd="1" destOrd="0" presId="urn:microsoft.com/office/officeart/2008/layout/HorizontalMultiLevelHierarchy"/>
    <dgm:cxn modelId="{9B1099A0-1F36-A147-8D63-B462EE8118DB}" type="presParOf" srcId="{BA3A625D-AD03-8E47-8EF7-97D79EA79191}" destId="{192A0238-6BBE-4941-BE43-91AA1D8266DE}" srcOrd="6" destOrd="0" presId="urn:microsoft.com/office/officeart/2008/layout/HorizontalMultiLevelHierarchy"/>
    <dgm:cxn modelId="{713924F0-EFCF-4C49-AD0C-70AEB63CB783}" type="presParOf" srcId="{192A0238-6BBE-4941-BE43-91AA1D8266DE}" destId="{9F11C7A5-6D68-6045-BA9B-E12F0AF09B84}" srcOrd="0" destOrd="0" presId="urn:microsoft.com/office/officeart/2008/layout/HorizontalMultiLevelHierarchy"/>
    <dgm:cxn modelId="{555B3297-E63A-3540-A3A1-0B59369EB8B0}" type="presParOf" srcId="{BA3A625D-AD03-8E47-8EF7-97D79EA79191}" destId="{1F60EF53-9FB9-7C41-A4C5-3EBBB58DA4AB}" srcOrd="7" destOrd="0" presId="urn:microsoft.com/office/officeart/2008/layout/HorizontalMultiLevelHierarchy"/>
    <dgm:cxn modelId="{348F7222-4DB3-574C-B38F-EB65D3F78783}" type="presParOf" srcId="{1F60EF53-9FB9-7C41-A4C5-3EBBB58DA4AB}" destId="{4BE4B67B-E6A5-EA4B-B4D7-649AC99592A6}" srcOrd="0" destOrd="0" presId="urn:microsoft.com/office/officeart/2008/layout/HorizontalMultiLevelHierarchy"/>
    <dgm:cxn modelId="{F7061E14-411C-564C-BE29-807A36207AF7}" type="presParOf" srcId="{1F60EF53-9FB9-7C41-A4C5-3EBBB58DA4AB}" destId="{C613DBFB-2FBC-6E45-A934-A34DB8F61A77}" srcOrd="1" destOrd="0" presId="urn:microsoft.com/office/officeart/2008/layout/HorizontalMultiLevelHierarchy"/>
    <dgm:cxn modelId="{7AB7165A-2FD5-064F-8ABF-707569812BFB}" type="presParOf" srcId="{946D1BF0-7DC6-D248-A567-F8E8E687D696}" destId="{44603B01-80A3-CF47-9429-5B056BAC7A70}" srcOrd="2" destOrd="0" presId="urn:microsoft.com/office/officeart/2008/layout/HorizontalMultiLevelHierarchy"/>
    <dgm:cxn modelId="{1451B74A-D210-9348-ABA8-691048C4F244}" type="presParOf" srcId="{44603B01-80A3-CF47-9429-5B056BAC7A70}" destId="{AD8CB4B8-BD75-0742-9A36-DA1007C140BD}" srcOrd="0" destOrd="0" presId="urn:microsoft.com/office/officeart/2008/layout/HorizontalMultiLevelHierarchy"/>
    <dgm:cxn modelId="{74743EC5-9EC0-8342-8DB4-8BB7FC366F34}" type="presParOf" srcId="{946D1BF0-7DC6-D248-A567-F8E8E687D696}" destId="{75338354-225A-7746-BC40-AB077A341C2E}" srcOrd="3" destOrd="0" presId="urn:microsoft.com/office/officeart/2008/layout/HorizontalMultiLevelHierarchy"/>
    <dgm:cxn modelId="{BD2F7D9D-CAD6-EF49-81C7-3B4CD39E5A1B}" type="presParOf" srcId="{75338354-225A-7746-BC40-AB077A341C2E}" destId="{740260E4-655F-ED47-BFAF-76C09DCA0ACB}" srcOrd="0" destOrd="0" presId="urn:microsoft.com/office/officeart/2008/layout/HorizontalMultiLevelHierarchy"/>
    <dgm:cxn modelId="{908CB720-B797-EB42-8722-64AC44D3929D}" type="presParOf" srcId="{75338354-225A-7746-BC40-AB077A341C2E}" destId="{2144C3AA-65E0-A14D-AA71-F7F1B0E3A15E}" srcOrd="1" destOrd="0" presId="urn:microsoft.com/office/officeart/2008/layout/HorizontalMultiLevelHierarchy"/>
    <dgm:cxn modelId="{0D0AA288-AF8F-6B4F-8870-EC5840901A6D}" type="presParOf" srcId="{2144C3AA-65E0-A14D-AA71-F7F1B0E3A15E}" destId="{EAF243DE-862E-E441-93A8-44753E7D3177}" srcOrd="0" destOrd="0" presId="urn:microsoft.com/office/officeart/2008/layout/HorizontalMultiLevelHierarchy"/>
    <dgm:cxn modelId="{379D7BA2-3CA9-BE40-8546-2826435BDCDA}" type="presParOf" srcId="{EAF243DE-862E-E441-93A8-44753E7D3177}" destId="{82CDDFE1-B7CD-1D45-AAE9-BC4E112DFC7B}" srcOrd="0" destOrd="0" presId="urn:microsoft.com/office/officeart/2008/layout/HorizontalMultiLevelHierarchy"/>
    <dgm:cxn modelId="{16199C8C-A6F2-0945-8580-33071A35400D}" type="presParOf" srcId="{2144C3AA-65E0-A14D-AA71-F7F1B0E3A15E}" destId="{4A66A552-A912-D546-81F8-43AF3D7160BA}" srcOrd="1" destOrd="0" presId="urn:microsoft.com/office/officeart/2008/layout/HorizontalMultiLevelHierarchy"/>
    <dgm:cxn modelId="{12853680-5AF7-9843-B3D6-6CBCDEA63AB3}" type="presParOf" srcId="{4A66A552-A912-D546-81F8-43AF3D7160BA}" destId="{7D4F541C-DBFA-184B-B8BB-C1C326AF9A43}" srcOrd="0" destOrd="0" presId="urn:microsoft.com/office/officeart/2008/layout/HorizontalMultiLevelHierarchy"/>
    <dgm:cxn modelId="{DA2E2D21-D0BA-0449-BC34-484FF1EE7FE8}" type="presParOf" srcId="{4A66A552-A912-D546-81F8-43AF3D7160BA}" destId="{EDEBC704-F3EF-4145-B00D-EF0B66EA606B}" srcOrd="1" destOrd="0" presId="urn:microsoft.com/office/officeart/2008/layout/HorizontalMultiLevelHierarchy"/>
    <dgm:cxn modelId="{65914306-7DFE-9449-8D9E-C48E7181D2FE}" type="presParOf" srcId="{2144C3AA-65E0-A14D-AA71-F7F1B0E3A15E}" destId="{73FBE348-7D37-114D-B29A-241D29A6CDE0}" srcOrd="2" destOrd="0" presId="urn:microsoft.com/office/officeart/2008/layout/HorizontalMultiLevelHierarchy"/>
    <dgm:cxn modelId="{82B8453A-7BA0-2A48-9EC1-C2762D56AE71}" type="presParOf" srcId="{73FBE348-7D37-114D-B29A-241D29A6CDE0}" destId="{539E92ED-5AC4-0642-9ABB-63EFA232CEF9}" srcOrd="0" destOrd="0" presId="urn:microsoft.com/office/officeart/2008/layout/HorizontalMultiLevelHierarchy"/>
    <dgm:cxn modelId="{3D609A11-BCE3-4644-9EFB-20030DCC668B}" type="presParOf" srcId="{2144C3AA-65E0-A14D-AA71-F7F1B0E3A15E}" destId="{9504E149-81BB-2745-A690-89B8FEDE31A0}" srcOrd="3" destOrd="0" presId="urn:microsoft.com/office/officeart/2008/layout/HorizontalMultiLevelHierarchy"/>
    <dgm:cxn modelId="{ECA29CAB-3DB8-254A-82A9-D54C75DBDE55}" type="presParOf" srcId="{9504E149-81BB-2745-A690-89B8FEDE31A0}" destId="{79DB0562-5486-5940-9172-1599A507C762}" srcOrd="0" destOrd="0" presId="urn:microsoft.com/office/officeart/2008/layout/HorizontalMultiLevelHierarchy"/>
    <dgm:cxn modelId="{54C73BBC-7BDD-724F-B9D0-6D90C9DE12BF}" type="presParOf" srcId="{9504E149-81BB-2745-A690-89B8FEDE31A0}" destId="{01FAEA39-6C5F-D845-9EFE-D54DD32C9A37}" srcOrd="1" destOrd="0" presId="urn:microsoft.com/office/officeart/2008/layout/HorizontalMultiLevelHierarchy"/>
    <dgm:cxn modelId="{DD6D4081-90F9-024C-8371-F7C51D0B89C8}" type="presParOf" srcId="{2144C3AA-65E0-A14D-AA71-F7F1B0E3A15E}" destId="{C8D0C0EE-A149-8147-AC92-09596DC7924F}" srcOrd="4" destOrd="0" presId="urn:microsoft.com/office/officeart/2008/layout/HorizontalMultiLevelHierarchy"/>
    <dgm:cxn modelId="{7DB06732-6E2C-654B-A39F-B76ADE71A5EC}" type="presParOf" srcId="{C8D0C0EE-A149-8147-AC92-09596DC7924F}" destId="{1CFC9674-6EBE-6F4D-9699-CECB3561C3F4}" srcOrd="0" destOrd="0" presId="urn:microsoft.com/office/officeart/2008/layout/HorizontalMultiLevelHierarchy"/>
    <dgm:cxn modelId="{4CE57C21-7AE4-2B4F-8FC3-6659C2683DBE}" type="presParOf" srcId="{2144C3AA-65E0-A14D-AA71-F7F1B0E3A15E}" destId="{DED018BA-ED99-E74A-8B5F-BBA19A760711}" srcOrd="5" destOrd="0" presId="urn:microsoft.com/office/officeart/2008/layout/HorizontalMultiLevelHierarchy"/>
    <dgm:cxn modelId="{B02686A6-5256-E342-9EC4-956E51F59E9A}" type="presParOf" srcId="{DED018BA-ED99-E74A-8B5F-BBA19A760711}" destId="{C078745A-21C2-1E44-A961-4D9A1CCDF522}" srcOrd="0" destOrd="0" presId="urn:microsoft.com/office/officeart/2008/layout/HorizontalMultiLevelHierarchy"/>
    <dgm:cxn modelId="{B8A29E00-707F-2B4B-B9A0-42E86C5D9F02}" type="presParOf" srcId="{DED018BA-ED99-E74A-8B5F-BBA19A760711}" destId="{55E6DBAA-4FCF-064F-BE0C-9A4FC55C1EE9}" srcOrd="1" destOrd="0" presId="urn:microsoft.com/office/officeart/2008/layout/HorizontalMultiLevelHierarchy"/>
    <dgm:cxn modelId="{5CCD0589-19AD-5E47-89E5-595BD8A94F33}" type="presParOf" srcId="{2144C3AA-65E0-A14D-AA71-F7F1B0E3A15E}" destId="{97B83387-15F3-E14A-8F23-1EC19AD0E865}" srcOrd="6" destOrd="0" presId="urn:microsoft.com/office/officeart/2008/layout/HorizontalMultiLevelHierarchy"/>
    <dgm:cxn modelId="{66E02158-F50B-E245-9CCF-80A093071D1F}" type="presParOf" srcId="{97B83387-15F3-E14A-8F23-1EC19AD0E865}" destId="{2461A487-559E-DB4D-9869-165FBF88F680}" srcOrd="0" destOrd="0" presId="urn:microsoft.com/office/officeart/2008/layout/HorizontalMultiLevelHierarchy"/>
    <dgm:cxn modelId="{7E907322-3FDB-3B40-AC32-35398E255E8F}" type="presParOf" srcId="{2144C3AA-65E0-A14D-AA71-F7F1B0E3A15E}" destId="{8989FC71-B230-5644-A8DE-E93ED7DD7C45}" srcOrd="7" destOrd="0" presId="urn:microsoft.com/office/officeart/2008/layout/HorizontalMultiLevelHierarchy"/>
    <dgm:cxn modelId="{F6E3B894-01AB-E445-8654-4CF179E4BC78}" type="presParOf" srcId="{8989FC71-B230-5644-A8DE-E93ED7DD7C45}" destId="{318F3E6E-5755-5541-B79A-F2BDD914E796}" srcOrd="0" destOrd="0" presId="urn:microsoft.com/office/officeart/2008/layout/HorizontalMultiLevelHierarchy"/>
    <dgm:cxn modelId="{2D00A0F5-D10A-F749-A511-68BE468F3A97}" type="presParOf" srcId="{8989FC71-B230-5644-A8DE-E93ED7DD7C45}" destId="{7ED7FB7D-E275-E24A-AD3D-01F785D126D0}" srcOrd="1" destOrd="0" presId="urn:microsoft.com/office/officeart/2008/layout/HorizontalMultiLevelHierarchy"/>
    <dgm:cxn modelId="{85999225-F66E-BC46-A1C9-E3D5CB594CD9}" type="presParOf" srcId="{2144C3AA-65E0-A14D-AA71-F7F1B0E3A15E}" destId="{8335C53F-E98C-D241-8923-5C5EF48DFC7B}" srcOrd="8" destOrd="0" presId="urn:microsoft.com/office/officeart/2008/layout/HorizontalMultiLevelHierarchy"/>
    <dgm:cxn modelId="{5325ECB4-7FFB-A64F-87D4-F5D57D9CDFC4}" type="presParOf" srcId="{8335C53F-E98C-D241-8923-5C5EF48DFC7B}" destId="{39285967-F4A3-B64E-959C-58063E7C4AFB}" srcOrd="0" destOrd="0" presId="urn:microsoft.com/office/officeart/2008/layout/HorizontalMultiLevelHierarchy"/>
    <dgm:cxn modelId="{910756F5-9E8B-7E42-8EA9-4B7E6C36FFF2}" type="presParOf" srcId="{2144C3AA-65E0-A14D-AA71-F7F1B0E3A15E}" destId="{19431D4E-0CF3-7C47-857C-B466044A588F}" srcOrd="9" destOrd="0" presId="urn:microsoft.com/office/officeart/2008/layout/HorizontalMultiLevelHierarchy"/>
    <dgm:cxn modelId="{6FF29844-A970-D649-81D2-62D1F60F9635}" type="presParOf" srcId="{19431D4E-0CF3-7C47-857C-B466044A588F}" destId="{9AFB43BD-634A-B948-B94F-64ABCF923140}" srcOrd="0" destOrd="0" presId="urn:microsoft.com/office/officeart/2008/layout/HorizontalMultiLevelHierarchy"/>
    <dgm:cxn modelId="{9E7A13B6-C7F3-B148-8474-BF1C86632B49}" type="presParOf" srcId="{19431D4E-0CF3-7C47-857C-B466044A588F}" destId="{E8CCD45E-E149-1542-840F-B8C9A2E675DF}" srcOrd="1" destOrd="0" presId="urn:microsoft.com/office/officeart/2008/layout/HorizontalMultiLevelHierarchy"/>
    <dgm:cxn modelId="{0DDD80A0-B195-3841-8E96-D247C41E8E04}" type="presParOf" srcId="{946D1BF0-7DC6-D248-A567-F8E8E687D696}" destId="{D61BFDD9-49BC-8F47-A196-8FE86D5787CE}" srcOrd="4" destOrd="0" presId="urn:microsoft.com/office/officeart/2008/layout/HorizontalMultiLevelHierarchy"/>
    <dgm:cxn modelId="{9D6B0F71-7EAB-704F-93FD-D990E028D1E8}" type="presParOf" srcId="{D61BFDD9-49BC-8F47-A196-8FE86D5787CE}" destId="{04BAF652-0B35-704B-9F5B-62DD2CBFAF5D}" srcOrd="0" destOrd="0" presId="urn:microsoft.com/office/officeart/2008/layout/HorizontalMultiLevelHierarchy"/>
    <dgm:cxn modelId="{6933E624-69E9-F348-801B-C87C469EE77D}" type="presParOf" srcId="{946D1BF0-7DC6-D248-A567-F8E8E687D696}" destId="{9DBAACE2-BA8B-C544-8985-0D898CFEBE17}" srcOrd="5" destOrd="0" presId="urn:microsoft.com/office/officeart/2008/layout/HorizontalMultiLevelHierarchy"/>
    <dgm:cxn modelId="{3FF42D2C-AC45-4F47-8881-626011F9F272}" type="presParOf" srcId="{9DBAACE2-BA8B-C544-8985-0D898CFEBE17}" destId="{279839F7-6FC7-C048-9C14-A34C8C3FAA89}" srcOrd="0" destOrd="0" presId="urn:microsoft.com/office/officeart/2008/layout/HorizontalMultiLevelHierarchy"/>
    <dgm:cxn modelId="{44DD82D2-3FF9-734E-9C67-020F2BAACEA5}" type="presParOf" srcId="{9DBAACE2-BA8B-C544-8985-0D898CFEBE17}" destId="{EB51D5A6-4A53-4B40-B58E-8D99767418E8}" srcOrd="1" destOrd="0" presId="urn:microsoft.com/office/officeart/2008/layout/HorizontalMultiLevelHierarchy"/>
    <dgm:cxn modelId="{53A04B3E-954B-714A-821D-833C41345AE7}" type="presParOf" srcId="{EB51D5A6-4A53-4B40-B58E-8D99767418E8}" destId="{0AD27C89-A4DA-934F-A9E9-723609073547}" srcOrd="0" destOrd="0" presId="urn:microsoft.com/office/officeart/2008/layout/HorizontalMultiLevelHierarchy"/>
    <dgm:cxn modelId="{8E26E722-C4F5-3E43-9110-C0E4BB2A6AA5}" type="presParOf" srcId="{0AD27C89-A4DA-934F-A9E9-723609073547}" destId="{42932410-C9FD-D04A-AEE2-1CD826168246}" srcOrd="0" destOrd="0" presId="urn:microsoft.com/office/officeart/2008/layout/HorizontalMultiLevelHierarchy"/>
    <dgm:cxn modelId="{9288FCD8-DEC3-4E4F-88F5-3AC03B140AB3}" type="presParOf" srcId="{EB51D5A6-4A53-4B40-B58E-8D99767418E8}" destId="{12ABFF9F-225C-CE42-84B4-E3D0C0D62FAE}" srcOrd="1" destOrd="0" presId="urn:microsoft.com/office/officeart/2008/layout/HorizontalMultiLevelHierarchy"/>
    <dgm:cxn modelId="{60C699B0-4DC2-5549-93F7-F9502C23E03C}" type="presParOf" srcId="{12ABFF9F-225C-CE42-84B4-E3D0C0D62FAE}" destId="{C26C06AF-BFAC-3246-B2BC-D48A2C2DB255}" srcOrd="0" destOrd="0" presId="urn:microsoft.com/office/officeart/2008/layout/HorizontalMultiLevelHierarchy"/>
    <dgm:cxn modelId="{3280447F-763B-D643-BF57-351D085296BB}" type="presParOf" srcId="{12ABFF9F-225C-CE42-84B4-E3D0C0D62FAE}" destId="{8DE7F289-1B58-A24E-8BFA-171F17C01F6A}" srcOrd="1" destOrd="0" presId="urn:microsoft.com/office/officeart/2008/layout/HorizontalMultiLevelHierarchy"/>
    <dgm:cxn modelId="{2C07E8F2-36B6-7142-B319-2DB455F99742}" type="presParOf" srcId="{EB51D5A6-4A53-4B40-B58E-8D99767418E8}" destId="{F0CCD571-5DAF-974D-AD40-5786DD8B01CE}" srcOrd="2" destOrd="0" presId="urn:microsoft.com/office/officeart/2008/layout/HorizontalMultiLevelHierarchy"/>
    <dgm:cxn modelId="{915B4398-2F0A-C84A-A9D8-E17B81A377EC}" type="presParOf" srcId="{F0CCD571-5DAF-974D-AD40-5786DD8B01CE}" destId="{18B9D9F1-F85D-FB49-8978-2120CA5240C2}" srcOrd="0" destOrd="0" presId="urn:microsoft.com/office/officeart/2008/layout/HorizontalMultiLevelHierarchy"/>
    <dgm:cxn modelId="{2355B2C7-382B-2D40-91EF-E458A303919D}" type="presParOf" srcId="{EB51D5A6-4A53-4B40-B58E-8D99767418E8}" destId="{9FF9E11A-CC05-3E4B-8B01-3C0B42324EC9}" srcOrd="3" destOrd="0" presId="urn:microsoft.com/office/officeart/2008/layout/HorizontalMultiLevelHierarchy"/>
    <dgm:cxn modelId="{48B52C44-68BA-7343-B2F9-10DECACD4B4A}" type="presParOf" srcId="{9FF9E11A-CC05-3E4B-8B01-3C0B42324EC9}" destId="{F5A7CB11-D0AB-C744-AB76-AE5533EDBDAD}" srcOrd="0" destOrd="0" presId="urn:microsoft.com/office/officeart/2008/layout/HorizontalMultiLevelHierarchy"/>
    <dgm:cxn modelId="{E0389A72-779B-B049-A6C8-DCBCDB23C1AF}" type="presParOf" srcId="{9FF9E11A-CC05-3E4B-8B01-3C0B42324EC9}" destId="{17A0C5A3-3C7E-7444-829D-5373275DF0A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1BFDD9-49BC-8F47-A196-8FE86D5787CE}">
      <dsp:nvSpPr>
        <dsp:cNvPr id="0" name=""/>
        <dsp:cNvSpPr/>
      </dsp:nvSpPr>
      <dsp:spPr>
        <a:xfrm>
          <a:off x="1664383" y="2466312"/>
          <a:ext cx="446088" cy="8500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3044" y="0"/>
              </a:lnTo>
              <a:lnTo>
                <a:pt x="223044" y="850016"/>
              </a:lnTo>
              <a:lnTo>
                <a:pt x="446088" y="85001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1863428" y="2867322"/>
        <a:ext cx="47998" cy="47998"/>
      </dsp:txXfrm>
    </dsp:sp>
    <dsp:sp modelId="{44603B01-80A3-CF47-9429-5B056BAC7A70}">
      <dsp:nvSpPr>
        <dsp:cNvPr id="0" name=""/>
        <dsp:cNvSpPr/>
      </dsp:nvSpPr>
      <dsp:spPr>
        <a:xfrm>
          <a:off x="1664383" y="2420592"/>
          <a:ext cx="4460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6088" y="4572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1876275" y="2455160"/>
        <a:ext cx="22304" cy="22304"/>
      </dsp:txXfrm>
    </dsp:sp>
    <dsp:sp modelId="{192A0238-6BBE-4941-BE43-91AA1D8266DE}">
      <dsp:nvSpPr>
        <dsp:cNvPr id="0" name=""/>
        <dsp:cNvSpPr/>
      </dsp:nvSpPr>
      <dsp:spPr>
        <a:xfrm>
          <a:off x="4340916" y="1616295"/>
          <a:ext cx="446088" cy="12750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3044" y="0"/>
              </a:lnTo>
              <a:lnTo>
                <a:pt x="223044" y="1275025"/>
              </a:lnTo>
              <a:lnTo>
                <a:pt x="446088" y="1275025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530191" y="2220038"/>
        <a:ext cx="67540" cy="67540"/>
      </dsp:txXfrm>
    </dsp:sp>
    <dsp:sp modelId="{43EEF159-88E5-124A-855F-BA7B0C3260DA}">
      <dsp:nvSpPr>
        <dsp:cNvPr id="0" name=""/>
        <dsp:cNvSpPr/>
      </dsp:nvSpPr>
      <dsp:spPr>
        <a:xfrm>
          <a:off x="4340916" y="1616295"/>
          <a:ext cx="446088" cy="4250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3044" y="0"/>
              </a:lnTo>
              <a:lnTo>
                <a:pt x="223044" y="425008"/>
              </a:lnTo>
              <a:lnTo>
                <a:pt x="446088" y="42500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548557" y="1813396"/>
        <a:ext cx="30806" cy="30806"/>
      </dsp:txXfrm>
    </dsp:sp>
    <dsp:sp modelId="{A1DB5645-2084-4943-A29F-55F31935540E}">
      <dsp:nvSpPr>
        <dsp:cNvPr id="0" name=""/>
        <dsp:cNvSpPr/>
      </dsp:nvSpPr>
      <dsp:spPr>
        <a:xfrm>
          <a:off x="4340916" y="1191287"/>
          <a:ext cx="446088" cy="425008"/>
        </a:xfrm>
        <a:custGeom>
          <a:avLst/>
          <a:gdLst/>
          <a:ahLst/>
          <a:cxnLst/>
          <a:rect l="0" t="0" r="0" b="0"/>
          <a:pathLst>
            <a:path>
              <a:moveTo>
                <a:pt x="0" y="425008"/>
              </a:moveTo>
              <a:lnTo>
                <a:pt x="223044" y="425008"/>
              </a:lnTo>
              <a:lnTo>
                <a:pt x="223044" y="0"/>
              </a:lnTo>
              <a:lnTo>
                <a:pt x="446088" y="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548557" y="1388388"/>
        <a:ext cx="30806" cy="30806"/>
      </dsp:txXfrm>
    </dsp:sp>
    <dsp:sp modelId="{6A5C9D62-92D2-1F43-A930-F93D76BB6126}">
      <dsp:nvSpPr>
        <dsp:cNvPr id="0" name=""/>
        <dsp:cNvSpPr/>
      </dsp:nvSpPr>
      <dsp:spPr>
        <a:xfrm>
          <a:off x="4340916" y="341270"/>
          <a:ext cx="446088" cy="1275025"/>
        </a:xfrm>
        <a:custGeom>
          <a:avLst/>
          <a:gdLst/>
          <a:ahLst/>
          <a:cxnLst/>
          <a:rect l="0" t="0" r="0" b="0"/>
          <a:pathLst>
            <a:path>
              <a:moveTo>
                <a:pt x="0" y="1275025"/>
              </a:moveTo>
              <a:lnTo>
                <a:pt x="223044" y="1275025"/>
              </a:lnTo>
              <a:lnTo>
                <a:pt x="223044" y="0"/>
              </a:lnTo>
              <a:lnTo>
                <a:pt x="446088" y="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530191" y="945012"/>
        <a:ext cx="67540" cy="67540"/>
      </dsp:txXfrm>
    </dsp:sp>
    <dsp:sp modelId="{DF30B6D4-91AB-3E46-BAB9-EA8D8AB3E993}">
      <dsp:nvSpPr>
        <dsp:cNvPr id="0" name=""/>
        <dsp:cNvSpPr/>
      </dsp:nvSpPr>
      <dsp:spPr>
        <a:xfrm>
          <a:off x="1664383" y="1616295"/>
          <a:ext cx="446088" cy="850016"/>
        </a:xfrm>
        <a:custGeom>
          <a:avLst/>
          <a:gdLst/>
          <a:ahLst/>
          <a:cxnLst/>
          <a:rect l="0" t="0" r="0" b="0"/>
          <a:pathLst>
            <a:path>
              <a:moveTo>
                <a:pt x="0" y="850016"/>
              </a:moveTo>
              <a:lnTo>
                <a:pt x="223044" y="850016"/>
              </a:lnTo>
              <a:lnTo>
                <a:pt x="223044" y="0"/>
              </a:lnTo>
              <a:lnTo>
                <a:pt x="446088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1863428" y="2017305"/>
        <a:ext cx="47998" cy="47998"/>
      </dsp:txXfrm>
    </dsp:sp>
    <dsp:sp modelId="{D277E6A2-C4F6-6E42-A185-DF99F7ACD402}">
      <dsp:nvSpPr>
        <dsp:cNvPr id="0" name=""/>
        <dsp:cNvSpPr/>
      </dsp:nvSpPr>
      <dsp:spPr>
        <a:xfrm rot="16200000">
          <a:off x="306754" y="2126305"/>
          <a:ext cx="2035244" cy="6800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SCB</a:t>
          </a:r>
        </a:p>
      </dsp:txBody>
      <dsp:txXfrm>
        <a:off x="306754" y="2126305"/>
        <a:ext cx="2035244" cy="680013"/>
      </dsp:txXfrm>
    </dsp:sp>
    <dsp:sp modelId="{7B3BFB6A-A54B-CF4F-BCCE-052DE8C0DD5D}">
      <dsp:nvSpPr>
        <dsp:cNvPr id="0" name=""/>
        <dsp:cNvSpPr/>
      </dsp:nvSpPr>
      <dsp:spPr>
        <a:xfrm>
          <a:off x="2110472" y="1276288"/>
          <a:ext cx="2230444" cy="6800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WD1 </a:t>
          </a:r>
          <a:r>
            <a:rPr lang="en-US" sz="1500" kern="1200" dirty="0"/>
            <a:t>Noise measurements</a:t>
          </a:r>
          <a:endParaRPr lang="en-GB" sz="1500" kern="1200" dirty="0"/>
        </a:p>
      </dsp:txBody>
      <dsp:txXfrm>
        <a:off x="2110472" y="1276288"/>
        <a:ext cx="2230444" cy="680013"/>
      </dsp:txXfrm>
    </dsp:sp>
    <dsp:sp modelId="{1D1831DF-C20C-B74F-A5D9-447CCB35D46A}">
      <dsp:nvSpPr>
        <dsp:cNvPr id="0" name=""/>
        <dsp:cNvSpPr/>
      </dsp:nvSpPr>
      <dsp:spPr>
        <a:xfrm>
          <a:off x="4787005" y="1263"/>
          <a:ext cx="2230444" cy="6800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WP1.1 Seismic noise</a:t>
          </a:r>
        </a:p>
      </dsp:txBody>
      <dsp:txXfrm>
        <a:off x="4787005" y="1263"/>
        <a:ext cx="2230444" cy="680013"/>
      </dsp:txXfrm>
    </dsp:sp>
    <dsp:sp modelId="{EBFDE92F-458B-6941-B63F-68CE09597BE3}">
      <dsp:nvSpPr>
        <dsp:cNvPr id="0" name=""/>
        <dsp:cNvSpPr/>
      </dsp:nvSpPr>
      <dsp:spPr>
        <a:xfrm>
          <a:off x="4787005" y="851280"/>
          <a:ext cx="2230444" cy="6800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WP1.2 Gravimetry &amp; Geodynamics</a:t>
          </a:r>
        </a:p>
      </dsp:txBody>
      <dsp:txXfrm>
        <a:off x="4787005" y="851280"/>
        <a:ext cx="2230444" cy="680013"/>
      </dsp:txXfrm>
    </dsp:sp>
    <dsp:sp modelId="{F9D1558D-1771-2146-9F8A-D144F7069A36}">
      <dsp:nvSpPr>
        <dsp:cNvPr id="0" name=""/>
        <dsp:cNvSpPr/>
      </dsp:nvSpPr>
      <dsp:spPr>
        <a:xfrm>
          <a:off x="4787005" y="1701297"/>
          <a:ext cx="2230444" cy="6800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WP1.3 Magnetic noise</a:t>
          </a:r>
        </a:p>
      </dsp:txBody>
      <dsp:txXfrm>
        <a:off x="4787005" y="1701297"/>
        <a:ext cx="2230444" cy="680013"/>
      </dsp:txXfrm>
    </dsp:sp>
    <dsp:sp modelId="{4BE4B67B-E6A5-EA4B-B4D7-649AC99592A6}">
      <dsp:nvSpPr>
        <dsp:cNvPr id="0" name=""/>
        <dsp:cNvSpPr/>
      </dsp:nvSpPr>
      <dsp:spPr>
        <a:xfrm>
          <a:off x="4787005" y="2551314"/>
          <a:ext cx="2230444" cy="6800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WP1.4 Other Env. Noise</a:t>
          </a:r>
        </a:p>
      </dsp:txBody>
      <dsp:txXfrm>
        <a:off x="4787005" y="2551314"/>
        <a:ext cx="2230444" cy="680013"/>
      </dsp:txXfrm>
    </dsp:sp>
    <dsp:sp modelId="{740260E4-655F-ED47-BFAF-76C09DCA0ACB}">
      <dsp:nvSpPr>
        <dsp:cNvPr id="0" name=""/>
        <dsp:cNvSpPr/>
      </dsp:nvSpPr>
      <dsp:spPr>
        <a:xfrm>
          <a:off x="2110472" y="2126305"/>
          <a:ext cx="2230444" cy="6800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3D Geological and geotechnical evaluation, and modeling</a:t>
          </a:r>
          <a:endParaRPr lang="en-GB" sz="1500" kern="1200" dirty="0"/>
        </a:p>
      </dsp:txBody>
      <dsp:txXfrm>
        <a:off x="2110472" y="2126305"/>
        <a:ext cx="2230444" cy="680013"/>
      </dsp:txXfrm>
    </dsp:sp>
    <dsp:sp modelId="{279839F7-6FC7-C048-9C14-A34C8C3FAA89}">
      <dsp:nvSpPr>
        <dsp:cNvPr id="0" name=""/>
        <dsp:cNvSpPr/>
      </dsp:nvSpPr>
      <dsp:spPr>
        <a:xfrm>
          <a:off x="2110472" y="2976322"/>
          <a:ext cx="2230444" cy="6800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WD3 Scientific Site Report</a:t>
          </a:r>
        </a:p>
      </dsp:txBody>
      <dsp:txXfrm>
        <a:off x="2110472" y="2976322"/>
        <a:ext cx="2230444" cy="6800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D36298-D493-7046-B568-33B2F3AC8C1F}">
      <dsp:nvSpPr>
        <dsp:cNvPr id="0" name=""/>
        <dsp:cNvSpPr/>
      </dsp:nvSpPr>
      <dsp:spPr>
        <a:xfrm>
          <a:off x="1954569" y="1874520"/>
          <a:ext cx="409782" cy="7808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4891" y="0"/>
              </a:lnTo>
              <a:lnTo>
                <a:pt x="204891" y="780836"/>
              </a:lnTo>
              <a:lnTo>
                <a:pt x="409782" y="78083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2137415" y="2242892"/>
        <a:ext cx="44091" cy="44091"/>
      </dsp:txXfrm>
    </dsp:sp>
    <dsp:sp modelId="{8335C53F-E98C-D241-8923-5C5EF48DFC7B}">
      <dsp:nvSpPr>
        <dsp:cNvPr id="0" name=""/>
        <dsp:cNvSpPr/>
      </dsp:nvSpPr>
      <dsp:spPr>
        <a:xfrm>
          <a:off x="4413267" y="1874520"/>
          <a:ext cx="409782" cy="15616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4891" y="0"/>
              </a:lnTo>
              <a:lnTo>
                <a:pt x="204891" y="1561672"/>
              </a:lnTo>
              <a:lnTo>
                <a:pt x="409782" y="156167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77795" y="2614992"/>
        <a:ext cx="80727" cy="80727"/>
      </dsp:txXfrm>
    </dsp:sp>
    <dsp:sp modelId="{97B83387-15F3-E14A-8F23-1EC19AD0E865}">
      <dsp:nvSpPr>
        <dsp:cNvPr id="0" name=""/>
        <dsp:cNvSpPr/>
      </dsp:nvSpPr>
      <dsp:spPr>
        <a:xfrm>
          <a:off x="4413267" y="1874520"/>
          <a:ext cx="409782" cy="7808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4891" y="0"/>
              </a:lnTo>
              <a:lnTo>
                <a:pt x="204891" y="780836"/>
              </a:lnTo>
              <a:lnTo>
                <a:pt x="409782" y="78083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596113" y="2242892"/>
        <a:ext cx="44091" cy="44091"/>
      </dsp:txXfrm>
    </dsp:sp>
    <dsp:sp modelId="{C8D0C0EE-A149-8147-AC92-09596DC7924F}">
      <dsp:nvSpPr>
        <dsp:cNvPr id="0" name=""/>
        <dsp:cNvSpPr/>
      </dsp:nvSpPr>
      <dsp:spPr>
        <a:xfrm>
          <a:off x="4413267" y="1828799"/>
          <a:ext cx="40978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9782" y="4572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607914" y="1864275"/>
        <a:ext cx="20489" cy="20489"/>
      </dsp:txXfrm>
    </dsp:sp>
    <dsp:sp modelId="{73FBE348-7D37-114D-B29A-241D29A6CDE0}">
      <dsp:nvSpPr>
        <dsp:cNvPr id="0" name=""/>
        <dsp:cNvSpPr/>
      </dsp:nvSpPr>
      <dsp:spPr>
        <a:xfrm>
          <a:off x="4413267" y="1093683"/>
          <a:ext cx="409782" cy="780836"/>
        </a:xfrm>
        <a:custGeom>
          <a:avLst/>
          <a:gdLst/>
          <a:ahLst/>
          <a:cxnLst/>
          <a:rect l="0" t="0" r="0" b="0"/>
          <a:pathLst>
            <a:path>
              <a:moveTo>
                <a:pt x="0" y="780836"/>
              </a:moveTo>
              <a:lnTo>
                <a:pt x="204891" y="780836"/>
              </a:lnTo>
              <a:lnTo>
                <a:pt x="204891" y="0"/>
              </a:lnTo>
              <a:lnTo>
                <a:pt x="409782" y="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596113" y="1462055"/>
        <a:ext cx="44091" cy="44091"/>
      </dsp:txXfrm>
    </dsp:sp>
    <dsp:sp modelId="{EAF243DE-862E-E441-93A8-44753E7D3177}">
      <dsp:nvSpPr>
        <dsp:cNvPr id="0" name=""/>
        <dsp:cNvSpPr/>
      </dsp:nvSpPr>
      <dsp:spPr>
        <a:xfrm>
          <a:off x="4413267" y="312847"/>
          <a:ext cx="409782" cy="1561672"/>
        </a:xfrm>
        <a:custGeom>
          <a:avLst/>
          <a:gdLst/>
          <a:ahLst/>
          <a:cxnLst/>
          <a:rect l="0" t="0" r="0" b="0"/>
          <a:pathLst>
            <a:path>
              <a:moveTo>
                <a:pt x="0" y="1561672"/>
              </a:moveTo>
              <a:lnTo>
                <a:pt x="204891" y="1561672"/>
              </a:lnTo>
              <a:lnTo>
                <a:pt x="204891" y="0"/>
              </a:lnTo>
              <a:lnTo>
                <a:pt x="409782" y="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577795" y="1053320"/>
        <a:ext cx="80727" cy="80727"/>
      </dsp:txXfrm>
    </dsp:sp>
    <dsp:sp modelId="{96FE64FF-ACFF-0C48-8D6D-C54DEDF2320C}">
      <dsp:nvSpPr>
        <dsp:cNvPr id="0" name=""/>
        <dsp:cNvSpPr/>
      </dsp:nvSpPr>
      <dsp:spPr>
        <a:xfrm>
          <a:off x="1954569" y="1828800"/>
          <a:ext cx="40978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09782" y="4572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2149216" y="1864275"/>
        <a:ext cx="20489" cy="20489"/>
      </dsp:txXfrm>
    </dsp:sp>
    <dsp:sp modelId="{DF30B6D4-91AB-3E46-BAB9-EA8D8AB3E993}">
      <dsp:nvSpPr>
        <dsp:cNvPr id="0" name=""/>
        <dsp:cNvSpPr/>
      </dsp:nvSpPr>
      <dsp:spPr>
        <a:xfrm>
          <a:off x="1954569" y="1146093"/>
          <a:ext cx="752341" cy="728426"/>
        </a:xfrm>
        <a:custGeom>
          <a:avLst/>
          <a:gdLst/>
          <a:ahLst/>
          <a:cxnLst/>
          <a:rect l="0" t="0" r="0" b="0"/>
          <a:pathLst>
            <a:path>
              <a:moveTo>
                <a:pt x="0" y="728426"/>
              </a:moveTo>
              <a:lnTo>
                <a:pt x="376170" y="728426"/>
              </a:lnTo>
              <a:lnTo>
                <a:pt x="376170" y="0"/>
              </a:lnTo>
              <a:lnTo>
                <a:pt x="752341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2304560" y="1484126"/>
        <a:ext cx="52359" cy="52359"/>
      </dsp:txXfrm>
    </dsp:sp>
    <dsp:sp modelId="{D277E6A2-C4F6-6E42-A185-DF99F7ACD402}">
      <dsp:nvSpPr>
        <dsp:cNvPr id="0" name=""/>
        <dsp:cNvSpPr/>
      </dsp:nvSpPr>
      <dsp:spPr>
        <a:xfrm rot="16200000">
          <a:off x="-1630" y="1562185"/>
          <a:ext cx="3287732" cy="6246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200" kern="1200" dirty="0"/>
            <a:t>SCB</a:t>
          </a:r>
        </a:p>
      </dsp:txBody>
      <dsp:txXfrm>
        <a:off x="-1630" y="1562185"/>
        <a:ext cx="3287732" cy="624669"/>
      </dsp:txXfrm>
    </dsp:sp>
    <dsp:sp modelId="{7B3BFB6A-A54B-CF4F-BCCE-052DE8C0DD5D}">
      <dsp:nvSpPr>
        <dsp:cNvPr id="0" name=""/>
        <dsp:cNvSpPr/>
      </dsp:nvSpPr>
      <dsp:spPr>
        <a:xfrm>
          <a:off x="2706910" y="833758"/>
          <a:ext cx="2048914" cy="6246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WD1 </a:t>
          </a:r>
          <a:r>
            <a:rPr lang="en-US" sz="1400" kern="1200" dirty="0"/>
            <a:t>Noise measurements</a:t>
          </a:r>
          <a:endParaRPr lang="en-GB" sz="1400" kern="1200" dirty="0"/>
        </a:p>
      </dsp:txBody>
      <dsp:txXfrm>
        <a:off x="2706910" y="833758"/>
        <a:ext cx="2048914" cy="624669"/>
      </dsp:txXfrm>
    </dsp:sp>
    <dsp:sp modelId="{888F1A1E-D4E3-1A47-A83F-C396CCB48D6A}">
      <dsp:nvSpPr>
        <dsp:cNvPr id="0" name=""/>
        <dsp:cNvSpPr/>
      </dsp:nvSpPr>
      <dsp:spPr>
        <a:xfrm>
          <a:off x="2364352" y="1562185"/>
          <a:ext cx="2048914" cy="6246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3D Geological and geotechnical evaluation, and modeling</a:t>
          </a:r>
          <a:endParaRPr lang="en-GB" sz="1400" kern="1200" dirty="0"/>
        </a:p>
      </dsp:txBody>
      <dsp:txXfrm>
        <a:off x="2364352" y="1562185"/>
        <a:ext cx="2048914" cy="624669"/>
      </dsp:txXfrm>
    </dsp:sp>
    <dsp:sp modelId="{7D4F541C-DBFA-184B-B8BB-C1C326AF9A43}">
      <dsp:nvSpPr>
        <dsp:cNvPr id="0" name=""/>
        <dsp:cNvSpPr/>
      </dsp:nvSpPr>
      <dsp:spPr>
        <a:xfrm>
          <a:off x="4823050" y="512"/>
          <a:ext cx="2048914" cy="6246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WP2.1 </a:t>
          </a:r>
          <a:r>
            <a:rPr lang="en-US" sz="1400" kern="1200" dirty="0"/>
            <a:t>Structural Geology</a:t>
          </a:r>
          <a:endParaRPr lang="en-GB" sz="1400" kern="1200" dirty="0"/>
        </a:p>
      </dsp:txBody>
      <dsp:txXfrm>
        <a:off x="4823050" y="512"/>
        <a:ext cx="2048914" cy="624669"/>
      </dsp:txXfrm>
    </dsp:sp>
    <dsp:sp modelId="{79DB0562-5486-5940-9172-1599A507C762}">
      <dsp:nvSpPr>
        <dsp:cNvPr id="0" name=""/>
        <dsp:cNvSpPr/>
      </dsp:nvSpPr>
      <dsp:spPr>
        <a:xfrm>
          <a:off x="4823050" y="781348"/>
          <a:ext cx="2048914" cy="6246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WP2.2 Hydrogeology</a:t>
          </a:r>
          <a:endParaRPr lang="en-GB" sz="1400" kern="1200" dirty="0"/>
        </a:p>
      </dsp:txBody>
      <dsp:txXfrm>
        <a:off x="4823050" y="781348"/>
        <a:ext cx="2048914" cy="624669"/>
      </dsp:txXfrm>
    </dsp:sp>
    <dsp:sp modelId="{C078745A-21C2-1E44-A961-4D9A1CCDF522}">
      <dsp:nvSpPr>
        <dsp:cNvPr id="0" name=""/>
        <dsp:cNvSpPr/>
      </dsp:nvSpPr>
      <dsp:spPr>
        <a:xfrm>
          <a:off x="4823050" y="1562185"/>
          <a:ext cx="2048914" cy="6246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WP2.3 Geotechnology</a:t>
          </a:r>
          <a:endParaRPr lang="en-GB" sz="1400" kern="1200" dirty="0"/>
        </a:p>
      </dsp:txBody>
      <dsp:txXfrm>
        <a:off x="4823050" y="1562185"/>
        <a:ext cx="2048914" cy="624669"/>
      </dsp:txXfrm>
    </dsp:sp>
    <dsp:sp modelId="{318F3E6E-5755-5541-B79A-F2BDD914E796}">
      <dsp:nvSpPr>
        <dsp:cNvPr id="0" name=""/>
        <dsp:cNvSpPr/>
      </dsp:nvSpPr>
      <dsp:spPr>
        <a:xfrm>
          <a:off x="4823050" y="2343021"/>
          <a:ext cx="2048914" cy="6246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WP2.4 Geophysics</a:t>
          </a:r>
          <a:endParaRPr lang="en-GB" sz="1400" kern="1200" dirty="0"/>
        </a:p>
      </dsp:txBody>
      <dsp:txXfrm>
        <a:off x="4823050" y="2343021"/>
        <a:ext cx="2048914" cy="624669"/>
      </dsp:txXfrm>
    </dsp:sp>
    <dsp:sp modelId="{9AFB43BD-634A-B948-B94F-64ABCF923140}">
      <dsp:nvSpPr>
        <dsp:cNvPr id="0" name=""/>
        <dsp:cNvSpPr/>
      </dsp:nvSpPr>
      <dsp:spPr>
        <a:xfrm>
          <a:off x="4823050" y="3123858"/>
          <a:ext cx="2048914" cy="6246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WP2.5 </a:t>
          </a:r>
          <a:r>
            <a:rPr lang="en-US" sz="1400" kern="1200" dirty="0"/>
            <a:t>Interfaces with ETO</a:t>
          </a:r>
          <a:endParaRPr lang="en-GB" sz="1400" kern="1200" dirty="0"/>
        </a:p>
      </dsp:txBody>
      <dsp:txXfrm>
        <a:off x="4823050" y="3123858"/>
        <a:ext cx="2048914" cy="624669"/>
      </dsp:txXfrm>
    </dsp:sp>
    <dsp:sp modelId="{DDC5E5D4-9049-9646-9D6E-A29D44B3C36E}">
      <dsp:nvSpPr>
        <dsp:cNvPr id="0" name=""/>
        <dsp:cNvSpPr/>
      </dsp:nvSpPr>
      <dsp:spPr>
        <a:xfrm>
          <a:off x="2364352" y="2343021"/>
          <a:ext cx="2048914" cy="6246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WD3 Scientific Site Report</a:t>
          </a:r>
        </a:p>
      </dsp:txBody>
      <dsp:txXfrm>
        <a:off x="2364352" y="2343021"/>
        <a:ext cx="2048914" cy="6246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CCD571-5DAF-974D-AD40-5786DD8B01CE}">
      <dsp:nvSpPr>
        <dsp:cNvPr id="0" name=""/>
        <dsp:cNvSpPr/>
      </dsp:nvSpPr>
      <dsp:spPr>
        <a:xfrm>
          <a:off x="4348382" y="2697479"/>
          <a:ext cx="455883" cy="4343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7941" y="0"/>
              </a:lnTo>
              <a:lnTo>
                <a:pt x="227941" y="434339"/>
              </a:lnTo>
              <a:lnTo>
                <a:pt x="455883" y="43433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560581" y="2898908"/>
        <a:ext cx="31483" cy="31483"/>
      </dsp:txXfrm>
    </dsp:sp>
    <dsp:sp modelId="{0AD27C89-A4DA-934F-A9E9-723609073547}">
      <dsp:nvSpPr>
        <dsp:cNvPr id="0" name=""/>
        <dsp:cNvSpPr/>
      </dsp:nvSpPr>
      <dsp:spPr>
        <a:xfrm>
          <a:off x="4348382" y="2261732"/>
          <a:ext cx="455883" cy="435747"/>
        </a:xfrm>
        <a:custGeom>
          <a:avLst/>
          <a:gdLst/>
          <a:ahLst/>
          <a:cxnLst/>
          <a:rect l="0" t="0" r="0" b="0"/>
          <a:pathLst>
            <a:path>
              <a:moveTo>
                <a:pt x="0" y="435747"/>
              </a:moveTo>
              <a:lnTo>
                <a:pt x="227941" y="435747"/>
              </a:lnTo>
              <a:lnTo>
                <a:pt x="227941" y="0"/>
              </a:lnTo>
              <a:lnTo>
                <a:pt x="455883" y="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560557" y="2463840"/>
        <a:ext cx="31531" cy="31531"/>
      </dsp:txXfrm>
    </dsp:sp>
    <dsp:sp modelId="{07729B5F-88F2-9041-948F-C7832CDBCF32}">
      <dsp:nvSpPr>
        <dsp:cNvPr id="0" name=""/>
        <dsp:cNvSpPr/>
      </dsp:nvSpPr>
      <dsp:spPr>
        <a:xfrm>
          <a:off x="1613082" y="1828800"/>
          <a:ext cx="455883" cy="8686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7941" y="0"/>
              </a:lnTo>
              <a:lnTo>
                <a:pt x="227941" y="868679"/>
              </a:lnTo>
              <a:lnTo>
                <a:pt x="455883" y="86867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1816498" y="2238614"/>
        <a:ext cx="49051" cy="49051"/>
      </dsp:txXfrm>
    </dsp:sp>
    <dsp:sp modelId="{44603B01-80A3-CF47-9429-5B056BAC7A70}">
      <dsp:nvSpPr>
        <dsp:cNvPr id="0" name=""/>
        <dsp:cNvSpPr/>
      </dsp:nvSpPr>
      <dsp:spPr>
        <a:xfrm>
          <a:off x="1613082" y="1783079"/>
          <a:ext cx="4558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5883" y="4572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1829626" y="1817402"/>
        <a:ext cx="22794" cy="22794"/>
      </dsp:txXfrm>
    </dsp:sp>
    <dsp:sp modelId="{DF30B6D4-91AB-3E46-BAB9-EA8D8AB3E993}">
      <dsp:nvSpPr>
        <dsp:cNvPr id="0" name=""/>
        <dsp:cNvSpPr/>
      </dsp:nvSpPr>
      <dsp:spPr>
        <a:xfrm>
          <a:off x="1613082" y="960120"/>
          <a:ext cx="455883" cy="868679"/>
        </a:xfrm>
        <a:custGeom>
          <a:avLst/>
          <a:gdLst/>
          <a:ahLst/>
          <a:cxnLst/>
          <a:rect l="0" t="0" r="0" b="0"/>
          <a:pathLst>
            <a:path>
              <a:moveTo>
                <a:pt x="0" y="868679"/>
              </a:moveTo>
              <a:lnTo>
                <a:pt x="227941" y="868679"/>
              </a:lnTo>
              <a:lnTo>
                <a:pt x="227941" y="0"/>
              </a:lnTo>
              <a:lnTo>
                <a:pt x="455883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1816498" y="1369934"/>
        <a:ext cx="49051" cy="49051"/>
      </dsp:txXfrm>
    </dsp:sp>
    <dsp:sp modelId="{D277E6A2-C4F6-6E42-A185-DF99F7ACD402}">
      <dsp:nvSpPr>
        <dsp:cNvPr id="0" name=""/>
        <dsp:cNvSpPr/>
      </dsp:nvSpPr>
      <dsp:spPr>
        <a:xfrm rot="16200000">
          <a:off x="-563189" y="1481327"/>
          <a:ext cx="3657600" cy="6949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700" kern="1200" dirty="0"/>
            <a:t>SCB</a:t>
          </a:r>
        </a:p>
      </dsp:txBody>
      <dsp:txXfrm>
        <a:off x="-563189" y="1481327"/>
        <a:ext cx="3657600" cy="694943"/>
      </dsp:txXfrm>
    </dsp:sp>
    <dsp:sp modelId="{7B3BFB6A-A54B-CF4F-BCCE-052DE8C0DD5D}">
      <dsp:nvSpPr>
        <dsp:cNvPr id="0" name=""/>
        <dsp:cNvSpPr/>
      </dsp:nvSpPr>
      <dsp:spPr>
        <a:xfrm>
          <a:off x="2068965" y="612648"/>
          <a:ext cx="2279416" cy="6949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WD1 </a:t>
          </a:r>
          <a:r>
            <a:rPr lang="en-US" sz="1600" kern="1200" dirty="0"/>
            <a:t>Noise measurements</a:t>
          </a:r>
          <a:endParaRPr lang="en-GB" sz="1600" kern="1200" dirty="0"/>
        </a:p>
      </dsp:txBody>
      <dsp:txXfrm>
        <a:off x="2068965" y="612648"/>
        <a:ext cx="2279416" cy="694943"/>
      </dsp:txXfrm>
    </dsp:sp>
    <dsp:sp modelId="{740260E4-655F-ED47-BFAF-76C09DCA0ACB}">
      <dsp:nvSpPr>
        <dsp:cNvPr id="0" name=""/>
        <dsp:cNvSpPr/>
      </dsp:nvSpPr>
      <dsp:spPr>
        <a:xfrm>
          <a:off x="2068965" y="1481327"/>
          <a:ext cx="2279416" cy="6949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3D Geological and geotechnical evaluation, and modeling</a:t>
          </a:r>
          <a:endParaRPr lang="en-GB" sz="1600" kern="1200" dirty="0"/>
        </a:p>
      </dsp:txBody>
      <dsp:txXfrm>
        <a:off x="2068965" y="1481327"/>
        <a:ext cx="2279416" cy="694943"/>
      </dsp:txXfrm>
    </dsp:sp>
    <dsp:sp modelId="{038811A2-6F3E-844E-B5BA-AA74B16C5D2F}">
      <dsp:nvSpPr>
        <dsp:cNvPr id="0" name=""/>
        <dsp:cNvSpPr/>
      </dsp:nvSpPr>
      <dsp:spPr>
        <a:xfrm>
          <a:off x="2068965" y="2350007"/>
          <a:ext cx="2279416" cy="6949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WD3 Scientific Site Report</a:t>
          </a:r>
        </a:p>
      </dsp:txBody>
      <dsp:txXfrm>
        <a:off x="2068965" y="2350007"/>
        <a:ext cx="2279416" cy="694943"/>
      </dsp:txXfrm>
    </dsp:sp>
    <dsp:sp modelId="{C26C06AF-BFAC-3246-B2BC-D48A2C2DB255}">
      <dsp:nvSpPr>
        <dsp:cNvPr id="0" name=""/>
        <dsp:cNvSpPr/>
      </dsp:nvSpPr>
      <dsp:spPr>
        <a:xfrm>
          <a:off x="4804265" y="1914260"/>
          <a:ext cx="2279416" cy="6949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WP3.1 OSB Interface</a:t>
          </a:r>
          <a:endParaRPr lang="en-GB" sz="1600" kern="1200" dirty="0"/>
        </a:p>
      </dsp:txBody>
      <dsp:txXfrm>
        <a:off x="4804265" y="1914260"/>
        <a:ext cx="2279416" cy="694943"/>
      </dsp:txXfrm>
    </dsp:sp>
    <dsp:sp modelId="{F5A7CB11-D0AB-C744-AB76-AE5533EDBDAD}">
      <dsp:nvSpPr>
        <dsp:cNvPr id="0" name=""/>
        <dsp:cNvSpPr/>
      </dsp:nvSpPr>
      <dsp:spPr>
        <a:xfrm>
          <a:off x="4804265" y="2782940"/>
          <a:ext cx="2279416" cy="6977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WP3.2 ISB Interface </a:t>
          </a:r>
          <a:endParaRPr lang="en-GB" sz="1600" kern="1200" dirty="0"/>
        </a:p>
      </dsp:txBody>
      <dsp:txXfrm>
        <a:off x="4804265" y="2782940"/>
        <a:ext cx="2279416" cy="6977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CCD571-5DAF-974D-AD40-5786DD8B01CE}">
      <dsp:nvSpPr>
        <dsp:cNvPr id="0" name=""/>
        <dsp:cNvSpPr/>
      </dsp:nvSpPr>
      <dsp:spPr>
        <a:xfrm>
          <a:off x="6721496" y="5446933"/>
          <a:ext cx="288655" cy="2750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4327" y="0"/>
              </a:lnTo>
              <a:lnTo>
                <a:pt x="144327" y="275014"/>
              </a:lnTo>
              <a:lnTo>
                <a:pt x="288655" y="27501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855856" y="5574473"/>
        <a:ext cx="19934" cy="19934"/>
      </dsp:txXfrm>
    </dsp:sp>
    <dsp:sp modelId="{0AD27C89-A4DA-934F-A9E9-723609073547}">
      <dsp:nvSpPr>
        <dsp:cNvPr id="0" name=""/>
        <dsp:cNvSpPr/>
      </dsp:nvSpPr>
      <dsp:spPr>
        <a:xfrm>
          <a:off x="6721496" y="5171918"/>
          <a:ext cx="288655" cy="275014"/>
        </a:xfrm>
        <a:custGeom>
          <a:avLst/>
          <a:gdLst/>
          <a:ahLst/>
          <a:cxnLst/>
          <a:rect l="0" t="0" r="0" b="0"/>
          <a:pathLst>
            <a:path>
              <a:moveTo>
                <a:pt x="0" y="275014"/>
              </a:moveTo>
              <a:lnTo>
                <a:pt x="144327" y="275014"/>
              </a:lnTo>
              <a:lnTo>
                <a:pt x="144327" y="0"/>
              </a:lnTo>
              <a:lnTo>
                <a:pt x="288655" y="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855856" y="5299458"/>
        <a:ext cx="19934" cy="19934"/>
      </dsp:txXfrm>
    </dsp:sp>
    <dsp:sp modelId="{D61BFDD9-49BC-8F47-A196-8FE86D5787CE}">
      <dsp:nvSpPr>
        <dsp:cNvPr id="0" name=""/>
        <dsp:cNvSpPr/>
      </dsp:nvSpPr>
      <dsp:spPr>
        <a:xfrm>
          <a:off x="4989562" y="3246814"/>
          <a:ext cx="288655" cy="22001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4327" y="0"/>
              </a:lnTo>
              <a:lnTo>
                <a:pt x="144327" y="2200118"/>
              </a:lnTo>
              <a:lnTo>
                <a:pt x="288655" y="220011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/>
        </a:p>
      </dsp:txBody>
      <dsp:txXfrm>
        <a:off x="5078416" y="4291399"/>
        <a:ext cx="110948" cy="110948"/>
      </dsp:txXfrm>
    </dsp:sp>
    <dsp:sp modelId="{8335C53F-E98C-D241-8923-5C5EF48DFC7B}">
      <dsp:nvSpPr>
        <dsp:cNvPr id="0" name=""/>
        <dsp:cNvSpPr/>
      </dsp:nvSpPr>
      <dsp:spPr>
        <a:xfrm>
          <a:off x="6721496" y="3521829"/>
          <a:ext cx="288655" cy="11000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4327" y="0"/>
              </a:lnTo>
              <a:lnTo>
                <a:pt x="144327" y="1100059"/>
              </a:lnTo>
              <a:lnTo>
                <a:pt x="288655" y="110005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837391" y="4043426"/>
        <a:ext cx="56865" cy="56865"/>
      </dsp:txXfrm>
    </dsp:sp>
    <dsp:sp modelId="{97B83387-15F3-E14A-8F23-1EC19AD0E865}">
      <dsp:nvSpPr>
        <dsp:cNvPr id="0" name=""/>
        <dsp:cNvSpPr/>
      </dsp:nvSpPr>
      <dsp:spPr>
        <a:xfrm>
          <a:off x="6721496" y="3521829"/>
          <a:ext cx="288655" cy="5500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4327" y="0"/>
              </a:lnTo>
              <a:lnTo>
                <a:pt x="144327" y="550029"/>
              </a:lnTo>
              <a:lnTo>
                <a:pt x="288655" y="55002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850294" y="3781315"/>
        <a:ext cx="31058" cy="31058"/>
      </dsp:txXfrm>
    </dsp:sp>
    <dsp:sp modelId="{C8D0C0EE-A149-8147-AC92-09596DC7924F}">
      <dsp:nvSpPr>
        <dsp:cNvPr id="0" name=""/>
        <dsp:cNvSpPr/>
      </dsp:nvSpPr>
      <dsp:spPr>
        <a:xfrm>
          <a:off x="6721496" y="3476109"/>
          <a:ext cx="2886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88655" y="4572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858607" y="3514613"/>
        <a:ext cx="14432" cy="14432"/>
      </dsp:txXfrm>
    </dsp:sp>
    <dsp:sp modelId="{73FBE348-7D37-114D-B29A-241D29A6CDE0}">
      <dsp:nvSpPr>
        <dsp:cNvPr id="0" name=""/>
        <dsp:cNvSpPr/>
      </dsp:nvSpPr>
      <dsp:spPr>
        <a:xfrm>
          <a:off x="6721496" y="2971800"/>
          <a:ext cx="288655" cy="550029"/>
        </a:xfrm>
        <a:custGeom>
          <a:avLst/>
          <a:gdLst/>
          <a:ahLst/>
          <a:cxnLst/>
          <a:rect l="0" t="0" r="0" b="0"/>
          <a:pathLst>
            <a:path>
              <a:moveTo>
                <a:pt x="0" y="550029"/>
              </a:moveTo>
              <a:lnTo>
                <a:pt x="144327" y="550029"/>
              </a:lnTo>
              <a:lnTo>
                <a:pt x="144327" y="0"/>
              </a:lnTo>
              <a:lnTo>
                <a:pt x="288655" y="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850294" y="3231285"/>
        <a:ext cx="31058" cy="31058"/>
      </dsp:txXfrm>
    </dsp:sp>
    <dsp:sp modelId="{EAF243DE-862E-E441-93A8-44753E7D3177}">
      <dsp:nvSpPr>
        <dsp:cNvPr id="0" name=""/>
        <dsp:cNvSpPr/>
      </dsp:nvSpPr>
      <dsp:spPr>
        <a:xfrm>
          <a:off x="6721496" y="2421770"/>
          <a:ext cx="288655" cy="1100059"/>
        </a:xfrm>
        <a:custGeom>
          <a:avLst/>
          <a:gdLst/>
          <a:ahLst/>
          <a:cxnLst/>
          <a:rect l="0" t="0" r="0" b="0"/>
          <a:pathLst>
            <a:path>
              <a:moveTo>
                <a:pt x="0" y="1100059"/>
              </a:moveTo>
              <a:lnTo>
                <a:pt x="144327" y="1100059"/>
              </a:lnTo>
              <a:lnTo>
                <a:pt x="144327" y="0"/>
              </a:lnTo>
              <a:lnTo>
                <a:pt x="288655" y="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837391" y="2943367"/>
        <a:ext cx="56865" cy="56865"/>
      </dsp:txXfrm>
    </dsp:sp>
    <dsp:sp modelId="{44603B01-80A3-CF47-9429-5B056BAC7A70}">
      <dsp:nvSpPr>
        <dsp:cNvPr id="0" name=""/>
        <dsp:cNvSpPr/>
      </dsp:nvSpPr>
      <dsp:spPr>
        <a:xfrm>
          <a:off x="4989562" y="3246814"/>
          <a:ext cx="288655" cy="2750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4327" y="0"/>
              </a:lnTo>
              <a:lnTo>
                <a:pt x="144327" y="275014"/>
              </a:lnTo>
              <a:lnTo>
                <a:pt x="288655" y="27501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5123923" y="3374354"/>
        <a:ext cx="19934" cy="19934"/>
      </dsp:txXfrm>
    </dsp:sp>
    <dsp:sp modelId="{192A0238-6BBE-4941-BE43-91AA1D8266DE}">
      <dsp:nvSpPr>
        <dsp:cNvPr id="0" name=""/>
        <dsp:cNvSpPr/>
      </dsp:nvSpPr>
      <dsp:spPr>
        <a:xfrm>
          <a:off x="6721496" y="1046696"/>
          <a:ext cx="288655" cy="8250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4327" y="0"/>
              </a:lnTo>
              <a:lnTo>
                <a:pt x="144327" y="825044"/>
              </a:lnTo>
              <a:lnTo>
                <a:pt x="288655" y="82504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843972" y="1437366"/>
        <a:ext cx="43704" cy="43704"/>
      </dsp:txXfrm>
    </dsp:sp>
    <dsp:sp modelId="{43EEF159-88E5-124A-855F-BA7B0C3260DA}">
      <dsp:nvSpPr>
        <dsp:cNvPr id="0" name=""/>
        <dsp:cNvSpPr/>
      </dsp:nvSpPr>
      <dsp:spPr>
        <a:xfrm>
          <a:off x="6721496" y="1046696"/>
          <a:ext cx="288655" cy="2750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4327" y="0"/>
              </a:lnTo>
              <a:lnTo>
                <a:pt x="144327" y="275014"/>
              </a:lnTo>
              <a:lnTo>
                <a:pt x="288655" y="27501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855856" y="1174236"/>
        <a:ext cx="19934" cy="19934"/>
      </dsp:txXfrm>
    </dsp:sp>
    <dsp:sp modelId="{A1DB5645-2084-4943-A29F-55F31935540E}">
      <dsp:nvSpPr>
        <dsp:cNvPr id="0" name=""/>
        <dsp:cNvSpPr/>
      </dsp:nvSpPr>
      <dsp:spPr>
        <a:xfrm>
          <a:off x="6721496" y="771681"/>
          <a:ext cx="288655" cy="275014"/>
        </a:xfrm>
        <a:custGeom>
          <a:avLst/>
          <a:gdLst/>
          <a:ahLst/>
          <a:cxnLst/>
          <a:rect l="0" t="0" r="0" b="0"/>
          <a:pathLst>
            <a:path>
              <a:moveTo>
                <a:pt x="0" y="275014"/>
              </a:moveTo>
              <a:lnTo>
                <a:pt x="144327" y="275014"/>
              </a:lnTo>
              <a:lnTo>
                <a:pt x="144327" y="0"/>
              </a:lnTo>
              <a:lnTo>
                <a:pt x="288655" y="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855856" y="899221"/>
        <a:ext cx="19934" cy="19934"/>
      </dsp:txXfrm>
    </dsp:sp>
    <dsp:sp modelId="{6A5C9D62-92D2-1F43-A930-F93D76BB6126}">
      <dsp:nvSpPr>
        <dsp:cNvPr id="0" name=""/>
        <dsp:cNvSpPr/>
      </dsp:nvSpPr>
      <dsp:spPr>
        <a:xfrm>
          <a:off x="6721496" y="221651"/>
          <a:ext cx="288655" cy="825044"/>
        </a:xfrm>
        <a:custGeom>
          <a:avLst/>
          <a:gdLst/>
          <a:ahLst/>
          <a:cxnLst/>
          <a:rect l="0" t="0" r="0" b="0"/>
          <a:pathLst>
            <a:path>
              <a:moveTo>
                <a:pt x="0" y="825044"/>
              </a:moveTo>
              <a:lnTo>
                <a:pt x="144327" y="825044"/>
              </a:lnTo>
              <a:lnTo>
                <a:pt x="144327" y="0"/>
              </a:lnTo>
              <a:lnTo>
                <a:pt x="288655" y="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843972" y="612321"/>
        <a:ext cx="43704" cy="43704"/>
      </dsp:txXfrm>
    </dsp:sp>
    <dsp:sp modelId="{DF30B6D4-91AB-3E46-BAB9-EA8D8AB3E993}">
      <dsp:nvSpPr>
        <dsp:cNvPr id="0" name=""/>
        <dsp:cNvSpPr/>
      </dsp:nvSpPr>
      <dsp:spPr>
        <a:xfrm>
          <a:off x="4989562" y="1046696"/>
          <a:ext cx="288655" cy="2200118"/>
        </a:xfrm>
        <a:custGeom>
          <a:avLst/>
          <a:gdLst/>
          <a:ahLst/>
          <a:cxnLst/>
          <a:rect l="0" t="0" r="0" b="0"/>
          <a:pathLst>
            <a:path>
              <a:moveTo>
                <a:pt x="0" y="2200118"/>
              </a:moveTo>
              <a:lnTo>
                <a:pt x="144327" y="2200118"/>
              </a:lnTo>
              <a:lnTo>
                <a:pt x="144327" y="0"/>
              </a:lnTo>
              <a:lnTo>
                <a:pt x="288655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/>
        </a:p>
      </dsp:txBody>
      <dsp:txXfrm>
        <a:off x="5078416" y="2091281"/>
        <a:ext cx="110948" cy="110948"/>
      </dsp:txXfrm>
    </dsp:sp>
    <dsp:sp modelId="{D277E6A2-C4F6-6E42-A185-DF99F7ACD402}">
      <dsp:nvSpPr>
        <dsp:cNvPr id="0" name=""/>
        <dsp:cNvSpPr/>
      </dsp:nvSpPr>
      <dsp:spPr>
        <a:xfrm rot="16200000">
          <a:off x="3611593" y="3026802"/>
          <a:ext cx="2315914" cy="4400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SCB</a:t>
          </a:r>
        </a:p>
      </dsp:txBody>
      <dsp:txXfrm>
        <a:off x="3611593" y="3026802"/>
        <a:ext cx="2315914" cy="440023"/>
      </dsp:txXfrm>
    </dsp:sp>
    <dsp:sp modelId="{7B3BFB6A-A54B-CF4F-BCCE-052DE8C0DD5D}">
      <dsp:nvSpPr>
        <dsp:cNvPr id="0" name=""/>
        <dsp:cNvSpPr/>
      </dsp:nvSpPr>
      <dsp:spPr>
        <a:xfrm>
          <a:off x="5278218" y="826684"/>
          <a:ext cx="1443277" cy="4400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WD1 </a:t>
          </a:r>
          <a:r>
            <a:rPr lang="en-US" sz="1000" kern="1200" dirty="0"/>
            <a:t>Noise measurements</a:t>
          </a:r>
          <a:endParaRPr lang="en-GB" sz="1000" kern="1200" dirty="0"/>
        </a:p>
      </dsp:txBody>
      <dsp:txXfrm>
        <a:off x="5278218" y="826684"/>
        <a:ext cx="1443277" cy="440023"/>
      </dsp:txXfrm>
    </dsp:sp>
    <dsp:sp modelId="{1D1831DF-C20C-B74F-A5D9-447CCB35D46A}">
      <dsp:nvSpPr>
        <dsp:cNvPr id="0" name=""/>
        <dsp:cNvSpPr/>
      </dsp:nvSpPr>
      <dsp:spPr>
        <a:xfrm>
          <a:off x="7010151" y="1639"/>
          <a:ext cx="1443277" cy="4400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WP1.1 Seismic noise</a:t>
          </a:r>
        </a:p>
      </dsp:txBody>
      <dsp:txXfrm>
        <a:off x="7010151" y="1639"/>
        <a:ext cx="1443277" cy="440023"/>
      </dsp:txXfrm>
    </dsp:sp>
    <dsp:sp modelId="{EBFDE92F-458B-6941-B63F-68CE09597BE3}">
      <dsp:nvSpPr>
        <dsp:cNvPr id="0" name=""/>
        <dsp:cNvSpPr/>
      </dsp:nvSpPr>
      <dsp:spPr>
        <a:xfrm>
          <a:off x="7010151" y="551669"/>
          <a:ext cx="1443277" cy="4400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WP1.2 Gravimetry &amp; Geodynamics</a:t>
          </a:r>
        </a:p>
      </dsp:txBody>
      <dsp:txXfrm>
        <a:off x="7010151" y="551669"/>
        <a:ext cx="1443277" cy="440023"/>
      </dsp:txXfrm>
    </dsp:sp>
    <dsp:sp modelId="{F9D1558D-1771-2146-9F8A-D144F7069A36}">
      <dsp:nvSpPr>
        <dsp:cNvPr id="0" name=""/>
        <dsp:cNvSpPr/>
      </dsp:nvSpPr>
      <dsp:spPr>
        <a:xfrm>
          <a:off x="7010151" y="1101699"/>
          <a:ext cx="1443277" cy="4400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WP1.3 Magnetic noise</a:t>
          </a:r>
        </a:p>
      </dsp:txBody>
      <dsp:txXfrm>
        <a:off x="7010151" y="1101699"/>
        <a:ext cx="1443277" cy="440023"/>
      </dsp:txXfrm>
    </dsp:sp>
    <dsp:sp modelId="{4BE4B67B-E6A5-EA4B-B4D7-649AC99592A6}">
      <dsp:nvSpPr>
        <dsp:cNvPr id="0" name=""/>
        <dsp:cNvSpPr/>
      </dsp:nvSpPr>
      <dsp:spPr>
        <a:xfrm>
          <a:off x="7010151" y="1651728"/>
          <a:ext cx="1443277" cy="4400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WP1.4 Other Env. Noise</a:t>
          </a:r>
        </a:p>
      </dsp:txBody>
      <dsp:txXfrm>
        <a:off x="7010151" y="1651728"/>
        <a:ext cx="1443277" cy="440023"/>
      </dsp:txXfrm>
    </dsp:sp>
    <dsp:sp modelId="{740260E4-655F-ED47-BFAF-76C09DCA0ACB}">
      <dsp:nvSpPr>
        <dsp:cNvPr id="0" name=""/>
        <dsp:cNvSpPr/>
      </dsp:nvSpPr>
      <dsp:spPr>
        <a:xfrm>
          <a:off x="5278218" y="3301817"/>
          <a:ext cx="1443277" cy="4400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3D Geological and geotechnical evaluation, and modeling</a:t>
          </a:r>
          <a:endParaRPr lang="en-GB" sz="1000" kern="1200" dirty="0"/>
        </a:p>
      </dsp:txBody>
      <dsp:txXfrm>
        <a:off x="5278218" y="3301817"/>
        <a:ext cx="1443277" cy="440023"/>
      </dsp:txXfrm>
    </dsp:sp>
    <dsp:sp modelId="{7D4F541C-DBFA-184B-B8BB-C1C326AF9A43}">
      <dsp:nvSpPr>
        <dsp:cNvPr id="0" name=""/>
        <dsp:cNvSpPr/>
      </dsp:nvSpPr>
      <dsp:spPr>
        <a:xfrm>
          <a:off x="7010151" y="2201758"/>
          <a:ext cx="1443277" cy="4400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WP2.1 </a:t>
          </a:r>
          <a:r>
            <a:rPr lang="en-US" sz="1000" kern="1200" dirty="0"/>
            <a:t>Structural Geology</a:t>
          </a:r>
          <a:endParaRPr lang="en-GB" sz="1000" kern="1200" dirty="0"/>
        </a:p>
      </dsp:txBody>
      <dsp:txXfrm>
        <a:off x="7010151" y="2201758"/>
        <a:ext cx="1443277" cy="440023"/>
      </dsp:txXfrm>
    </dsp:sp>
    <dsp:sp modelId="{79DB0562-5486-5940-9172-1599A507C762}">
      <dsp:nvSpPr>
        <dsp:cNvPr id="0" name=""/>
        <dsp:cNvSpPr/>
      </dsp:nvSpPr>
      <dsp:spPr>
        <a:xfrm>
          <a:off x="7010151" y="2751788"/>
          <a:ext cx="1443277" cy="4400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WP2.2 Hydrogeology</a:t>
          </a:r>
          <a:endParaRPr lang="en-GB" sz="1000" kern="1200" dirty="0"/>
        </a:p>
      </dsp:txBody>
      <dsp:txXfrm>
        <a:off x="7010151" y="2751788"/>
        <a:ext cx="1443277" cy="440023"/>
      </dsp:txXfrm>
    </dsp:sp>
    <dsp:sp modelId="{C078745A-21C2-1E44-A961-4D9A1CCDF522}">
      <dsp:nvSpPr>
        <dsp:cNvPr id="0" name=""/>
        <dsp:cNvSpPr/>
      </dsp:nvSpPr>
      <dsp:spPr>
        <a:xfrm>
          <a:off x="7010151" y="3301817"/>
          <a:ext cx="1443277" cy="4400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WP2.3 Geotechnology</a:t>
          </a:r>
          <a:endParaRPr lang="en-GB" sz="1000" kern="1200" dirty="0"/>
        </a:p>
      </dsp:txBody>
      <dsp:txXfrm>
        <a:off x="7010151" y="3301817"/>
        <a:ext cx="1443277" cy="440023"/>
      </dsp:txXfrm>
    </dsp:sp>
    <dsp:sp modelId="{318F3E6E-5755-5541-B79A-F2BDD914E796}">
      <dsp:nvSpPr>
        <dsp:cNvPr id="0" name=""/>
        <dsp:cNvSpPr/>
      </dsp:nvSpPr>
      <dsp:spPr>
        <a:xfrm>
          <a:off x="7010151" y="3851847"/>
          <a:ext cx="1443277" cy="4400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WP2.4 Geophysics</a:t>
          </a:r>
          <a:endParaRPr lang="en-GB" sz="1000" kern="1200" dirty="0"/>
        </a:p>
      </dsp:txBody>
      <dsp:txXfrm>
        <a:off x="7010151" y="3851847"/>
        <a:ext cx="1443277" cy="440023"/>
      </dsp:txXfrm>
    </dsp:sp>
    <dsp:sp modelId="{9AFB43BD-634A-B948-B94F-64ABCF923140}">
      <dsp:nvSpPr>
        <dsp:cNvPr id="0" name=""/>
        <dsp:cNvSpPr/>
      </dsp:nvSpPr>
      <dsp:spPr>
        <a:xfrm>
          <a:off x="7010151" y="4401877"/>
          <a:ext cx="1443277" cy="4400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WP2.5 </a:t>
          </a:r>
          <a:r>
            <a:rPr lang="en-US" sz="1000" kern="1200" dirty="0"/>
            <a:t>Interfaces with ETO</a:t>
          </a:r>
          <a:endParaRPr lang="en-GB" sz="1000" kern="1200" dirty="0"/>
        </a:p>
      </dsp:txBody>
      <dsp:txXfrm>
        <a:off x="7010151" y="4401877"/>
        <a:ext cx="1443277" cy="440023"/>
      </dsp:txXfrm>
    </dsp:sp>
    <dsp:sp modelId="{279839F7-6FC7-C048-9C14-A34C8C3FAA89}">
      <dsp:nvSpPr>
        <dsp:cNvPr id="0" name=""/>
        <dsp:cNvSpPr/>
      </dsp:nvSpPr>
      <dsp:spPr>
        <a:xfrm>
          <a:off x="5278218" y="5226921"/>
          <a:ext cx="1443277" cy="4400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WD3 Scientific Site Report</a:t>
          </a:r>
        </a:p>
      </dsp:txBody>
      <dsp:txXfrm>
        <a:off x="5278218" y="5226921"/>
        <a:ext cx="1443277" cy="440023"/>
      </dsp:txXfrm>
    </dsp:sp>
    <dsp:sp modelId="{C26C06AF-BFAC-3246-B2BC-D48A2C2DB255}">
      <dsp:nvSpPr>
        <dsp:cNvPr id="0" name=""/>
        <dsp:cNvSpPr/>
      </dsp:nvSpPr>
      <dsp:spPr>
        <a:xfrm>
          <a:off x="7010151" y="4951906"/>
          <a:ext cx="1443277" cy="4400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WP3.1 OSB Interface</a:t>
          </a:r>
          <a:endParaRPr lang="en-GB" sz="1000" kern="1200" dirty="0"/>
        </a:p>
      </dsp:txBody>
      <dsp:txXfrm>
        <a:off x="7010151" y="4951906"/>
        <a:ext cx="1443277" cy="440023"/>
      </dsp:txXfrm>
    </dsp:sp>
    <dsp:sp modelId="{F5A7CB11-D0AB-C744-AB76-AE5533EDBDAD}">
      <dsp:nvSpPr>
        <dsp:cNvPr id="0" name=""/>
        <dsp:cNvSpPr/>
      </dsp:nvSpPr>
      <dsp:spPr>
        <a:xfrm>
          <a:off x="7010151" y="5501936"/>
          <a:ext cx="1443277" cy="4400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WP3.2 ISB Interface </a:t>
          </a:r>
          <a:endParaRPr lang="en-GB" sz="1000" kern="1200" dirty="0"/>
        </a:p>
      </dsp:txBody>
      <dsp:txXfrm>
        <a:off x="7010151" y="5501936"/>
        <a:ext cx="1443277" cy="4400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415FB-1C81-8541-BACB-AD9C288BD82E}" type="datetimeFigureOut">
              <a:rPr lang="en-US" smtClean="0"/>
              <a:t>6/18/24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A6F94-BCD7-7A46-B9AA-A3E30F5DC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6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5" name="Google Shape;19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2" name="Google Shape;2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24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6/18/24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109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6/18/24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9899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6/18/24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296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6/18/24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19967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6/18/24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1788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6/18/24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567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6/18/24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816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6/18/24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615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833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6/18/24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361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6/18/24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196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6/18/24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5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6/18/24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764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pPr/>
              <a:t>6/18/24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146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6/18/24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5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6/18/24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89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  <p:sldLayoutId id="2147483799" r:id="rId15"/>
    <p:sldLayoutId id="21474838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3567136-4D66-0088-D521-7C44153CF1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561" r="-1" b="-1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2AF90B1-3B78-FD0C-9B4F-A7EA5F3253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8867" y="1678666"/>
            <a:ext cx="4088190" cy="2369093"/>
          </a:xfrm>
        </p:spPr>
        <p:txBody>
          <a:bodyPr>
            <a:normAutofit/>
          </a:bodyPr>
          <a:lstStyle/>
          <a:p>
            <a:r>
              <a:rPr lang="en-US" sz="4800"/>
              <a:t>New SPB Mandate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CA34D7-0DD0-B481-2343-64DDF3BF24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7335" y="4050831"/>
            <a:ext cx="4079721" cy="1096901"/>
          </a:xfrm>
        </p:spPr>
        <p:txBody>
          <a:bodyPr>
            <a:normAutofit/>
          </a:bodyPr>
          <a:lstStyle/>
          <a:p>
            <a:endParaRPr lang="en-US" sz="160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1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1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3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5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436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7D9EA52B-BBF3-1425-D108-447F05C1DE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2363379"/>
              </p:ext>
            </p:extLst>
          </p:nvPr>
        </p:nvGraphicFramePr>
        <p:xfrm>
          <a:off x="2702336" y="279400"/>
          <a:ext cx="800182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3">
            <a:extLst>
              <a:ext uri="{FF2B5EF4-FFF2-40B4-BE49-F238E27FC236}">
                <a16:creationId xmlns:a16="http://schemas.microsoft.com/office/drawing/2014/main" id="{3D7771E1-21F3-8320-24C6-C1C90B2B21F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2319866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SCB Structure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E2B0693-F0B0-93D6-9A3A-CE22F2A920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660519"/>
              </p:ext>
            </p:extLst>
          </p:nvPr>
        </p:nvGraphicFramePr>
        <p:xfrm>
          <a:off x="648494" y="3859529"/>
          <a:ext cx="8841170" cy="280473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182534">
                  <a:extLst>
                    <a:ext uri="{9D8B030D-6E8A-4147-A177-3AD203B41FA5}">
                      <a16:colId xmlns:a16="http://schemas.microsoft.com/office/drawing/2014/main" val="2684227391"/>
                    </a:ext>
                  </a:extLst>
                </a:gridCol>
                <a:gridCol w="3658636">
                  <a:extLst>
                    <a:ext uri="{9D8B030D-6E8A-4147-A177-3AD203B41FA5}">
                      <a16:colId xmlns:a16="http://schemas.microsoft.com/office/drawing/2014/main" val="1649006823"/>
                    </a:ext>
                  </a:extLst>
                </a:gridCol>
              </a:tblGrid>
              <a:tr h="21598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Topics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Output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7174911"/>
                  </a:ext>
                </a:extLst>
              </a:tr>
              <a:tr h="2425617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400" dirty="0">
                          <a:effectLst/>
                        </a:rPr>
                        <a:t>Common methodologies to evaluate the impact of environmental noise on detector performance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400" dirty="0">
                          <a:effectLst/>
                        </a:rPr>
                        <a:t>Common methodologies to elaborate possible site noise mitigation strategies  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400" dirty="0">
                          <a:effectLst/>
                        </a:rPr>
                        <a:t>Validation procedure of local team results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400" dirty="0">
                          <a:effectLst/>
                        </a:rPr>
                        <a:t>Site preservation strategy coming from noise impact.  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400" dirty="0">
                          <a:effectLst/>
                        </a:rPr>
                        <a:t>Risk assessment. 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400" dirty="0">
                          <a:effectLst/>
                        </a:rPr>
                        <a:t>Coordination of local team studies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400" dirty="0">
                          <a:effectLst/>
                        </a:rPr>
                        <a:t>Document describing a common methodology to evaluate site dependent detector performances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400" dirty="0">
                          <a:effectLst/>
                        </a:rPr>
                        <a:t>Document describing a possible site noise mitigation strategy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400" dirty="0">
                          <a:effectLst/>
                        </a:rPr>
                        <a:t>Document describing a validation procedure of local team results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400" dirty="0">
                          <a:effectLst/>
                        </a:rPr>
                        <a:t>Document describing a methodology to evaluate the probability and the severity of risk related to site dependent detector performance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1342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7901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C7230F-E523-CBC9-C5E1-0C8CDFA4B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687" y="0"/>
            <a:ext cx="8596668" cy="1320800"/>
          </a:xfrm>
        </p:spPr>
        <p:txBody>
          <a:bodyPr/>
          <a:lstStyle/>
          <a:p>
            <a:r>
              <a:rPr lang="en-US" dirty="0"/>
              <a:t>SCB Structure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7D9EA52B-BBF3-1425-D108-447F05C1DE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6172453"/>
              </p:ext>
            </p:extLst>
          </p:nvPr>
        </p:nvGraphicFramePr>
        <p:xfrm>
          <a:off x="-1539464" y="457200"/>
          <a:ext cx="13002969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6843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B4DE830A-B531-4A3B-96F6-0ECE88B08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460B5DA-DFC4-96E0-956F-82AACE01C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577" y="-8467"/>
            <a:ext cx="8288032" cy="10963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SCB Structure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331068D-CD31-A27A-7358-29AE645BD3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230885"/>
              </p:ext>
            </p:extLst>
          </p:nvPr>
        </p:nvGraphicFramePr>
        <p:xfrm>
          <a:off x="860551" y="1407032"/>
          <a:ext cx="8288034" cy="4548761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1648040">
                  <a:extLst>
                    <a:ext uri="{9D8B030D-6E8A-4147-A177-3AD203B41FA5}">
                      <a16:colId xmlns:a16="http://schemas.microsoft.com/office/drawing/2014/main" val="79433036"/>
                    </a:ext>
                  </a:extLst>
                </a:gridCol>
                <a:gridCol w="2657784">
                  <a:extLst>
                    <a:ext uri="{9D8B030D-6E8A-4147-A177-3AD203B41FA5}">
                      <a16:colId xmlns:a16="http://schemas.microsoft.com/office/drawing/2014/main" val="129493764"/>
                    </a:ext>
                  </a:extLst>
                </a:gridCol>
                <a:gridCol w="2662031">
                  <a:extLst>
                    <a:ext uri="{9D8B030D-6E8A-4147-A177-3AD203B41FA5}">
                      <a16:colId xmlns:a16="http://schemas.microsoft.com/office/drawing/2014/main" val="319678974"/>
                    </a:ext>
                  </a:extLst>
                </a:gridCol>
                <a:gridCol w="1320179">
                  <a:extLst>
                    <a:ext uri="{9D8B030D-6E8A-4147-A177-3AD203B41FA5}">
                      <a16:colId xmlns:a16="http://schemas.microsoft.com/office/drawing/2014/main" val="960700156"/>
                    </a:ext>
                  </a:extLst>
                </a:gridCol>
              </a:tblGrid>
              <a:tr h="15210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b="1" cap="none" spc="30">
                          <a:solidFill>
                            <a:schemeClr val="tx1"/>
                          </a:solidFill>
                          <a:effectLst/>
                        </a:rPr>
                        <a:t>Working Divisions</a:t>
                      </a:r>
                      <a:endParaRPr lang="en-US" sz="1050" b="1" cap="none" spc="3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4892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b="1" cap="none" spc="30">
                          <a:solidFill>
                            <a:schemeClr val="tx1"/>
                          </a:solidFill>
                          <a:effectLst/>
                        </a:rPr>
                        <a:t>Topics</a:t>
                      </a:r>
                      <a:endParaRPr lang="en-US" sz="1050" b="1" cap="none" spc="3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4892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b="1" cap="none" spc="30">
                          <a:solidFill>
                            <a:schemeClr val="tx1"/>
                          </a:solidFill>
                          <a:effectLst/>
                        </a:rPr>
                        <a:t>Output</a:t>
                      </a:r>
                      <a:endParaRPr lang="en-US" sz="1050" b="1" cap="none" spc="3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4892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50" b="1" cap="none" spc="30">
                          <a:solidFill>
                            <a:schemeClr val="tx1"/>
                          </a:solidFill>
                          <a:effectLst/>
                        </a:rPr>
                        <a:t>WP</a:t>
                      </a:r>
                      <a:endParaRPr lang="en-US" sz="1050" b="1" cap="none" spc="3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4892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9182909"/>
                  </a:ext>
                </a:extLst>
              </a:tr>
              <a:tr h="95671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Noise measurements</a:t>
                      </a:r>
                      <a:endParaRPr lang="en-US" sz="8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686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Update of the needed physical variables for the site characterization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Update of surface and underground (and/or borehole) accurate noise measurements, with procedures and standards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Coordination of the measurement campaigns at the candidate sites (ongoing and planned)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Interaction with the host teams to have comparable long/short-term, active/passive measurements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Set of standard data formats, repository and analysis tools.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Site data management</a:t>
                      </a:r>
                      <a:endParaRPr lang="en-US" sz="8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686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Document describing a set of physical variables to be acquired by the Host Teams.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Documents describing standard for measurements 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Documents describing common data formats and analysis tools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8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686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Seismic Noise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Gravimetry and Geodynamics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Magnetic noise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Other Env. Noise</a:t>
                      </a:r>
                      <a:endParaRPr lang="en-US" sz="8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686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857339"/>
                  </a:ext>
                </a:extLst>
              </a:tr>
              <a:tr h="95671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Noise Impact Evaluation  </a:t>
                      </a:r>
                      <a:endParaRPr lang="en-US" sz="8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462" marR="686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 dirty="0">
                          <a:solidFill>
                            <a:schemeClr val="tx1"/>
                          </a:solidFill>
                          <a:effectLst/>
                        </a:rPr>
                        <a:t>Common methodologies to evaluate the impact of environmental noise on detector performance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 dirty="0">
                          <a:solidFill>
                            <a:schemeClr val="tx1"/>
                          </a:solidFill>
                          <a:effectLst/>
                        </a:rPr>
                        <a:t>Common methodologies to elaborate possible site noise mitigation strategies  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 dirty="0">
                          <a:solidFill>
                            <a:schemeClr val="tx1"/>
                          </a:solidFill>
                          <a:effectLst/>
                        </a:rPr>
                        <a:t>Validation procedure of local team results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 dirty="0">
                          <a:solidFill>
                            <a:schemeClr val="tx1"/>
                          </a:solidFill>
                          <a:effectLst/>
                        </a:rPr>
                        <a:t>Site preservation strategy coming from noise impact.  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 dirty="0">
                          <a:solidFill>
                            <a:schemeClr val="tx1"/>
                          </a:solidFill>
                          <a:effectLst/>
                        </a:rPr>
                        <a:t>Risk assessment. 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 dirty="0">
                          <a:solidFill>
                            <a:schemeClr val="tx1"/>
                          </a:solidFill>
                          <a:effectLst/>
                        </a:rPr>
                        <a:t>Coordination of local team studies </a:t>
                      </a:r>
                    </a:p>
                    <a:p>
                      <a:pPr marL="45720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8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8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462" marR="686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Document describing a common methodology to evaluate site dependent detector performances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Document describing a possible site noise mitigation strategy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Document describing a validation procedure of local team results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Document describing a methodology to evaluate the probability and the severity of risk related to site dependent detector performance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8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462" marR="686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OSB Interface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ISB Interface </a:t>
                      </a:r>
                      <a:endParaRPr lang="en-US" sz="8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4462" marR="686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725173"/>
                  </a:ext>
                </a:extLst>
              </a:tr>
              <a:tr h="8519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3D Geological and geotechnical evaluation, and modeling.</a:t>
                      </a:r>
                      <a:endParaRPr lang="en-US" sz="8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686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Definition of minimal set of (hydro-)geological, geophysical, and geotechnical investigations to be performed by the Host Teams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Coordination of local team effort and promote data/methods exchanges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Provide subsurface images at defined regional locations, such as tunnels and caverns.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Derive structural model and rock quality model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Define groundwater conditions in terms of pressure and flow</a:t>
                      </a:r>
                      <a:endParaRPr lang="en-US" sz="8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686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Document describing a minimal set of geo parameters to create 3D models and maps on. 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Documents describing the standards for a local site document providing the geotechnical perspective that the proposed detector can be build.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>
                          <a:solidFill>
                            <a:schemeClr val="tx1"/>
                          </a:solidFill>
                          <a:effectLst/>
                        </a:rPr>
                        <a:t>3D maps of predefined subsurface parameters for the volume enclosed by ET, extended to a region considered relevant </a:t>
                      </a:r>
                      <a:endParaRPr lang="en-US" sz="8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686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 dirty="0">
                          <a:solidFill>
                            <a:schemeClr val="tx1"/>
                          </a:solidFill>
                          <a:effectLst/>
                        </a:rPr>
                        <a:t>Structural Geology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 dirty="0">
                          <a:solidFill>
                            <a:schemeClr val="tx1"/>
                          </a:solidFill>
                          <a:effectLst/>
                        </a:rPr>
                        <a:t>Hydrogeology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 dirty="0">
                          <a:solidFill>
                            <a:schemeClr val="tx1"/>
                          </a:solidFill>
                          <a:effectLst/>
                        </a:rPr>
                        <a:t>Geotechnology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 dirty="0">
                          <a:solidFill>
                            <a:schemeClr val="tx1"/>
                          </a:solidFill>
                          <a:effectLst/>
                        </a:rPr>
                        <a:t>Geophysics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Wingdings" pitchFamily="2" charset="2"/>
                        <a:buChar char="Ø"/>
                      </a:pPr>
                      <a:r>
                        <a:rPr lang="en-US" sz="800" cap="none" spc="0" dirty="0">
                          <a:solidFill>
                            <a:schemeClr val="tx1"/>
                          </a:solidFill>
                          <a:effectLst/>
                        </a:rPr>
                        <a:t>Interfaces with ETO</a:t>
                      </a:r>
                      <a:endParaRPr lang="en-US" sz="8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6865" marT="0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9247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1965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4"/>
          <p:cNvSpPr txBox="1">
            <a:spLocks noGrp="1"/>
          </p:cNvSpPr>
          <p:nvPr>
            <p:ph type="title"/>
          </p:nvPr>
        </p:nvSpPr>
        <p:spPr>
          <a:xfrm>
            <a:off x="670985" y="61914"/>
            <a:ext cx="9144000" cy="942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SCB/SPB: General Mission </a:t>
            </a:r>
            <a:endParaRPr/>
          </a:p>
        </p:txBody>
      </p:sp>
      <p:sp>
        <p:nvSpPr>
          <p:cNvPr id="198" name="Google Shape;198;p4"/>
          <p:cNvSpPr txBox="1">
            <a:spLocks noGrp="1"/>
          </p:cNvSpPr>
          <p:nvPr>
            <p:ph type="body" idx="1"/>
          </p:nvPr>
        </p:nvSpPr>
        <p:spPr>
          <a:xfrm>
            <a:off x="670984" y="1355726"/>
            <a:ext cx="8614530" cy="4799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 sz="2800" dirty="0"/>
              <a:t>The SCB/SPB must lead the effort on the Einstein Telescope site related activities</a:t>
            </a:r>
            <a:endParaRPr sz="2800" dirty="0"/>
          </a:p>
          <a:p>
            <a:pPr marL="514350" lvl="0" indent="-5143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Noto Sans Symbols"/>
              <a:buChar char="➢"/>
            </a:pPr>
            <a:r>
              <a:rPr lang="en-US" sz="2800" dirty="0"/>
              <a:t>It must coordinate the activities to acquire the required characteristics for each site proposing to host the Einstein Telescope;</a:t>
            </a:r>
            <a:endParaRPr sz="2800" dirty="0"/>
          </a:p>
          <a:p>
            <a:pPr marL="514350" lvl="0" indent="-5143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Noto Sans Symbols"/>
              <a:buChar char="➢"/>
            </a:pPr>
            <a:r>
              <a:rPr lang="en-US" sz="2800" dirty="0"/>
              <a:t>Collect, organize and/or produce all the characterizations and documentation needed for a fair comparison of the sites;</a:t>
            </a:r>
            <a:endParaRPr sz="2800" dirty="0"/>
          </a:p>
          <a:p>
            <a:pPr marL="514350" lvl="0" indent="-5143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Noto Sans Symbols"/>
              <a:buChar char="➢"/>
            </a:pPr>
            <a:r>
              <a:rPr lang="en-US" sz="2800" dirty="0"/>
              <a:t>Propose a common framework and common basis for the evaluation of the candidate sites.</a:t>
            </a:r>
            <a:endParaRPr sz="2800" dirty="0"/>
          </a:p>
          <a:p>
            <a:pPr marL="660400" lvl="0" indent="-254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200"/>
              <a:buFont typeface="Noto Sans Symbols"/>
              <a:buNone/>
            </a:pPr>
            <a:endParaRPr sz="2800" dirty="0"/>
          </a:p>
        </p:txBody>
      </p:sp>
      <p:sp>
        <p:nvSpPr>
          <p:cNvPr id="199" name="Google Shape;199;p4"/>
          <p:cNvSpPr txBox="1">
            <a:spLocks noGrp="1"/>
          </p:cNvSpPr>
          <p:nvPr>
            <p:ph type="sldNum" idx="12"/>
          </p:nvPr>
        </p:nvSpPr>
        <p:spPr>
          <a:xfrm>
            <a:off x="9817101" y="6303963"/>
            <a:ext cx="2351700" cy="4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87444A-95A1-AE3F-7CD9-7977711AC2D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B75A1F4-463C-D647-85A9-1F03E932A770}" type="datetime1">
              <a:rPr lang="en-US" smtClean="0"/>
              <a:t>6/18/24</a:t>
            </a:fld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5"/>
          <p:cNvSpPr txBox="1">
            <a:spLocks noGrp="1"/>
          </p:cNvSpPr>
          <p:nvPr>
            <p:ph type="title"/>
          </p:nvPr>
        </p:nvSpPr>
        <p:spPr>
          <a:xfrm>
            <a:off x="670985" y="61914"/>
            <a:ext cx="9144000" cy="942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SCB/SPB: Structure</a:t>
            </a:r>
            <a:endParaRPr dirty="0"/>
          </a:p>
        </p:txBody>
      </p:sp>
      <p:sp>
        <p:nvSpPr>
          <p:cNvPr id="205" name="Google Shape;205;p5"/>
          <p:cNvSpPr txBox="1">
            <a:spLocks noGrp="1"/>
          </p:cNvSpPr>
          <p:nvPr>
            <p:ph type="sldNum" idx="12"/>
          </p:nvPr>
        </p:nvSpPr>
        <p:spPr>
          <a:xfrm>
            <a:off x="9817101" y="6303963"/>
            <a:ext cx="2351617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206" name="Google Shape;206;p5"/>
          <p:cNvSpPr/>
          <p:nvPr/>
        </p:nvSpPr>
        <p:spPr>
          <a:xfrm>
            <a:off x="363967" y="1162756"/>
            <a:ext cx="11695506" cy="643466"/>
          </a:xfrm>
          <a:prstGeom prst="roundRect">
            <a:avLst>
              <a:gd name="adj" fmla="val 16667"/>
            </a:avLst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</a:pPr>
            <a:r>
              <a:rPr lang="en-US" sz="32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Site Characterization/Preparation Board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7" name="Google Shape;207;p5"/>
          <p:cNvGrpSpPr/>
          <p:nvPr/>
        </p:nvGrpSpPr>
        <p:grpSpPr>
          <a:xfrm>
            <a:off x="363968" y="1781011"/>
            <a:ext cx="5139799" cy="4070659"/>
            <a:chOff x="103186" y="1787562"/>
            <a:chExt cx="5139799" cy="4070659"/>
          </a:xfrm>
          <a:solidFill>
            <a:srgbClr val="4472C4"/>
          </a:solidFill>
        </p:grpSpPr>
        <p:grpSp>
          <p:nvGrpSpPr>
            <p:cNvPr id="208" name="Google Shape;208;p5"/>
            <p:cNvGrpSpPr/>
            <p:nvPr/>
          </p:nvGrpSpPr>
          <p:grpSpPr>
            <a:xfrm>
              <a:off x="103186" y="2073634"/>
              <a:ext cx="5139799" cy="3784587"/>
              <a:chOff x="79993" y="2067900"/>
              <a:chExt cx="5139799" cy="3784587"/>
            </a:xfrm>
            <a:grpFill/>
          </p:grpSpPr>
          <p:sp>
            <p:nvSpPr>
              <p:cNvPr id="209" name="Google Shape;209;p5"/>
              <p:cNvSpPr/>
              <p:nvPr/>
            </p:nvSpPr>
            <p:spPr>
              <a:xfrm>
                <a:off x="3982616" y="2067900"/>
                <a:ext cx="1237176" cy="913343"/>
              </a:xfrm>
              <a:prstGeom prst="roundRect">
                <a:avLst>
                  <a:gd name="adj" fmla="val 16667"/>
                </a:avLst>
              </a:prstGeom>
              <a:grpFill/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Times New Roman"/>
                  <a:buNone/>
                </a:pPr>
                <a:r>
                  <a:rPr lang="en-US" sz="1800" b="0" i="0" u="none" strike="noStrike" cap="none">
                    <a:solidFill>
                      <a:schemeClr val="lt1"/>
                    </a:solidFill>
                    <a:latin typeface="Arial"/>
                    <a:ea typeface="Arial"/>
                    <a:cs typeface="Arial"/>
                    <a:sym typeface="Arial"/>
                  </a:rPr>
                  <a:t>WD3 Bidbooks</a:t>
                </a:r>
                <a:endParaRPr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210" name="Google Shape;210;p5"/>
              <p:cNvGrpSpPr/>
              <p:nvPr/>
            </p:nvGrpSpPr>
            <p:grpSpPr>
              <a:xfrm>
                <a:off x="79993" y="2092294"/>
                <a:ext cx="1932019" cy="3760193"/>
                <a:chOff x="79993" y="2092294"/>
                <a:chExt cx="1932019" cy="3760193"/>
              </a:xfrm>
              <a:grpFill/>
            </p:grpSpPr>
            <p:sp>
              <p:nvSpPr>
                <p:cNvPr id="211" name="Google Shape;211;p5"/>
                <p:cNvSpPr/>
                <p:nvPr/>
              </p:nvSpPr>
              <p:spPr>
                <a:xfrm>
                  <a:off x="79993" y="2092294"/>
                  <a:ext cx="1928726" cy="1010514"/>
                </a:xfrm>
                <a:prstGeom prst="roundRect">
                  <a:avLst>
                    <a:gd name="adj" fmla="val 16667"/>
                  </a:avLst>
                </a:prstGeom>
                <a:grp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Times New Roman"/>
                    <a:buNone/>
                  </a:pPr>
                  <a:r>
                    <a:rPr lang="en-US" sz="1800" b="0" i="0" u="none" strike="noStrike" cap="none" dirty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WD1 Physical variables and characterization</a:t>
                  </a:r>
                  <a:endParaRPr sz="1400" b="0" i="0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2" name="Google Shape;212;p5"/>
                <p:cNvSpPr/>
                <p:nvPr/>
              </p:nvSpPr>
              <p:spPr>
                <a:xfrm>
                  <a:off x="402345" y="3167966"/>
                  <a:ext cx="1609667" cy="484013"/>
                </a:xfrm>
                <a:prstGeom prst="roundRect">
                  <a:avLst>
                    <a:gd name="adj" fmla="val 16667"/>
                  </a:avLst>
                </a:prstGeom>
                <a:grp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Times New Roman"/>
                    <a:buNone/>
                  </a:pPr>
                  <a:r>
                    <a:rPr lang="en-US" sz="1400" b="0" i="0" u="none" strike="noStrike" cap="none" dirty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WP1.1 </a:t>
                  </a:r>
                </a:p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Times New Roman"/>
                    <a:buNone/>
                  </a:pPr>
                  <a:r>
                    <a:rPr lang="en-US" sz="1400" b="0" i="0" u="none" strike="noStrike" cap="none" dirty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Seismic noise</a:t>
                  </a:r>
                  <a:endParaRPr sz="1400" b="0" i="0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3" name="Google Shape;213;p5"/>
                <p:cNvSpPr/>
                <p:nvPr/>
              </p:nvSpPr>
              <p:spPr>
                <a:xfrm>
                  <a:off x="387830" y="4677939"/>
                  <a:ext cx="1609667" cy="567123"/>
                </a:xfrm>
                <a:prstGeom prst="roundRect">
                  <a:avLst>
                    <a:gd name="adj" fmla="val 16667"/>
                  </a:avLst>
                </a:prstGeom>
                <a:grp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Times New Roman"/>
                    <a:buNone/>
                  </a:pPr>
                  <a:r>
                    <a:rPr lang="en-US" sz="1400" b="0" i="0" u="none" strike="noStrike" cap="none" dirty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WP1.3 Magnetic </a:t>
                  </a:r>
                  <a:r>
                    <a:rPr lang="en-US" sz="1400" dirty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noise</a:t>
                  </a:r>
                  <a:endParaRPr sz="1400" b="0" i="0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4" name="Google Shape;214;p5"/>
                <p:cNvSpPr/>
                <p:nvPr/>
              </p:nvSpPr>
              <p:spPr>
                <a:xfrm>
                  <a:off x="402344" y="5323649"/>
                  <a:ext cx="1609667" cy="528838"/>
                </a:xfrm>
                <a:prstGeom prst="roundRect">
                  <a:avLst>
                    <a:gd name="adj" fmla="val 16667"/>
                  </a:avLst>
                </a:prstGeom>
                <a:grp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Times New Roman"/>
                    <a:buNone/>
                  </a:pPr>
                  <a:r>
                    <a:rPr lang="en-US" sz="1400" b="0" i="0" u="none" strike="noStrike" cap="none" dirty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WP1.4 </a:t>
                  </a:r>
                </a:p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Times New Roman"/>
                    <a:buNone/>
                  </a:pPr>
                  <a:r>
                    <a:rPr lang="en-US" sz="1400" b="0" i="0" u="none" strike="noStrike" cap="none" dirty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Other Env. </a:t>
                  </a:r>
                  <a:endParaRPr sz="1400" b="0" i="0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cxnSp>
              <p:nvCxnSpPr>
                <p:cNvPr id="215" name="Google Shape;215;p5"/>
                <p:cNvCxnSpPr>
                  <a:cxnSpLocks/>
                </p:cNvCxnSpPr>
                <p:nvPr/>
              </p:nvCxnSpPr>
              <p:spPr>
                <a:xfrm>
                  <a:off x="221533" y="3102808"/>
                  <a:ext cx="1494" cy="2443037"/>
                </a:xfrm>
                <a:prstGeom prst="straightConnector1">
                  <a:avLst/>
                </a:prstGeom>
                <a:grpFill/>
                <a:ln w="38100" cap="flat" cmpd="sng">
                  <a:solidFill>
                    <a:srgbClr val="2D2DCA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16" name="Google Shape;216;p5"/>
                <p:cNvCxnSpPr/>
                <p:nvPr/>
              </p:nvCxnSpPr>
              <p:spPr>
                <a:xfrm flipH="1">
                  <a:off x="215313" y="5552751"/>
                  <a:ext cx="175858" cy="1"/>
                </a:xfrm>
                <a:prstGeom prst="straightConnector1">
                  <a:avLst/>
                </a:prstGeom>
                <a:grpFill/>
                <a:ln w="38100" cap="flat" cmpd="sng">
                  <a:solidFill>
                    <a:srgbClr val="2D2DCA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18" name="Google Shape;218;p5"/>
                <p:cNvCxnSpPr/>
                <p:nvPr/>
              </p:nvCxnSpPr>
              <p:spPr>
                <a:xfrm flipH="1">
                  <a:off x="230867" y="3396062"/>
                  <a:ext cx="175858" cy="1"/>
                </a:xfrm>
                <a:prstGeom prst="straightConnector1">
                  <a:avLst/>
                </a:prstGeom>
                <a:grpFill/>
                <a:ln w="38100" cap="flat" cmpd="sng">
                  <a:solidFill>
                    <a:srgbClr val="2D2DCA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</p:grpSp>
          <p:grpSp>
            <p:nvGrpSpPr>
              <p:cNvPr id="219" name="Google Shape;219;p5"/>
              <p:cNvGrpSpPr/>
              <p:nvPr/>
            </p:nvGrpSpPr>
            <p:grpSpPr>
              <a:xfrm>
                <a:off x="2153096" y="2092294"/>
                <a:ext cx="1906735" cy="3453551"/>
                <a:chOff x="2153096" y="2092294"/>
                <a:chExt cx="1906735" cy="3453551"/>
              </a:xfrm>
              <a:grpFill/>
            </p:grpSpPr>
            <p:sp>
              <p:nvSpPr>
                <p:cNvPr id="220" name="Google Shape;220;p5"/>
                <p:cNvSpPr/>
                <p:nvPr/>
              </p:nvSpPr>
              <p:spPr>
                <a:xfrm>
                  <a:off x="2161568" y="2092294"/>
                  <a:ext cx="1598674" cy="888949"/>
                </a:xfrm>
                <a:prstGeom prst="roundRect">
                  <a:avLst>
                    <a:gd name="adj" fmla="val 16667"/>
                  </a:avLst>
                </a:prstGeom>
                <a:grp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Times New Roman"/>
                    <a:buNone/>
                  </a:pPr>
                  <a:r>
                    <a:rPr lang="en-US" sz="1800" b="0" i="0" u="none" strike="noStrike" cap="none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WD2 Geology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1" name="Google Shape;221;p5"/>
                <p:cNvSpPr/>
                <p:nvPr/>
              </p:nvSpPr>
              <p:spPr>
                <a:xfrm>
                  <a:off x="2299239" y="3053634"/>
                  <a:ext cx="1760592" cy="537035"/>
                </a:xfrm>
                <a:prstGeom prst="roundRect">
                  <a:avLst>
                    <a:gd name="adj" fmla="val 16667"/>
                  </a:avLst>
                </a:prstGeom>
                <a:grp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Times New Roman"/>
                    <a:buNone/>
                  </a:pPr>
                  <a:r>
                    <a:rPr lang="en-US" sz="1400" b="0" i="0" u="none" strike="noStrike" cap="none" dirty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WP2.1 </a:t>
                  </a:r>
                </a:p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Times New Roman"/>
                    <a:buNone/>
                  </a:pPr>
                  <a:r>
                    <a:rPr lang="en-US" sz="1400" b="0" i="0" u="none" strike="noStrike" cap="none" dirty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Structural Geology</a:t>
                  </a:r>
                  <a:endParaRPr sz="1400" b="0" i="0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2" name="Google Shape;222;p5"/>
                <p:cNvSpPr/>
                <p:nvPr/>
              </p:nvSpPr>
              <p:spPr>
                <a:xfrm>
                  <a:off x="2266712" y="5008810"/>
                  <a:ext cx="1751155" cy="537035"/>
                </a:xfrm>
                <a:prstGeom prst="roundRect">
                  <a:avLst>
                    <a:gd name="adj" fmla="val 16667"/>
                  </a:avLst>
                </a:prstGeom>
                <a:grpFill/>
                <a:ln w="952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Times New Roman"/>
                    <a:buNone/>
                  </a:pPr>
                  <a:r>
                    <a:rPr lang="en-US" sz="1400" b="0" i="0" u="none" strike="noStrike" cap="none" dirty="0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WP2.4 Geotechnics</a:t>
                  </a:r>
                  <a:endParaRPr sz="1400" b="0" i="0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cxnSp>
              <p:nvCxnSpPr>
                <p:cNvPr id="224" name="Google Shape;224;p5"/>
                <p:cNvCxnSpPr>
                  <a:cxnSpLocks/>
                </p:cNvCxnSpPr>
                <p:nvPr/>
              </p:nvCxnSpPr>
              <p:spPr>
                <a:xfrm flipH="1">
                  <a:off x="2153096" y="2907758"/>
                  <a:ext cx="17806" cy="2414507"/>
                </a:xfrm>
                <a:prstGeom prst="straightConnector1">
                  <a:avLst/>
                </a:prstGeom>
                <a:grpFill/>
                <a:ln w="38100" cap="flat" cmpd="sng">
                  <a:solidFill>
                    <a:srgbClr val="2D2DCA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25" name="Google Shape;225;p5"/>
                <p:cNvCxnSpPr/>
                <p:nvPr/>
              </p:nvCxnSpPr>
              <p:spPr>
                <a:xfrm rot="10800000">
                  <a:off x="2189381" y="3965181"/>
                  <a:ext cx="105184" cy="0"/>
                </a:xfrm>
                <a:prstGeom prst="straightConnector1">
                  <a:avLst/>
                </a:prstGeom>
                <a:grpFill/>
                <a:ln w="38100" cap="flat" cmpd="sng">
                  <a:solidFill>
                    <a:srgbClr val="2D2DCA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</p:grpSp>
        </p:grpSp>
        <p:cxnSp>
          <p:nvCxnSpPr>
            <p:cNvPr id="226" name="Google Shape;226;p5"/>
            <p:cNvCxnSpPr/>
            <p:nvPr/>
          </p:nvCxnSpPr>
          <p:spPr>
            <a:xfrm>
              <a:off x="1156996" y="1806222"/>
              <a:ext cx="0" cy="286072"/>
            </a:xfrm>
            <a:prstGeom prst="straightConnector1">
              <a:avLst/>
            </a:prstGeom>
            <a:grp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27" name="Google Shape;227;p5"/>
            <p:cNvCxnSpPr/>
            <p:nvPr/>
          </p:nvCxnSpPr>
          <p:spPr>
            <a:xfrm>
              <a:off x="3051111" y="1806222"/>
              <a:ext cx="0" cy="286072"/>
            </a:xfrm>
            <a:prstGeom prst="straightConnector1">
              <a:avLst/>
            </a:prstGeom>
            <a:grp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28" name="Google Shape;228;p5"/>
            <p:cNvCxnSpPr/>
            <p:nvPr/>
          </p:nvCxnSpPr>
          <p:spPr>
            <a:xfrm>
              <a:off x="4572001" y="1787562"/>
              <a:ext cx="0" cy="286072"/>
            </a:xfrm>
            <a:prstGeom prst="straightConnector1">
              <a:avLst/>
            </a:prstGeom>
            <a:grp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229" name="Google Shape;229;p5"/>
          <p:cNvGrpSpPr/>
          <p:nvPr/>
        </p:nvGrpSpPr>
        <p:grpSpPr>
          <a:xfrm>
            <a:off x="8124522" y="1844454"/>
            <a:ext cx="3977419" cy="1362184"/>
            <a:chOff x="6532281" y="1793997"/>
            <a:chExt cx="3876627" cy="1362184"/>
          </a:xfrm>
          <a:solidFill>
            <a:srgbClr val="4472C4"/>
          </a:solidFill>
        </p:grpSpPr>
        <p:sp>
          <p:nvSpPr>
            <p:cNvPr id="230" name="Google Shape;230;p5"/>
            <p:cNvSpPr/>
            <p:nvPr/>
          </p:nvSpPr>
          <p:spPr>
            <a:xfrm>
              <a:off x="6532281" y="1999197"/>
              <a:ext cx="1776591" cy="1047044"/>
            </a:xfrm>
            <a:prstGeom prst="roundRect">
              <a:avLst>
                <a:gd name="adj" fmla="val 16667"/>
              </a:avLst>
            </a:prstGeom>
            <a:grp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Times New Roman"/>
                <a:buNone/>
              </a:pPr>
              <a:r>
                <a:rPr lang="en-US"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WD5 Legal and site preservation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5"/>
            <p:cNvSpPr/>
            <p:nvPr/>
          </p:nvSpPr>
          <p:spPr>
            <a:xfrm>
              <a:off x="8497078" y="1999197"/>
              <a:ext cx="1911830" cy="1156984"/>
            </a:xfrm>
            <a:prstGeom prst="roundRect">
              <a:avLst>
                <a:gd name="adj" fmla="val 16667"/>
              </a:avLst>
            </a:prstGeom>
            <a:grp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Times New Roman"/>
                <a:buNone/>
              </a:pPr>
              <a:r>
                <a:rPr lang="en-US"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WD6 Socio-Economic and environmental impact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32" name="Google Shape;232;p5"/>
            <p:cNvCxnSpPr>
              <a:endCxn id="230" idx="0"/>
            </p:cNvCxnSpPr>
            <p:nvPr/>
          </p:nvCxnSpPr>
          <p:spPr>
            <a:xfrm>
              <a:off x="7420577" y="1793997"/>
              <a:ext cx="0" cy="205200"/>
            </a:xfrm>
            <a:prstGeom prst="straightConnector1">
              <a:avLst/>
            </a:prstGeom>
            <a:grp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33" name="Google Shape;233;p5"/>
            <p:cNvCxnSpPr/>
            <p:nvPr/>
          </p:nvCxnSpPr>
          <p:spPr>
            <a:xfrm>
              <a:off x="9532405" y="1796501"/>
              <a:ext cx="1" cy="205172"/>
            </a:xfrm>
            <a:prstGeom prst="straightConnector1">
              <a:avLst/>
            </a:prstGeom>
            <a:grp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234" name="Google Shape;234;p5"/>
          <p:cNvGrpSpPr/>
          <p:nvPr/>
        </p:nvGrpSpPr>
        <p:grpSpPr>
          <a:xfrm>
            <a:off x="5654100" y="1834443"/>
            <a:ext cx="2401485" cy="1463807"/>
            <a:chOff x="10018103" y="1790008"/>
            <a:chExt cx="2250900" cy="1463807"/>
          </a:xfrm>
          <a:solidFill>
            <a:srgbClr val="4472C4"/>
          </a:solidFill>
        </p:grpSpPr>
        <p:sp>
          <p:nvSpPr>
            <p:cNvPr id="235" name="Google Shape;235;p5"/>
            <p:cNvSpPr/>
            <p:nvPr/>
          </p:nvSpPr>
          <p:spPr>
            <a:xfrm>
              <a:off x="10018103" y="1983615"/>
              <a:ext cx="2250900" cy="1270200"/>
            </a:xfrm>
            <a:prstGeom prst="roundRect">
              <a:avLst>
                <a:gd name="adj" fmla="val 16667"/>
              </a:avLst>
            </a:prstGeom>
            <a:grp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Times New Roman"/>
                <a:buNone/>
              </a:pPr>
              <a:r>
                <a:rPr lang="en-US"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WD4 Cost timing and </a:t>
              </a:r>
              <a:r>
                <a:rPr lang="en-US" sz="1800" b="1" i="0" u="none" strike="noStrike" cap="none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risk assessment</a:t>
              </a:r>
              <a:endParaRPr sz="1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Times New Roman"/>
                <a:buNone/>
              </a:pPr>
              <a:r>
                <a:rPr lang="en-US" sz="18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(with ISB/Infra-Osb)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36" name="Google Shape;236;p5"/>
            <p:cNvCxnSpPr/>
            <p:nvPr/>
          </p:nvCxnSpPr>
          <p:spPr>
            <a:xfrm>
              <a:off x="11310289" y="1790008"/>
              <a:ext cx="1" cy="205172"/>
            </a:xfrm>
            <a:prstGeom prst="straightConnector1">
              <a:avLst/>
            </a:prstGeom>
            <a:grp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FC2DF0B1-C24B-62AD-EA88-EB997B4B400A}"/>
              </a:ext>
            </a:extLst>
          </p:cNvPr>
          <p:cNvSpPr/>
          <p:nvPr/>
        </p:nvSpPr>
        <p:spPr>
          <a:xfrm>
            <a:off x="154379" y="2028050"/>
            <a:ext cx="5499721" cy="4004615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0833E5-6A40-323D-6E1B-A73DBA056EE6}"/>
              </a:ext>
            </a:extLst>
          </p:cNvPr>
          <p:cNvSpPr txBox="1"/>
          <p:nvPr/>
        </p:nvSpPr>
        <p:spPr>
          <a:xfrm>
            <a:off x="4417621" y="5616464"/>
            <a:ext cx="851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ET Coll.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88B50F0-7435-D106-2472-FEF0CDBC552E}"/>
              </a:ext>
            </a:extLst>
          </p:cNvPr>
          <p:cNvSpPr/>
          <p:nvPr/>
        </p:nvSpPr>
        <p:spPr>
          <a:xfrm>
            <a:off x="5638425" y="1919627"/>
            <a:ext cx="6454419" cy="2182588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9E6992-E9B4-ED30-A449-CEE4C77A26C1}"/>
              </a:ext>
            </a:extLst>
          </p:cNvPr>
          <p:cNvSpPr txBox="1"/>
          <p:nvPr/>
        </p:nvSpPr>
        <p:spPr>
          <a:xfrm>
            <a:off x="9610018" y="3620876"/>
            <a:ext cx="434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PD</a:t>
            </a:r>
          </a:p>
        </p:txBody>
      </p:sp>
      <p:sp>
        <p:nvSpPr>
          <p:cNvPr id="9" name="Google Shape;212;p5">
            <a:extLst>
              <a:ext uri="{FF2B5EF4-FFF2-40B4-BE49-F238E27FC236}">
                <a16:creationId xmlns:a16="http://schemas.microsoft.com/office/drawing/2014/main" id="{91ADBB19-94AA-AB2A-C698-7C5833A7FEBD}"/>
              </a:ext>
            </a:extLst>
          </p:cNvPr>
          <p:cNvSpPr/>
          <p:nvPr/>
        </p:nvSpPr>
        <p:spPr>
          <a:xfrm>
            <a:off x="648087" y="3723872"/>
            <a:ext cx="1642841" cy="835372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r>
              <a:rPr lang="en-US"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WP1.2 Gravimetric &amp; Geodynamics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" name="Google Shape;217;p5">
            <a:extLst>
              <a:ext uri="{FF2B5EF4-FFF2-40B4-BE49-F238E27FC236}">
                <a16:creationId xmlns:a16="http://schemas.microsoft.com/office/drawing/2014/main" id="{F2799BE1-D0F3-055C-9418-6F12D2A7B6CF}"/>
              </a:ext>
            </a:extLst>
          </p:cNvPr>
          <p:cNvCxnSpPr/>
          <p:nvPr/>
        </p:nvCxnSpPr>
        <p:spPr>
          <a:xfrm flipH="1">
            <a:off x="483465" y="4152533"/>
            <a:ext cx="175858" cy="1"/>
          </a:xfrm>
          <a:prstGeom prst="straightConnector1">
            <a:avLst/>
          </a:prstGeom>
          <a:solidFill>
            <a:srgbClr val="00B050"/>
          </a:solidFill>
          <a:ln w="38100" cap="flat" cmpd="sng">
            <a:solidFill>
              <a:srgbClr val="2D2DC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217;p5">
            <a:extLst>
              <a:ext uri="{FF2B5EF4-FFF2-40B4-BE49-F238E27FC236}">
                <a16:creationId xmlns:a16="http://schemas.microsoft.com/office/drawing/2014/main" id="{90EF0E7F-6E3A-BBEA-225B-BCDCBC858B01}"/>
              </a:ext>
            </a:extLst>
          </p:cNvPr>
          <p:cNvCxnSpPr/>
          <p:nvPr/>
        </p:nvCxnSpPr>
        <p:spPr>
          <a:xfrm flipH="1">
            <a:off x="505238" y="5045160"/>
            <a:ext cx="175858" cy="1"/>
          </a:xfrm>
          <a:prstGeom prst="straightConnector1">
            <a:avLst/>
          </a:prstGeom>
          <a:solidFill>
            <a:srgbClr val="00B050"/>
          </a:solidFill>
          <a:ln w="38100" cap="flat" cmpd="sng">
            <a:solidFill>
              <a:srgbClr val="2D2DCA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3" name="Google Shape;221;p5">
            <a:extLst>
              <a:ext uri="{FF2B5EF4-FFF2-40B4-BE49-F238E27FC236}">
                <a16:creationId xmlns:a16="http://schemas.microsoft.com/office/drawing/2014/main" id="{ECB8F1BD-9DBC-6669-133F-DC822C9CED29}"/>
              </a:ext>
            </a:extLst>
          </p:cNvPr>
          <p:cNvSpPr/>
          <p:nvPr/>
        </p:nvSpPr>
        <p:spPr>
          <a:xfrm>
            <a:off x="2592445" y="3698680"/>
            <a:ext cx="1760592" cy="537035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r>
              <a:rPr lang="en-US"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WP2.2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r>
              <a:rPr lang="en-US" dirty="0">
                <a:solidFill>
                  <a:schemeClr val="lt1"/>
                </a:solidFill>
              </a:rPr>
              <a:t>Hydro-</a:t>
            </a:r>
            <a:r>
              <a:rPr lang="en-US"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Geology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21;p5">
            <a:extLst>
              <a:ext uri="{FF2B5EF4-FFF2-40B4-BE49-F238E27FC236}">
                <a16:creationId xmlns:a16="http://schemas.microsoft.com/office/drawing/2014/main" id="{B6F0B481-A349-D34B-44B5-F9D3728C4675}"/>
              </a:ext>
            </a:extLst>
          </p:cNvPr>
          <p:cNvSpPr/>
          <p:nvPr/>
        </p:nvSpPr>
        <p:spPr>
          <a:xfrm>
            <a:off x="2550687" y="4365739"/>
            <a:ext cx="1802349" cy="537035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r>
              <a:rPr lang="en-US"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WP2.3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r>
              <a:rPr lang="en-US"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Geophysics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5" name="Google Shape;225;p5">
            <a:extLst>
              <a:ext uri="{FF2B5EF4-FFF2-40B4-BE49-F238E27FC236}">
                <a16:creationId xmlns:a16="http://schemas.microsoft.com/office/drawing/2014/main" id="{0789A0BF-5BC6-FCED-F473-34EBFDE1EA7D}"/>
              </a:ext>
            </a:extLst>
          </p:cNvPr>
          <p:cNvCxnSpPr/>
          <p:nvPr/>
        </p:nvCxnSpPr>
        <p:spPr>
          <a:xfrm rot="10800000">
            <a:off x="2480616" y="3303964"/>
            <a:ext cx="105184" cy="0"/>
          </a:xfrm>
          <a:prstGeom prst="straightConnector1">
            <a:avLst/>
          </a:prstGeom>
          <a:solidFill>
            <a:srgbClr val="00B050"/>
          </a:solidFill>
          <a:ln w="38100" cap="flat" cmpd="sng">
            <a:solidFill>
              <a:srgbClr val="2D2DC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6" name="Google Shape;225;p5">
            <a:extLst>
              <a:ext uri="{FF2B5EF4-FFF2-40B4-BE49-F238E27FC236}">
                <a16:creationId xmlns:a16="http://schemas.microsoft.com/office/drawing/2014/main" id="{683F35D1-2C5D-0021-9B42-4B920E0053D8}"/>
              </a:ext>
            </a:extLst>
          </p:cNvPr>
          <p:cNvCxnSpPr/>
          <p:nvPr/>
        </p:nvCxnSpPr>
        <p:spPr>
          <a:xfrm rot="10800000">
            <a:off x="2458847" y="4661048"/>
            <a:ext cx="105184" cy="0"/>
          </a:xfrm>
          <a:prstGeom prst="straightConnector1">
            <a:avLst/>
          </a:prstGeom>
          <a:solidFill>
            <a:srgbClr val="00B050"/>
          </a:solidFill>
          <a:ln w="38100" cap="flat" cmpd="sng">
            <a:solidFill>
              <a:srgbClr val="2D2DC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9" name="Google Shape;225;p5">
            <a:extLst>
              <a:ext uri="{FF2B5EF4-FFF2-40B4-BE49-F238E27FC236}">
                <a16:creationId xmlns:a16="http://schemas.microsoft.com/office/drawing/2014/main" id="{8FCEDEEE-DDE7-0654-1EDA-D310AA3AFD83}"/>
              </a:ext>
            </a:extLst>
          </p:cNvPr>
          <p:cNvCxnSpPr/>
          <p:nvPr/>
        </p:nvCxnSpPr>
        <p:spPr>
          <a:xfrm rot="10800000">
            <a:off x="2437072" y="5321448"/>
            <a:ext cx="105184" cy="0"/>
          </a:xfrm>
          <a:prstGeom prst="straightConnector1">
            <a:avLst/>
          </a:prstGeom>
          <a:solidFill>
            <a:srgbClr val="00B050"/>
          </a:solidFill>
          <a:ln w="38100" cap="flat" cmpd="sng">
            <a:solidFill>
              <a:srgbClr val="2D2DCA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1" name="Date Placeholder 30">
            <a:extLst>
              <a:ext uri="{FF2B5EF4-FFF2-40B4-BE49-F238E27FC236}">
                <a16:creationId xmlns:a16="http://schemas.microsoft.com/office/drawing/2014/main" id="{A87BE937-2B2A-EC43-98B3-AAAAC6FB373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Barcellona July 19th, 2022</a:t>
            </a:r>
          </a:p>
        </p:txBody>
      </p:sp>
      <p:sp>
        <p:nvSpPr>
          <p:cNvPr id="32" name="Footer Placeholder 31">
            <a:extLst>
              <a:ext uri="{FF2B5EF4-FFF2-40B4-BE49-F238E27FC236}">
                <a16:creationId xmlns:a16="http://schemas.microsoft.com/office/drawing/2014/main" id="{2D24F85C-2F23-738B-2DEF-1F31ED1B67D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ET-PP INFRA-DEV Kick-off Meeting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F467325-6B2D-E8DD-B150-B971A8B44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F436100-39FF-9570-B4F1-BCC8E4DBD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ea typeface="Arial" panose="020B0604020202020204" pitchFamily="34" charset="0"/>
              </a:rPr>
              <a:t>P</a:t>
            </a:r>
            <a:r>
              <a:rPr lang="en-US" sz="2800" dirty="0">
                <a:effectLst/>
                <a:ea typeface="Arial" panose="020B0604020202020204" pitchFamily="34" charset="0"/>
              </a:rPr>
              <a:t>rovide a more realistic work plan and schedule and a clear distribution of responsibilities for site characterization activities.</a:t>
            </a:r>
          </a:p>
          <a:p>
            <a:r>
              <a:rPr lang="en-US" sz="2800" dirty="0">
                <a:ea typeface="Arial" panose="020B0604020202020204" pitchFamily="34" charset="0"/>
              </a:rPr>
              <a:t>Define a </a:t>
            </a:r>
            <a:r>
              <a:rPr lang="en-US" sz="2800" dirty="0">
                <a:effectLst/>
                <a:ea typeface="Arial" panose="020B0604020202020204" pitchFamily="34" charset="0"/>
              </a:rPr>
              <a:t>full list of detailed deliverables (of Phase 1) related to the site characterization. </a:t>
            </a:r>
          </a:p>
          <a:p>
            <a:pPr marL="0" indent="0">
              <a:buNone/>
            </a:pPr>
            <a:r>
              <a:rPr lang="en-US" sz="2800" dirty="0">
                <a:effectLst/>
                <a:ea typeface="Arial" panose="020B0604020202020204" pitchFamily="34" charset="0"/>
              </a:rPr>
              <a:t>  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52532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79375-153D-3720-489A-ED95B14F4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Deliverables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F74EE-9E65-41A6-719D-17B6AA415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Site report</a:t>
            </a:r>
          </a:p>
          <a:p>
            <a:r>
              <a:rPr lang="en-US" dirty="0"/>
              <a:t>Site impact on science performance </a:t>
            </a:r>
          </a:p>
          <a:p>
            <a:pPr lvl="1"/>
            <a:r>
              <a:rPr lang="en-US" dirty="0"/>
              <a:t>Measurement of environmental noise, physical parameters (by local teams following common standards and recommendations, supervised by SPB)</a:t>
            </a:r>
            <a:endParaRPr lang="el-GR" dirty="0"/>
          </a:p>
          <a:p>
            <a:pPr lvl="1"/>
            <a:r>
              <a:rPr lang="en-US" dirty="0"/>
              <a:t>3D geology </a:t>
            </a:r>
            <a:r>
              <a:rPr lang="en-US" dirty="0" err="1"/>
              <a:t>etc</a:t>
            </a:r>
            <a:r>
              <a:rPr lang="en-US" dirty="0"/>
              <a:t> model with detailed localization of ET infrastructure </a:t>
            </a:r>
            <a:r>
              <a:rPr lang="it-IT" dirty="0"/>
              <a:t>(</a:t>
            </a:r>
            <a:r>
              <a:rPr lang="en-US" dirty="0"/>
              <a:t>SPB + ETO)</a:t>
            </a:r>
          </a:p>
          <a:p>
            <a:pPr lvl="1"/>
            <a:r>
              <a:rPr lang="en-US" dirty="0"/>
              <a:t>Quantify impact + mitigation of env. noise and related risk evaluation (by local teams, supervised by SPB, using ETC standard tools )</a:t>
            </a:r>
          </a:p>
          <a:p>
            <a:pPr marL="457200" lvl="1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325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7C021-DB73-227B-1178-E8A72E964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Define Common 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CAFE4-5F35-2709-88B6-E9D627073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Method for environmental noise measurements (types of measurements, method of evaluation, data management plan, focus on data provision to project and tools) (see SPB documents)</a:t>
            </a:r>
          </a:p>
          <a:p>
            <a:r>
              <a:rPr lang="en-US" dirty="0"/>
              <a:t>Methodology (plan) for and validation of the 3D model (SPB + ETO)</a:t>
            </a:r>
          </a:p>
          <a:p>
            <a:r>
              <a:rPr lang="en-US" dirty="0"/>
              <a:t>Physical parameters, impact function for the detector performance </a:t>
            </a:r>
          </a:p>
          <a:p>
            <a:r>
              <a:rPr lang="en-US" dirty="0"/>
              <a:t>Plan for evaluation of environmental noise impact on detector performance </a:t>
            </a:r>
          </a:p>
          <a:p>
            <a:r>
              <a:rPr lang="en-US" dirty="0"/>
              <a:t>Plan for validation procedure of local team’s application of noise evaluation of the impact on the detector </a:t>
            </a:r>
          </a:p>
        </p:txBody>
      </p:sp>
    </p:spTree>
    <p:extLst>
      <p:ext uri="{BB962C8B-B14F-4D97-AF65-F5344CB8AC3E}">
        <p14:creationId xmlns:p14="http://schemas.microsoft.com/office/powerpoint/2010/main" val="3090474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A38D-2180-EEF0-10D9-8AE150A7D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068F8-7CD1-555F-570B-604B81C42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8193"/>
            <a:ext cx="8596668" cy="5267458"/>
          </a:xfrm>
        </p:spPr>
        <p:txBody>
          <a:bodyPr>
            <a:normAutofit fontScale="62500" lnSpcReduction="20000"/>
          </a:bodyPr>
          <a:lstStyle/>
          <a:p>
            <a:endParaRPr lang="en-US" sz="1800" u="none" strike="noStrike" dirty="0">
              <a:effectLst/>
              <a:ea typeface="Arial" panose="020B0604020202020204" pitchFamily="34" charset="0"/>
            </a:endParaRPr>
          </a:p>
          <a:p>
            <a:r>
              <a:rPr lang="en-US" sz="3800" u="none" strike="noStrike" dirty="0">
                <a:effectLst/>
                <a:ea typeface="Arial" panose="020B0604020202020204" pitchFamily="34" charset="0"/>
              </a:rPr>
              <a:t>Coordinating the common quantification of noise, impact and mitigation of env. noise (SPB responsible for interfaces between local teams and ISB/OSB/ETO) example: seismic noise in both sites and how they show up in the detector noise projection for the chosen infrastructure design solution.</a:t>
            </a:r>
          </a:p>
          <a:p>
            <a:r>
              <a:rPr lang="en-US" sz="3800" dirty="0">
                <a:effectLst/>
                <a:ea typeface="Arial" panose="020B0604020202020204" pitchFamily="34" charset="0"/>
              </a:rPr>
              <a:t>Preparation of documents to </a:t>
            </a:r>
          </a:p>
          <a:p>
            <a:pPr lvl="1"/>
            <a:r>
              <a:rPr lang="en-US" sz="3200" dirty="0">
                <a:effectLst/>
                <a:ea typeface="Arial" panose="020B0604020202020204" pitchFamily="34" charset="0"/>
              </a:rPr>
              <a:t>describe the methodology</a:t>
            </a:r>
            <a:r>
              <a:rPr lang="en-US" sz="3200" dirty="0">
                <a:effectLst/>
              </a:rPr>
              <a:t> </a:t>
            </a:r>
          </a:p>
          <a:p>
            <a:pPr lvl="1"/>
            <a:r>
              <a:rPr lang="en-US" sz="3200" dirty="0">
                <a:effectLst/>
                <a:ea typeface="Arial" panose="020B0604020202020204" pitchFamily="34" charset="0"/>
              </a:rPr>
              <a:t>Define Templates </a:t>
            </a:r>
            <a:endParaRPr lang="en-US" sz="3200" dirty="0">
              <a:ea typeface="Arial" panose="020B0604020202020204" pitchFamily="34" charset="0"/>
            </a:endParaRPr>
          </a:p>
          <a:p>
            <a:pPr lvl="1"/>
            <a:r>
              <a:rPr lang="en-US" sz="3200" dirty="0">
                <a:effectLst/>
                <a:ea typeface="Arial" panose="020B0604020202020204" pitchFamily="34" charset="0"/>
              </a:rPr>
              <a:t>Define requirements for site studies </a:t>
            </a:r>
          </a:p>
          <a:p>
            <a:pPr lvl="1"/>
            <a:r>
              <a:rPr lang="en-US" sz="3200" dirty="0">
                <a:effectLst/>
                <a:ea typeface="Arial" panose="020B0604020202020204" pitchFamily="34" charset="0"/>
              </a:rPr>
              <a:t>Define validation procedures/ review procedures</a:t>
            </a:r>
          </a:p>
          <a:p>
            <a:pPr lvl="1"/>
            <a:r>
              <a:rPr lang="en-US" sz="3200" dirty="0">
                <a:effectLst/>
                <a:ea typeface="Arial" panose="020B0604020202020204" pitchFamily="34" charset="0"/>
              </a:rPr>
              <a:t>Risk standards and validation (specific for </a:t>
            </a:r>
            <a:r>
              <a:rPr lang="en-US" sz="3200" dirty="0"/>
              <a:t>Site impact on science performance)</a:t>
            </a:r>
            <a:endParaRPr lang="en-US" sz="3200" u="none" strike="noStrike" dirty="0">
              <a:effectLst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28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C7230F-E523-CBC9-C5E1-0C8CDFA4B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2319866" cy="1320800"/>
          </a:xfrm>
        </p:spPr>
        <p:txBody>
          <a:bodyPr/>
          <a:lstStyle/>
          <a:p>
            <a:r>
              <a:rPr lang="en-US" dirty="0"/>
              <a:t>SCB Structure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1BE9CF5-272D-23E9-C1B1-971C35B5B72B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109267"/>
              </p:ext>
            </p:extLst>
          </p:nvPr>
        </p:nvGraphicFramePr>
        <p:xfrm>
          <a:off x="1159932" y="3742308"/>
          <a:ext cx="9025468" cy="313539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290567">
                  <a:extLst>
                    <a:ext uri="{9D8B030D-6E8A-4147-A177-3AD203B41FA5}">
                      <a16:colId xmlns:a16="http://schemas.microsoft.com/office/drawing/2014/main" val="1299388829"/>
                    </a:ext>
                  </a:extLst>
                </a:gridCol>
                <a:gridCol w="3734901">
                  <a:extLst>
                    <a:ext uri="{9D8B030D-6E8A-4147-A177-3AD203B41FA5}">
                      <a16:colId xmlns:a16="http://schemas.microsoft.com/office/drawing/2014/main" val="2634704776"/>
                    </a:ext>
                  </a:extLst>
                </a:gridCol>
              </a:tblGrid>
              <a:tr h="21404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Topics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Output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5846870"/>
                  </a:ext>
                </a:extLst>
              </a:tr>
              <a:tr h="2918538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400" dirty="0">
                          <a:effectLst/>
                        </a:rPr>
                        <a:t>Update of the needed physical variables for the site characterization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400" dirty="0">
                          <a:effectLst/>
                        </a:rPr>
                        <a:t>Update of surface and underground (and/or borehole) accurate noise measurements, with procedures and standards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400" dirty="0">
                          <a:effectLst/>
                        </a:rPr>
                        <a:t>Coordination of the measurement campaigns at the candidate sites (ongoing and planned)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400" dirty="0">
                          <a:effectLst/>
                        </a:rPr>
                        <a:t>Interaction with the host teams to have comparable long/short-term, active/passive measurements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400" dirty="0">
                          <a:effectLst/>
                        </a:rPr>
                        <a:t>Set of standard data formats, repository and analysis tools.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400" dirty="0">
                          <a:effectLst/>
                        </a:rPr>
                        <a:t>Site data management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400" dirty="0">
                          <a:effectLst/>
                        </a:rPr>
                        <a:t>Document describing a set of physical variables to be acquired by the Host Teams.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400" dirty="0">
                          <a:effectLst/>
                        </a:rPr>
                        <a:t>Documents describing standard for measurements 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400" dirty="0">
                          <a:effectLst/>
                        </a:rPr>
                        <a:t>Documents describing common data formats and analysis tools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2860040"/>
                  </a:ext>
                </a:extLst>
              </a:tr>
            </a:tbl>
          </a:graphicData>
        </a:graphic>
      </p:graphicFrame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7D9EA52B-BBF3-1425-D108-447F05C1DE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9991238"/>
              </p:ext>
            </p:extLst>
          </p:nvPr>
        </p:nvGraphicFramePr>
        <p:xfrm>
          <a:off x="2319866" y="33908"/>
          <a:ext cx="800182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2455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7D9EA52B-BBF3-1425-D108-447F05C1DE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5096306"/>
              </p:ext>
            </p:extLst>
          </p:nvPr>
        </p:nvGraphicFramePr>
        <p:xfrm>
          <a:off x="2435636" y="114300"/>
          <a:ext cx="8201866" cy="3749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3">
            <a:extLst>
              <a:ext uri="{FF2B5EF4-FFF2-40B4-BE49-F238E27FC236}">
                <a16:creationId xmlns:a16="http://schemas.microsoft.com/office/drawing/2014/main" id="{24387A46-00A6-5836-8D5B-8C5187831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2319866" cy="1320800"/>
          </a:xfrm>
        </p:spPr>
        <p:txBody>
          <a:bodyPr/>
          <a:lstStyle/>
          <a:p>
            <a:r>
              <a:rPr lang="en-US" dirty="0"/>
              <a:t>SCB Structure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CE30961-4AD0-EFB4-85D0-BBCB811749A8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123624531"/>
              </p:ext>
            </p:extLst>
          </p:nvPr>
        </p:nvGraphicFramePr>
        <p:xfrm>
          <a:off x="797344" y="3863340"/>
          <a:ext cx="8511755" cy="277850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989437">
                  <a:extLst>
                    <a:ext uri="{9D8B030D-6E8A-4147-A177-3AD203B41FA5}">
                      <a16:colId xmlns:a16="http://schemas.microsoft.com/office/drawing/2014/main" val="2898933700"/>
                    </a:ext>
                  </a:extLst>
                </a:gridCol>
                <a:gridCol w="3522318">
                  <a:extLst>
                    <a:ext uri="{9D8B030D-6E8A-4147-A177-3AD203B41FA5}">
                      <a16:colId xmlns:a16="http://schemas.microsoft.com/office/drawing/2014/main" val="172961351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Topics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Output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19571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400" dirty="0">
                          <a:effectLst/>
                        </a:rPr>
                        <a:t>Definition of minimal set of (hydro-)geological, geophysical, and geotechnical investigations to be performed by the Host Teams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400" dirty="0">
                          <a:effectLst/>
                        </a:rPr>
                        <a:t>Coordination of local team effort and promote data/methods exchanges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400" dirty="0">
                          <a:effectLst/>
                        </a:rPr>
                        <a:t>Provide subsurface images at defined regional locations, such as tunnels and caverns.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400" dirty="0">
                          <a:effectLst/>
                        </a:rPr>
                        <a:t>Derive structural model and rock quality model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400" dirty="0">
                          <a:effectLst/>
                        </a:rPr>
                        <a:t>Define groundwater conditions in terms of pressure and flow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400" dirty="0">
                          <a:effectLst/>
                        </a:rPr>
                        <a:t>Document describing a minimal set of geo parameters to create 3D models and maps on. 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400" dirty="0">
                          <a:effectLst/>
                        </a:rPr>
                        <a:t>Documents describing the standards for a local site document providing the geotechnical perspective that the proposed detector can be build.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400" dirty="0">
                          <a:effectLst/>
                        </a:rPr>
                        <a:t>3D maps of predefined subsurface parameters for the volume enclosed by ET, extended to a region considered relevant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9349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59652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651</TotalTime>
  <Words>1260</Words>
  <Application>Microsoft Macintosh PowerPoint</Application>
  <PresentationFormat>Widescreen</PresentationFormat>
  <Paragraphs>188</Paragraphs>
  <Slides>12</Slides>
  <Notes>2</Notes>
  <HiddenSlides>2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Aptos</vt:lpstr>
      <vt:lpstr>Arial</vt:lpstr>
      <vt:lpstr>Calibri</vt:lpstr>
      <vt:lpstr>Noto Sans Symbols</vt:lpstr>
      <vt:lpstr>Times New Roman</vt:lpstr>
      <vt:lpstr>Trebuchet MS</vt:lpstr>
      <vt:lpstr>Wingdings</vt:lpstr>
      <vt:lpstr>Wingdings 3</vt:lpstr>
      <vt:lpstr>Facet</vt:lpstr>
      <vt:lpstr>New SPB Mandate</vt:lpstr>
      <vt:lpstr>SCB/SPB: General Mission </vt:lpstr>
      <vt:lpstr>SCB/SPB: Structure</vt:lpstr>
      <vt:lpstr>GOAL</vt:lpstr>
      <vt:lpstr>Deliverables </vt:lpstr>
      <vt:lpstr>Define Common Methodology</vt:lpstr>
      <vt:lpstr>Tasks</vt:lpstr>
      <vt:lpstr>SCB Structure</vt:lpstr>
      <vt:lpstr>SCB Structure</vt:lpstr>
      <vt:lpstr>PowerPoint Presentation</vt:lpstr>
      <vt:lpstr>SCB Structure</vt:lpstr>
      <vt:lpstr>SCB Structure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SPB Role</dc:title>
  <dc:creator>DOMENICO D'URSO</dc:creator>
  <cp:lastModifiedBy>Domenico D'Urso</cp:lastModifiedBy>
  <cp:revision>12</cp:revision>
  <dcterms:created xsi:type="dcterms:W3CDTF">2024-05-02T11:58:52Z</dcterms:created>
  <dcterms:modified xsi:type="dcterms:W3CDTF">2024-06-18T07:35:41Z</dcterms:modified>
</cp:coreProperties>
</file>