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88" r:id="rId3"/>
    <p:sldId id="523" r:id="rId4"/>
    <p:sldId id="489" r:id="rId5"/>
    <p:sldId id="492" r:id="rId6"/>
    <p:sldId id="493" r:id="rId7"/>
    <p:sldId id="494" r:id="rId8"/>
    <p:sldId id="495" r:id="rId9"/>
    <p:sldId id="524" r:id="rId10"/>
    <p:sldId id="496" r:id="rId11"/>
    <p:sldId id="262" r:id="rId12"/>
    <p:sldId id="497" r:id="rId13"/>
    <p:sldId id="525" r:id="rId14"/>
    <p:sldId id="498" r:id="rId15"/>
    <p:sldId id="502" r:id="rId16"/>
    <p:sldId id="499" r:id="rId17"/>
    <p:sldId id="543" r:id="rId18"/>
    <p:sldId id="500" r:id="rId19"/>
    <p:sldId id="522" r:id="rId20"/>
    <p:sldId id="521" r:id="rId21"/>
    <p:sldId id="526" r:id="rId22"/>
    <p:sldId id="490" r:id="rId23"/>
    <p:sldId id="271" r:id="rId24"/>
    <p:sldId id="52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FF0D0D"/>
    <a:srgbClr val="D65929"/>
    <a:srgbClr val="FFFFFF"/>
    <a:srgbClr val="AEDBE4"/>
    <a:srgbClr val="00008B"/>
    <a:srgbClr val="A3B6EC"/>
    <a:srgbClr val="FF00FF"/>
    <a:srgbClr val="67015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00D74-D96A-DBBC-0265-33F92BB1E82D}" v="636" dt="2025-06-17T08:14:28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como Broggi" userId="802f1e1e-90e5-41bb-9673-7a26438a2c5d" providerId="ADAL" clId="{3B8964CE-A38A-4FE8-8358-AA873F3D5917}"/>
    <pc:docChg chg="undo custSel addSld delSld modSld sldOrd delMainMaster">
      <pc:chgData name="Giacomo Broggi" userId="802f1e1e-90e5-41bb-9673-7a26438a2c5d" providerId="ADAL" clId="{3B8964CE-A38A-4FE8-8358-AA873F3D5917}" dt="2025-02-17T10:52:43.375" v="6137" actId="5793"/>
      <pc:docMkLst>
        <pc:docMk/>
      </pc:docMkLst>
      <pc:sldChg chg="addSp delSp modSp mod">
        <pc:chgData name="Giacomo Broggi" userId="802f1e1e-90e5-41bb-9673-7a26438a2c5d" providerId="ADAL" clId="{3B8964CE-A38A-4FE8-8358-AA873F3D5917}" dt="2025-02-17T08:22:56.916" v="6135" actId="1036"/>
        <pc:sldMkLst>
          <pc:docMk/>
          <pc:sldMk cId="291191851" sldId="256"/>
        </pc:sldMkLst>
      </pc:sldChg>
      <pc:sldChg chg="del">
        <pc:chgData name="Giacomo Broggi" userId="802f1e1e-90e5-41bb-9673-7a26438a2c5d" providerId="ADAL" clId="{3B8964CE-A38A-4FE8-8358-AA873F3D5917}" dt="2025-02-16T19:45:25.754" v="3773" actId="47"/>
        <pc:sldMkLst>
          <pc:docMk/>
          <pc:sldMk cId="3568010592" sldId="262"/>
        </pc:sldMkLst>
      </pc:sldChg>
      <pc:sldChg chg="del">
        <pc:chgData name="Giacomo Broggi" userId="802f1e1e-90e5-41bb-9673-7a26438a2c5d" providerId="ADAL" clId="{3B8964CE-A38A-4FE8-8358-AA873F3D5917}" dt="2025-02-16T19:45:27.249" v="3775" actId="47"/>
        <pc:sldMkLst>
          <pc:docMk/>
          <pc:sldMk cId="1312809851" sldId="263"/>
        </pc:sldMkLst>
      </pc:sldChg>
      <pc:sldChg chg="del">
        <pc:chgData name="Giacomo Broggi" userId="802f1e1e-90e5-41bb-9673-7a26438a2c5d" providerId="ADAL" clId="{3B8964CE-A38A-4FE8-8358-AA873F3D5917}" dt="2025-02-16T19:45:30.924" v="3783" actId="47"/>
        <pc:sldMkLst>
          <pc:docMk/>
          <pc:sldMk cId="1770021478" sldId="270"/>
        </pc:sldMkLst>
      </pc:sldChg>
      <pc:sldChg chg="del">
        <pc:chgData name="Giacomo Broggi" userId="802f1e1e-90e5-41bb-9673-7a26438a2c5d" providerId="ADAL" clId="{3B8964CE-A38A-4FE8-8358-AA873F3D5917}" dt="2025-02-16T19:45:32.469" v="3785" actId="47"/>
        <pc:sldMkLst>
          <pc:docMk/>
          <pc:sldMk cId="3655468707" sldId="271"/>
        </pc:sldMkLst>
      </pc:sldChg>
      <pc:sldChg chg="del">
        <pc:chgData name="Giacomo Broggi" userId="802f1e1e-90e5-41bb-9673-7a26438a2c5d" providerId="ADAL" clId="{3B8964CE-A38A-4FE8-8358-AA873F3D5917}" dt="2025-02-16T19:45:30.514" v="3780" actId="47"/>
        <pc:sldMkLst>
          <pc:docMk/>
          <pc:sldMk cId="3981799695" sldId="274"/>
        </pc:sldMkLst>
      </pc:sldChg>
      <pc:sldChg chg="del">
        <pc:chgData name="Giacomo Broggi" userId="802f1e1e-90e5-41bb-9673-7a26438a2c5d" providerId="ADAL" clId="{3B8964CE-A38A-4FE8-8358-AA873F3D5917}" dt="2025-02-16T19:45:30.583" v="3781" actId="47"/>
        <pc:sldMkLst>
          <pc:docMk/>
          <pc:sldMk cId="3709960374" sldId="275"/>
        </pc:sldMkLst>
      </pc:sldChg>
      <pc:sldChg chg="del">
        <pc:chgData name="Giacomo Broggi" userId="802f1e1e-90e5-41bb-9673-7a26438a2c5d" providerId="ADAL" clId="{3B8964CE-A38A-4FE8-8358-AA873F3D5917}" dt="2025-02-16T19:45:33.622" v="3790" actId="47"/>
        <pc:sldMkLst>
          <pc:docMk/>
          <pc:sldMk cId="788419581" sldId="282"/>
        </pc:sldMkLst>
      </pc:sldChg>
      <pc:sldChg chg="del">
        <pc:chgData name="Giacomo Broggi" userId="802f1e1e-90e5-41bb-9673-7a26438a2c5d" providerId="ADAL" clId="{3B8964CE-A38A-4FE8-8358-AA873F3D5917}" dt="2025-02-16T19:45:23.309" v="3770" actId="47"/>
        <pc:sldMkLst>
          <pc:docMk/>
          <pc:sldMk cId="1288338514" sldId="283"/>
        </pc:sldMkLst>
      </pc:sldChg>
      <pc:sldChg chg="del">
        <pc:chgData name="Giacomo Broggi" userId="802f1e1e-90e5-41bb-9673-7a26438a2c5d" providerId="ADAL" clId="{3B8964CE-A38A-4FE8-8358-AA873F3D5917}" dt="2025-02-16T19:45:24.383" v="3772" actId="47"/>
        <pc:sldMkLst>
          <pc:docMk/>
          <pc:sldMk cId="2453607857" sldId="303"/>
        </pc:sldMkLst>
      </pc:sldChg>
      <pc:sldChg chg="del">
        <pc:chgData name="Giacomo Broggi" userId="802f1e1e-90e5-41bb-9673-7a26438a2c5d" providerId="ADAL" clId="{3B8964CE-A38A-4FE8-8358-AA873F3D5917}" dt="2025-02-16T19:45:27.933" v="3776" actId="47"/>
        <pc:sldMkLst>
          <pc:docMk/>
          <pc:sldMk cId="438188617" sldId="305"/>
        </pc:sldMkLst>
      </pc:sldChg>
      <pc:sldChg chg="del">
        <pc:chgData name="Giacomo Broggi" userId="802f1e1e-90e5-41bb-9673-7a26438a2c5d" providerId="ADAL" clId="{3B8964CE-A38A-4FE8-8358-AA873F3D5917}" dt="2025-02-16T19:45:28.476" v="3777" actId="47"/>
        <pc:sldMkLst>
          <pc:docMk/>
          <pc:sldMk cId="2690172274" sldId="306"/>
        </pc:sldMkLst>
      </pc:sldChg>
      <pc:sldChg chg="addSp delSp modSp mod ord">
        <pc:chgData name="Giacomo Broggi" userId="802f1e1e-90e5-41bb-9673-7a26438a2c5d" providerId="ADAL" clId="{3B8964CE-A38A-4FE8-8358-AA873F3D5917}" dt="2025-02-17T06:58:38.692" v="4198" actId="1035"/>
        <pc:sldMkLst>
          <pc:docMk/>
          <pc:sldMk cId="3006740176" sldId="315"/>
        </pc:sldMkLst>
      </pc:sldChg>
      <pc:sldChg chg="delSp modSp add mod">
        <pc:chgData name="Giacomo Broggi" userId="802f1e1e-90e5-41bb-9673-7a26438a2c5d" providerId="ADAL" clId="{3B8964CE-A38A-4FE8-8358-AA873F3D5917}" dt="2025-02-16T18:46:50.363" v="700" actId="478"/>
        <pc:sldMkLst>
          <pc:docMk/>
          <pc:sldMk cId="860520040" sldId="449"/>
        </pc:sldMkLst>
      </pc:sldChg>
      <pc:sldChg chg="del">
        <pc:chgData name="Giacomo Broggi" userId="802f1e1e-90e5-41bb-9673-7a26438a2c5d" providerId="ADAL" clId="{3B8964CE-A38A-4FE8-8358-AA873F3D5917}" dt="2025-02-16T19:45:22.613" v="3768" actId="47"/>
        <pc:sldMkLst>
          <pc:docMk/>
          <pc:sldMk cId="2881134635" sldId="451"/>
        </pc:sldMkLst>
      </pc:sldChg>
      <pc:sldChg chg="addSp delSp modSp mod ord">
        <pc:chgData name="Giacomo Broggi" userId="802f1e1e-90e5-41bb-9673-7a26438a2c5d" providerId="ADAL" clId="{3B8964CE-A38A-4FE8-8358-AA873F3D5917}" dt="2025-02-16T19:36:24.512" v="2982" actId="1076"/>
        <pc:sldMkLst>
          <pc:docMk/>
          <pc:sldMk cId="2784100795" sldId="452"/>
        </pc:sldMkLst>
      </pc:sldChg>
      <pc:sldChg chg="del">
        <pc:chgData name="Giacomo Broggi" userId="802f1e1e-90e5-41bb-9673-7a26438a2c5d" providerId="ADAL" clId="{3B8964CE-A38A-4FE8-8358-AA873F3D5917}" dt="2025-02-16T19:45:29.112" v="3778" actId="47"/>
        <pc:sldMkLst>
          <pc:docMk/>
          <pc:sldMk cId="10634242" sldId="453"/>
        </pc:sldMkLst>
      </pc:sldChg>
      <pc:sldChg chg="del">
        <pc:chgData name="Giacomo Broggi" userId="802f1e1e-90e5-41bb-9673-7a26438a2c5d" providerId="ADAL" clId="{3B8964CE-A38A-4FE8-8358-AA873F3D5917}" dt="2025-02-16T19:45:32.744" v="3786" actId="47"/>
        <pc:sldMkLst>
          <pc:docMk/>
          <pc:sldMk cId="2794307932" sldId="454"/>
        </pc:sldMkLst>
      </pc:sldChg>
      <pc:sldChg chg="del">
        <pc:chgData name="Giacomo Broggi" userId="802f1e1e-90e5-41bb-9673-7a26438a2c5d" providerId="ADAL" clId="{3B8964CE-A38A-4FE8-8358-AA873F3D5917}" dt="2025-02-16T19:45:32.974" v="3787" actId="47"/>
        <pc:sldMkLst>
          <pc:docMk/>
          <pc:sldMk cId="2652060990" sldId="455"/>
        </pc:sldMkLst>
      </pc:sldChg>
      <pc:sldChg chg="del">
        <pc:chgData name="Giacomo Broggi" userId="802f1e1e-90e5-41bb-9673-7a26438a2c5d" providerId="ADAL" clId="{3B8964CE-A38A-4FE8-8358-AA873F3D5917}" dt="2025-02-16T19:45:33.189" v="3788" actId="47"/>
        <pc:sldMkLst>
          <pc:docMk/>
          <pc:sldMk cId="2002256923" sldId="456"/>
        </pc:sldMkLst>
      </pc:sldChg>
      <pc:sldChg chg="del">
        <pc:chgData name="Giacomo Broggi" userId="802f1e1e-90e5-41bb-9673-7a26438a2c5d" providerId="ADAL" clId="{3B8964CE-A38A-4FE8-8358-AA873F3D5917}" dt="2025-02-16T19:45:33.433" v="3789" actId="47"/>
        <pc:sldMkLst>
          <pc:docMk/>
          <pc:sldMk cId="578078688" sldId="461"/>
        </pc:sldMkLst>
      </pc:sldChg>
      <pc:sldChg chg="del">
        <pc:chgData name="Giacomo Broggi" userId="802f1e1e-90e5-41bb-9673-7a26438a2c5d" providerId="ADAL" clId="{3B8964CE-A38A-4FE8-8358-AA873F3D5917}" dt="2025-02-16T19:45:21.859" v="3766" actId="47"/>
        <pc:sldMkLst>
          <pc:docMk/>
          <pc:sldMk cId="4192820427" sldId="466"/>
        </pc:sldMkLst>
      </pc:sldChg>
      <pc:sldChg chg="del">
        <pc:chgData name="Giacomo Broggi" userId="802f1e1e-90e5-41bb-9673-7a26438a2c5d" providerId="ADAL" clId="{3B8964CE-A38A-4FE8-8358-AA873F3D5917}" dt="2025-02-16T19:45:31.548" v="3784" actId="47"/>
        <pc:sldMkLst>
          <pc:docMk/>
          <pc:sldMk cId="910685407" sldId="475"/>
        </pc:sldMkLst>
      </pc:sldChg>
      <pc:sldChg chg="del">
        <pc:chgData name="Giacomo Broggi" userId="802f1e1e-90e5-41bb-9673-7a26438a2c5d" providerId="ADAL" clId="{3B8964CE-A38A-4FE8-8358-AA873F3D5917}" dt="2025-02-16T19:45:22.859" v="3769" actId="47"/>
        <pc:sldMkLst>
          <pc:docMk/>
          <pc:sldMk cId="2225710274" sldId="476"/>
        </pc:sldMkLst>
      </pc:sldChg>
      <pc:sldChg chg="del">
        <pc:chgData name="Giacomo Broggi" userId="802f1e1e-90e5-41bb-9673-7a26438a2c5d" providerId="ADAL" clId="{3B8964CE-A38A-4FE8-8358-AA873F3D5917}" dt="2025-02-16T19:45:23.824" v="3771" actId="47"/>
        <pc:sldMkLst>
          <pc:docMk/>
          <pc:sldMk cId="2592911265" sldId="477"/>
        </pc:sldMkLst>
      </pc:sldChg>
      <pc:sldChg chg="del">
        <pc:chgData name="Giacomo Broggi" userId="802f1e1e-90e5-41bb-9673-7a26438a2c5d" providerId="ADAL" clId="{3B8964CE-A38A-4FE8-8358-AA873F3D5917}" dt="2025-02-16T19:45:26.743" v="3774" actId="47"/>
        <pc:sldMkLst>
          <pc:docMk/>
          <pc:sldMk cId="1532958987" sldId="478"/>
        </pc:sldMkLst>
      </pc:sldChg>
      <pc:sldChg chg="del">
        <pc:chgData name="Giacomo Broggi" userId="802f1e1e-90e5-41bb-9673-7a26438a2c5d" providerId="ADAL" clId="{3B8964CE-A38A-4FE8-8358-AA873F3D5917}" dt="2025-02-16T19:45:30.781" v="3782" actId="47"/>
        <pc:sldMkLst>
          <pc:docMk/>
          <pc:sldMk cId="1988487998" sldId="479"/>
        </pc:sldMkLst>
      </pc:sldChg>
      <pc:sldChg chg="del">
        <pc:chgData name="Giacomo Broggi" userId="802f1e1e-90e5-41bb-9673-7a26438a2c5d" providerId="ADAL" clId="{3B8964CE-A38A-4FE8-8358-AA873F3D5917}" dt="2025-02-16T19:45:22.003" v="3767" actId="47"/>
        <pc:sldMkLst>
          <pc:docMk/>
          <pc:sldMk cId="3705252187" sldId="480"/>
        </pc:sldMkLst>
      </pc:sldChg>
      <pc:sldChg chg="del">
        <pc:chgData name="Giacomo Broggi" userId="802f1e1e-90e5-41bb-9673-7a26438a2c5d" providerId="ADAL" clId="{3B8964CE-A38A-4FE8-8358-AA873F3D5917}" dt="2025-02-16T19:45:29.967" v="3779" actId="47"/>
        <pc:sldMkLst>
          <pc:docMk/>
          <pc:sldMk cId="2277432221" sldId="481"/>
        </pc:sldMkLst>
      </pc:sldChg>
      <pc:sldChg chg="delSp modSp add mod modAnim">
        <pc:chgData name="Giacomo Broggi" userId="802f1e1e-90e5-41bb-9673-7a26438a2c5d" providerId="ADAL" clId="{3B8964CE-A38A-4FE8-8358-AA873F3D5917}" dt="2025-02-17T07:42:53.970" v="6094"/>
        <pc:sldMkLst>
          <pc:docMk/>
          <pc:sldMk cId="51075917" sldId="482"/>
        </pc:sldMkLst>
      </pc:sldChg>
      <pc:sldChg chg="addSp delSp modSp add mod">
        <pc:chgData name="Giacomo Broggi" userId="802f1e1e-90e5-41bb-9673-7a26438a2c5d" providerId="ADAL" clId="{3B8964CE-A38A-4FE8-8358-AA873F3D5917}" dt="2025-02-16T19:17:27.999" v="2220" actId="113"/>
        <pc:sldMkLst>
          <pc:docMk/>
          <pc:sldMk cId="1357872341" sldId="483"/>
        </pc:sldMkLst>
      </pc:sldChg>
      <pc:sldChg chg="addSp delSp modSp add del mod">
        <pc:chgData name="Giacomo Broggi" userId="802f1e1e-90e5-41bb-9673-7a26438a2c5d" providerId="ADAL" clId="{3B8964CE-A38A-4FE8-8358-AA873F3D5917}" dt="2025-02-17T06:52:05.776" v="3962" actId="20577"/>
        <pc:sldMkLst>
          <pc:docMk/>
          <pc:sldMk cId="707562989" sldId="484"/>
        </pc:sldMkLst>
      </pc:sldChg>
      <pc:sldChg chg="addSp delSp modSp add mod">
        <pc:chgData name="Giacomo Broggi" userId="802f1e1e-90e5-41bb-9673-7a26438a2c5d" providerId="ADAL" clId="{3B8964CE-A38A-4FE8-8358-AA873F3D5917}" dt="2025-02-17T10:52:43.375" v="6137" actId="5793"/>
        <pc:sldMkLst>
          <pc:docMk/>
          <pc:sldMk cId="1037038696" sldId="485"/>
        </pc:sldMkLst>
      </pc:sldChg>
      <pc:sldChg chg="addSp delSp modSp add mod modAnim">
        <pc:chgData name="Giacomo Broggi" userId="802f1e1e-90e5-41bb-9673-7a26438a2c5d" providerId="ADAL" clId="{3B8964CE-A38A-4FE8-8358-AA873F3D5917}" dt="2025-02-17T07:43:04.354" v="6095"/>
        <pc:sldMkLst>
          <pc:docMk/>
          <pc:sldMk cId="3864455791" sldId="486"/>
        </pc:sldMkLst>
      </pc:sldChg>
      <pc:sldChg chg="addSp delSp modSp add mod">
        <pc:chgData name="Giacomo Broggi" userId="802f1e1e-90e5-41bb-9673-7a26438a2c5d" providerId="ADAL" clId="{3B8964CE-A38A-4FE8-8358-AA873F3D5917}" dt="2025-02-17T07:36:17.901" v="6093" actId="1076"/>
        <pc:sldMkLst>
          <pc:docMk/>
          <pc:sldMk cId="3792118377" sldId="487"/>
        </pc:sldMkLst>
      </pc:sldChg>
      <pc:sldMasterChg chg="del delSldLayout">
        <pc:chgData name="Giacomo Broggi" userId="802f1e1e-90e5-41bb-9673-7a26438a2c5d" providerId="ADAL" clId="{3B8964CE-A38A-4FE8-8358-AA873F3D5917}" dt="2025-02-16T19:45:22.613" v="3768" actId="47"/>
        <pc:sldMasterMkLst>
          <pc:docMk/>
          <pc:sldMasterMk cId="2586948338" sldId="2147483683"/>
        </pc:sldMasterMkLst>
        <pc:sldLayoutChg chg="del">
          <pc:chgData name="Giacomo Broggi" userId="802f1e1e-90e5-41bb-9673-7a26438a2c5d" providerId="ADAL" clId="{3B8964CE-A38A-4FE8-8358-AA873F3D5917}" dt="2025-02-16T19:45:22.613" v="3768" actId="47"/>
          <pc:sldLayoutMkLst>
            <pc:docMk/>
            <pc:sldMasterMk cId="2586948338" sldId="2147483683"/>
            <pc:sldLayoutMk cId="2873465338" sldId="2147483684"/>
          </pc:sldLayoutMkLst>
        </pc:sldLayoutChg>
        <pc:sldLayoutChg chg="del">
          <pc:chgData name="Giacomo Broggi" userId="802f1e1e-90e5-41bb-9673-7a26438a2c5d" providerId="ADAL" clId="{3B8964CE-A38A-4FE8-8358-AA873F3D5917}" dt="2025-02-16T19:45:22.613" v="3768" actId="47"/>
          <pc:sldLayoutMkLst>
            <pc:docMk/>
            <pc:sldMasterMk cId="2586948338" sldId="2147483683"/>
            <pc:sldLayoutMk cId="2509140809" sldId="2147483685"/>
          </pc:sldLayoutMkLst>
        </pc:sldLayoutChg>
        <pc:sldLayoutChg chg="del">
          <pc:chgData name="Giacomo Broggi" userId="802f1e1e-90e5-41bb-9673-7a26438a2c5d" providerId="ADAL" clId="{3B8964CE-A38A-4FE8-8358-AA873F3D5917}" dt="2025-02-16T19:45:22.613" v="3768" actId="47"/>
          <pc:sldLayoutMkLst>
            <pc:docMk/>
            <pc:sldMasterMk cId="2586948338" sldId="2147483683"/>
            <pc:sldLayoutMk cId="204172612" sldId="2147483686"/>
          </pc:sldLayoutMkLst>
        </pc:sldLayoutChg>
        <pc:sldLayoutChg chg="del">
          <pc:chgData name="Giacomo Broggi" userId="802f1e1e-90e5-41bb-9673-7a26438a2c5d" providerId="ADAL" clId="{3B8964CE-A38A-4FE8-8358-AA873F3D5917}" dt="2025-02-16T19:45:22.613" v="3768" actId="47"/>
          <pc:sldLayoutMkLst>
            <pc:docMk/>
            <pc:sldMasterMk cId="2586948338" sldId="2147483683"/>
            <pc:sldLayoutMk cId="2555544679" sldId="2147483687"/>
          </pc:sldLayoutMkLst>
        </pc:sldLayoutChg>
        <pc:sldLayoutChg chg="del">
          <pc:chgData name="Giacomo Broggi" userId="802f1e1e-90e5-41bb-9673-7a26438a2c5d" providerId="ADAL" clId="{3B8964CE-A38A-4FE8-8358-AA873F3D5917}" dt="2025-02-16T19:45:22.613" v="3768" actId="47"/>
          <pc:sldLayoutMkLst>
            <pc:docMk/>
            <pc:sldMasterMk cId="2586948338" sldId="2147483683"/>
            <pc:sldLayoutMk cId="2878318321" sldId="2147483688"/>
          </pc:sldLayoutMkLst>
        </pc:sldLayoutChg>
        <pc:sldLayoutChg chg="del">
          <pc:chgData name="Giacomo Broggi" userId="802f1e1e-90e5-41bb-9673-7a26438a2c5d" providerId="ADAL" clId="{3B8964CE-A38A-4FE8-8358-AA873F3D5917}" dt="2025-02-16T19:45:22.613" v="3768" actId="47"/>
          <pc:sldLayoutMkLst>
            <pc:docMk/>
            <pc:sldMasterMk cId="2586948338" sldId="2147483683"/>
            <pc:sldLayoutMk cId="879936757" sldId="2147483689"/>
          </pc:sldLayoutMkLst>
        </pc:sldLayoutChg>
        <pc:sldLayoutChg chg="del">
          <pc:chgData name="Giacomo Broggi" userId="802f1e1e-90e5-41bb-9673-7a26438a2c5d" providerId="ADAL" clId="{3B8964CE-A38A-4FE8-8358-AA873F3D5917}" dt="2025-02-16T19:45:22.613" v="3768" actId="47"/>
          <pc:sldLayoutMkLst>
            <pc:docMk/>
            <pc:sldMasterMk cId="2586948338" sldId="2147483683"/>
            <pc:sldLayoutMk cId="1982897613" sldId="2147483690"/>
          </pc:sldLayoutMkLst>
        </pc:sldLayoutChg>
        <pc:sldLayoutChg chg="del">
          <pc:chgData name="Giacomo Broggi" userId="802f1e1e-90e5-41bb-9673-7a26438a2c5d" providerId="ADAL" clId="{3B8964CE-A38A-4FE8-8358-AA873F3D5917}" dt="2025-02-16T19:45:22.613" v="3768" actId="47"/>
          <pc:sldLayoutMkLst>
            <pc:docMk/>
            <pc:sldMasterMk cId="2586948338" sldId="2147483683"/>
            <pc:sldLayoutMk cId="2732388057" sldId="2147483691"/>
          </pc:sldLayoutMkLst>
        </pc:sldLayoutChg>
        <pc:sldLayoutChg chg="del">
          <pc:chgData name="Giacomo Broggi" userId="802f1e1e-90e5-41bb-9673-7a26438a2c5d" providerId="ADAL" clId="{3B8964CE-A38A-4FE8-8358-AA873F3D5917}" dt="2025-02-16T19:45:22.613" v="3768" actId="47"/>
          <pc:sldLayoutMkLst>
            <pc:docMk/>
            <pc:sldMasterMk cId="2586948338" sldId="2147483683"/>
            <pc:sldLayoutMk cId="3354728963" sldId="2147483692"/>
          </pc:sldLayoutMkLst>
        </pc:sldLayoutChg>
        <pc:sldLayoutChg chg="del">
          <pc:chgData name="Giacomo Broggi" userId="802f1e1e-90e5-41bb-9673-7a26438a2c5d" providerId="ADAL" clId="{3B8964CE-A38A-4FE8-8358-AA873F3D5917}" dt="2025-02-16T19:45:22.613" v="3768" actId="47"/>
          <pc:sldLayoutMkLst>
            <pc:docMk/>
            <pc:sldMasterMk cId="2586948338" sldId="2147483683"/>
            <pc:sldLayoutMk cId="2159796040" sldId="2147483693"/>
          </pc:sldLayoutMkLst>
        </pc:sldLayoutChg>
        <pc:sldLayoutChg chg="del">
          <pc:chgData name="Giacomo Broggi" userId="802f1e1e-90e5-41bb-9673-7a26438a2c5d" providerId="ADAL" clId="{3B8964CE-A38A-4FE8-8358-AA873F3D5917}" dt="2025-02-16T19:45:22.613" v="3768" actId="47"/>
          <pc:sldLayoutMkLst>
            <pc:docMk/>
            <pc:sldMasterMk cId="2586948338" sldId="2147483683"/>
            <pc:sldLayoutMk cId="3789990461" sldId="2147483694"/>
          </pc:sldLayoutMkLst>
        </pc:sldLayoutChg>
      </pc:sldMasterChg>
    </pc:docChg>
  </pc:docChgLst>
  <pc:docChgLst>
    <pc:chgData name="Giacomo Broggi" userId="S::giacomo.broggi@uniroma1.it::2e4d45a7-718c-4b9a-9add-2c2848abe4d2" providerId="AD" clId="Web-{5D89D9F0-825C-DCA0-670A-DC11A5D6607E}"/>
    <pc:docChg chg="addSld modSld">
      <pc:chgData name="Giacomo Broggi" userId="S::giacomo.broggi@uniroma1.it::2e4d45a7-718c-4b9a-9add-2c2848abe4d2" providerId="AD" clId="Web-{5D89D9F0-825C-DCA0-670A-DC11A5D6607E}" dt="2025-05-13T09:26:16.673" v="683" actId="20577"/>
      <pc:docMkLst>
        <pc:docMk/>
      </pc:docMkLst>
      <pc:sldChg chg="modSp">
        <pc:chgData name="Giacomo Broggi" userId="S::giacomo.broggi@uniroma1.it::2e4d45a7-718c-4b9a-9add-2c2848abe4d2" providerId="AD" clId="Web-{5D89D9F0-825C-DCA0-670A-DC11A5D6607E}" dt="2025-05-13T09:08:23.912" v="35" actId="20577"/>
        <pc:sldMkLst>
          <pc:docMk/>
          <pc:sldMk cId="291191851" sldId="256"/>
        </pc:sldMkLst>
        <pc:spChg chg="mod">
          <ac:chgData name="Giacomo Broggi" userId="S::giacomo.broggi@uniroma1.it::2e4d45a7-718c-4b9a-9add-2c2848abe4d2" providerId="AD" clId="Web-{5D89D9F0-825C-DCA0-670A-DC11A5D6607E}" dt="2025-05-13T09:08:23.912" v="35" actId="20577"/>
          <ac:spMkLst>
            <pc:docMk/>
            <pc:sldMk cId="291191851" sldId="256"/>
            <ac:spMk id="8" creationId="{B1B3F7A6-AE73-E57F-A827-CF9DB54F77B0}"/>
          </ac:spMkLst>
        </pc:spChg>
        <pc:spChg chg="mod">
          <ac:chgData name="Giacomo Broggi" userId="S::giacomo.broggi@uniroma1.it::2e4d45a7-718c-4b9a-9add-2c2848abe4d2" providerId="AD" clId="Web-{5D89D9F0-825C-DCA0-670A-DC11A5D6607E}" dt="2025-05-13T09:08:04.052" v="19" actId="20577"/>
          <ac:spMkLst>
            <pc:docMk/>
            <pc:sldMk cId="291191851" sldId="256"/>
            <ac:spMk id="16" creationId="{C8DD82B8-2874-248A-14E6-EC73DD8F4E30}"/>
          </ac:spMkLst>
        </pc:spChg>
      </pc:sldChg>
      <pc:sldChg chg="addSp delSp modSp">
        <pc:chgData name="Giacomo Broggi" userId="S::giacomo.broggi@uniroma1.it::2e4d45a7-718c-4b9a-9add-2c2848abe4d2" providerId="AD" clId="Web-{5D89D9F0-825C-DCA0-670A-DC11A5D6607E}" dt="2025-05-13T09:19:28.813" v="405"/>
        <pc:sldMkLst>
          <pc:docMk/>
          <pc:sldMk cId="2675194004" sldId="489"/>
        </pc:sldMkLst>
        <pc:spChg chg="add mod">
          <ac:chgData name="Giacomo Broggi" userId="S::giacomo.broggi@uniroma1.it::2e4d45a7-718c-4b9a-9add-2c2848abe4d2" providerId="AD" clId="Web-{5D89D9F0-825C-DCA0-670A-DC11A5D6607E}" dt="2025-05-13T09:16:35.447" v="363" actId="20577"/>
          <ac:spMkLst>
            <pc:docMk/>
            <pc:sldMk cId="2675194004" sldId="489"/>
            <ac:spMk id="3" creationId="{274733B4-8009-A8AC-1FC0-A656B85189F8}"/>
          </ac:spMkLst>
        </pc:spChg>
        <pc:spChg chg="mod">
          <ac:chgData name="Giacomo Broggi" userId="S::giacomo.broggi@uniroma1.it::2e4d45a7-718c-4b9a-9add-2c2848abe4d2" providerId="AD" clId="Web-{5D89D9F0-825C-DCA0-670A-DC11A5D6607E}" dt="2025-05-13T09:09:41.900" v="39" actId="20577"/>
          <ac:spMkLst>
            <pc:docMk/>
            <pc:sldMk cId="2675194004" sldId="489"/>
            <ac:spMk id="4" creationId="{CC169AA9-68F9-05E8-C5CA-C5FCE7F93F95}"/>
          </ac:spMkLst>
        </pc:spChg>
        <pc:spChg chg="add mod">
          <ac:chgData name="Giacomo Broggi" userId="S::giacomo.broggi@uniroma1.it::2e4d45a7-718c-4b9a-9add-2c2848abe4d2" providerId="AD" clId="Web-{5D89D9F0-825C-DCA0-670A-DC11A5D6607E}" dt="2025-05-13T09:18:09.669" v="394" actId="20577"/>
          <ac:spMkLst>
            <pc:docMk/>
            <pc:sldMk cId="2675194004" sldId="489"/>
            <ac:spMk id="8" creationId="{522F0214-8FBA-3395-0A6F-688D4F4E3943}"/>
          </ac:spMkLst>
        </pc:spChg>
        <pc:spChg chg="add mod">
          <ac:chgData name="Giacomo Broggi" userId="S::giacomo.broggi@uniroma1.it::2e4d45a7-718c-4b9a-9add-2c2848abe4d2" providerId="AD" clId="Web-{5D89D9F0-825C-DCA0-670A-DC11A5D6607E}" dt="2025-05-13T09:19:07.906" v="403" actId="20577"/>
          <ac:spMkLst>
            <pc:docMk/>
            <pc:sldMk cId="2675194004" sldId="489"/>
            <ac:spMk id="11" creationId="{CB6E7FD1-0167-6AE0-C820-CEF2A3876B84}"/>
          </ac:spMkLst>
        </pc:spChg>
        <pc:picChg chg="add mod">
          <ac:chgData name="Giacomo Broggi" userId="S::giacomo.broggi@uniroma1.it::2e4d45a7-718c-4b9a-9add-2c2848abe4d2" providerId="AD" clId="Web-{5D89D9F0-825C-DCA0-670A-DC11A5D6607E}" dt="2025-05-13T09:16:41.322" v="365" actId="14100"/>
          <ac:picMkLst>
            <pc:docMk/>
            <pc:sldMk cId="2675194004" sldId="489"/>
            <ac:picMk id="5" creationId="{A9AF128A-4B3F-14CD-B1F9-B288BAB5BD5E}"/>
          </ac:picMkLst>
        </pc:picChg>
        <pc:picChg chg="add mod">
          <ac:chgData name="Giacomo Broggi" userId="S::giacomo.broggi@uniroma1.it::2e4d45a7-718c-4b9a-9add-2c2848abe4d2" providerId="AD" clId="Web-{5D89D9F0-825C-DCA0-670A-DC11A5D6607E}" dt="2025-05-13T09:18:44.014" v="400" actId="1076"/>
          <ac:picMkLst>
            <pc:docMk/>
            <pc:sldMk cId="2675194004" sldId="489"/>
            <ac:picMk id="10" creationId="{8E76DD93-323C-C7D2-D96C-01C6615E6390}"/>
          </ac:picMkLst>
        </pc:picChg>
        <pc:cxnChg chg="add mod">
          <ac:chgData name="Giacomo Broggi" userId="S::giacomo.broggi@uniroma1.it::2e4d45a7-718c-4b9a-9add-2c2848abe4d2" providerId="AD" clId="Web-{5D89D9F0-825C-DCA0-670A-DC11A5D6607E}" dt="2025-05-13T09:17:25.261" v="373"/>
          <ac:cxnSpMkLst>
            <pc:docMk/>
            <pc:sldMk cId="2675194004" sldId="489"/>
            <ac:cxnSpMk id="6" creationId="{4C51C9D2-9D58-C371-CE7A-C2ADD4A4435B}"/>
          </ac:cxnSpMkLst>
        </pc:cxnChg>
      </pc:sldChg>
      <pc:sldChg chg="addSp delSp modSp add replId">
        <pc:chgData name="Giacomo Broggi" userId="S::giacomo.broggi@uniroma1.it::2e4d45a7-718c-4b9a-9add-2c2848abe4d2" providerId="AD" clId="Web-{5D89D9F0-825C-DCA0-670A-DC11A5D6607E}" dt="2025-05-13T09:26:16.673" v="683" actId="20577"/>
        <pc:sldMkLst>
          <pc:docMk/>
          <pc:sldMk cId="3807729548" sldId="492"/>
        </pc:sldMkLst>
        <pc:spChg chg="mod">
          <ac:chgData name="Giacomo Broggi" userId="S::giacomo.broggi@uniroma1.it::2e4d45a7-718c-4b9a-9add-2c2848abe4d2" providerId="AD" clId="Web-{5D89D9F0-825C-DCA0-670A-DC11A5D6607E}" dt="2025-05-13T09:20:32.644" v="428" actId="20577"/>
          <ac:spMkLst>
            <pc:docMk/>
            <pc:sldMk cId="3807729548" sldId="492"/>
            <ac:spMk id="4" creationId="{1FD5E1DD-F81A-5F2D-D581-393BDD64DF13}"/>
          </ac:spMkLst>
        </pc:spChg>
        <pc:spChg chg="add mod">
          <ac:chgData name="Giacomo Broggi" userId="S::giacomo.broggi@uniroma1.it::2e4d45a7-718c-4b9a-9add-2c2848abe4d2" providerId="AD" clId="Web-{5D89D9F0-825C-DCA0-670A-DC11A5D6607E}" dt="2025-05-13T09:26:16.673" v="683" actId="20577"/>
          <ac:spMkLst>
            <pc:docMk/>
            <pc:sldMk cId="3807729548" sldId="492"/>
            <ac:spMk id="9" creationId="{C86920FF-74BA-F4B1-D1A3-D69C8F39DBD4}"/>
          </ac:spMkLst>
        </pc:spChg>
        <pc:picChg chg="add mod">
          <ac:chgData name="Giacomo Broggi" userId="S::giacomo.broggi@uniroma1.it::2e4d45a7-718c-4b9a-9add-2c2848abe4d2" providerId="AD" clId="Web-{5D89D9F0-825C-DCA0-670A-DC11A5D6607E}" dt="2025-05-13T09:25:52.328" v="673" actId="1076"/>
          <ac:picMkLst>
            <pc:docMk/>
            <pc:sldMk cId="3807729548" sldId="492"/>
            <ac:picMk id="7" creationId="{A4A3ECCA-1B5B-595B-9F47-D4310CF8ED93}"/>
          </ac:picMkLst>
        </pc:picChg>
      </pc:sldChg>
    </pc:docChg>
  </pc:docChgLst>
  <pc:docChgLst>
    <pc:chgData name="Giacomo Broggi" userId="802f1e1e-90e5-41bb-9673-7a26438a2c5d" providerId="ADAL" clId="{83AC1118-D2E7-4CA8-9A73-B99BFF8444D7}"/>
    <pc:docChg chg="undo redo custSel addSld delSld modSld sldOrd">
      <pc:chgData name="Giacomo Broggi" userId="802f1e1e-90e5-41bb-9673-7a26438a2c5d" providerId="ADAL" clId="{83AC1118-D2E7-4CA8-9A73-B99BFF8444D7}" dt="2024-10-20T20:44:23.991" v="10933" actId="20577"/>
      <pc:docMkLst>
        <pc:docMk/>
      </pc:docMkLst>
      <pc:sldChg chg="addSp modSp mod">
        <pc:chgData name="Giacomo Broggi" userId="802f1e1e-90e5-41bb-9673-7a26438a2c5d" providerId="ADAL" clId="{83AC1118-D2E7-4CA8-9A73-B99BFF8444D7}" dt="2024-10-20T17:03:21.719" v="8098" actId="20577"/>
        <pc:sldMkLst>
          <pc:docMk/>
          <pc:sldMk cId="291191851" sldId="256"/>
        </pc:sldMkLst>
      </pc:sldChg>
      <pc:sldChg chg="addSp delSp modSp mod delAnim modAnim">
        <pc:chgData name="Giacomo Broggi" userId="802f1e1e-90e5-41bb-9673-7a26438a2c5d" providerId="ADAL" clId="{83AC1118-D2E7-4CA8-9A73-B99BFF8444D7}" dt="2024-10-20T18:06:33.576" v="10881" actId="207"/>
        <pc:sldMkLst>
          <pc:docMk/>
          <pc:sldMk cId="3568010592" sldId="262"/>
        </pc:sldMkLst>
      </pc:sldChg>
      <pc:sldChg chg="addSp delSp modSp mod modAnim">
        <pc:chgData name="Giacomo Broggi" userId="802f1e1e-90e5-41bb-9673-7a26438a2c5d" providerId="ADAL" clId="{83AC1118-D2E7-4CA8-9A73-B99BFF8444D7}" dt="2024-10-20T18:02:51.503" v="10872"/>
        <pc:sldMkLst>
          <pc:docMk/>
          <pc:sldMk cId="1312809851" sldId="263"/>
        </pc:sldMkLst>
      </pc:sldChg>
      <pc:sldChg chg="addSp delSp modSp mod modAnim">
        <pc:chgData name="Giacomo Broggi" userId="802f1e1e-90e5-41bb-9673-7a26438a2c5d" providerId="ADAL" clId="{83AC1118-D2E7-4CA8-9A73-B99BFF8444D7}" dt="2024-10-20T18:09:37.558" v="10932" actId="14100"/>
        <pc:sldMkLst>
          <pc:docMk/>
          <pc:sldMk cId="1770021478" sldId="270"/>
        </pc:sldMkLst>
      </pc:sldChg>
      <pc:sldChg chg="addSp delSp modSp mod">
        <pc:chgData name="Giacomo Broggi" userId="802f1e1e-90e5-41bb-9673-7a26438a2c5d" providerId="ADAL" clId="{83AC1118-D2E7-4CA8-9A73-B99BFF8444D7}" dt="2024-10-20T17:06:58.317" v="8222"/>
        <pc:sldMkLst>
          <pc:docMk/>
          <pc:sldMk cId="3655468707" sldId="271"/>
        </pc:sldMkLst>
      </pc:sldChg>
      <pc:sldChg chg="modSp del mod">
        <pc:chgData name="Giacomo Broggi" userId="802f1e1e-90e5-41bb-9673-7a26438a2c5d" providerId="ADAL" clId="{83AC1118-D2E7-4CA8-9A73-B99BFF8444D7}" dt="2024-10-18T17:12:30.882" v="2651" actId="47"/>
        <pc:sldMkLst>
          <pc:docMk/>
          <pc:sldMk cId="83311406" sldId="273"/>
        </pc:sldMkLst>
      </pc:sldChg>
      <pc:sldChg chg="addSp delSp modSp mod modAnim">
        <pc:chgData name="Giacomo Broggi" userId="802f1e1e-90e5-41bb-9673-7a26438a2c5d" providerId="ADAL" clId="{83AC1118-D2E7-4CA8-9A73-B99BFF8444D7}" dt="2024-10-20T17:37:43.632" v="9348" actId="1076"/>
        <pc:sldMkLst>
          <pc:docMk/>
          <pc:sldMk cId="3981799695" sldId="274"/>
        </pc:sldMkLst>
      </pc:sldChg>
      <pc:sldChg chg="addSp delSp modSp mod">
        <pc:chgData name="Giacomo Broggi" userId="802f1e1e-90e5-41bb-9673-7a26438a2c5d" providerId="ADAL" clId="{83AC1118-D2E7-4CA8-9A73-B99BFF8444D7}" dt="2024-10-20T20:44:23.991" v="10933" actId="20577"/>
        <pc:sldMkLst>
          <pc:docMk/>
          <pc:sldMk cId="3709960374" sldId="275"/>
        </pc:sldMkLst>
      </pc:sldChg>
      <pc:sldChg chg="addSp delSp modSp mod">
        <pc:chgData name="Giacomo Broggi" userId="802f1e1e-90e5-41bb-9673-7a26438a2c5d" providerId="ADAL" clId="{83AC1118-D2E7-4CA8-9A73-B99BFF8444D7}" dt="2024-10-20T17:07:06.002" v="8227"/>
        <pc:sldMkLst>
          <pc:docMk/>
          <pc:sldMk cId="788419581" sldId="282"/>
        </pc:sldMkLst>
      </pc:sldChg>
      <pc:sldChg chg="addSp delSp modSp mod">
        <pc:chgData name="Giacomo Broggi" userId="802f1e1e-90e5-41bb-9673-7a26438a2c5d" providerId="ADAL" clId="{83AC1118-D2E7-4CA8-9A73-B99BFF8444D7}" dt="2024-10-20T17:24:17.497" v="8741" actId="20577"/>
        <pc:sldMkLst>
          <pc:docMk/>
          <pc:sldMk cId="1288338514" sldId="283"/>
        </pc:sldMkLst>
      </pc:sldChg>
      <pc:sldChg chg="modSp del ord">
        <pc:chgData name="Giacomo Broggi" userId="802f1e1e-90e5-41bb-9673-7a26438a2c5d" providerId="ADAL" clId="{83AC1118-D2E7-4CA8-9A73-B99BFF8444D7}" dt="2024-10-18T18:10:25.182" v="3852" actId="47"/>
        <pc:sldMkLst>
          <pc:docMk/>
          <pc:sldMk cId="2973837928" sldId="284"/>
        </pc:sldMkLst>
      </pc:sldChg>
      <pc:sldChg chg="del">
        <pc:chgData name="Giacomo Broggi" userId="802f1e1e-90e5-41bb-9673-7a26438a2c5d" providerId="ADAL" clId="{83AC1118-D2E7-4CA8-9A73-B99BFF8444D7}" dt="2024-10-18T18:09:33.222" v="3822" actId="47"/>
        <pc:sldMkLst>
          <pc:docMk/>
          <pc:sldMk cId="3850007942" sldId="285"/>
        </pc:sldMkLst>
      </pc:sldChg>
      <pc:sldChg chg="del">
        <pc:chgData name="Giacomo Broggi" userId="802f1e1e-90e5-41bb-9673-7a26438a2c5d" providerId="ADAL" clId="{83AC1118-D2E7-4CA8-9A73-B99BFF8444D7}" dt="2024-10-18T18:09:37.298" v="3823" actId="47"/>
        <pc:sldMkLst>
          <pc:docMk/>
          <pc:sldMk cId="3042155631" sldId="286"/>
        </pc:sldMkLst>
      </pc:sldChg>
      <pc:sldChg chg="del">
        <pc:chgData name="Giacomo Broggi" userId="802f1e1e-90e5-41bb-9673-7a26438a2c5d" providerId="ADAL" clId="{83AC1118-D2E7-4CA8-9A73-B99BFF8444D7}" dt="2024-10-18T18:09:39.432" v="3824" actId="47"/>
        <pc:sldMkLst>
          <pc:docMk/>
          <pc:sldMk cId="3381062855" sldId="287"/>
        </pc:sldMkLst>
      </pc:sldChg>
      <pc:sldChg chg="del">
        <pc:chgData name="Giacomo Broggi" userId="802f1e1e-90e5-41bb-9673-7a26438a2c5d" providerId="ADAL" clId="{83AC1118-D2E7-4CA8-9A73-B99BFF8444D7}" dt="2024-10-18T18:09:41.189" v="3825" actId="47"/>
        <pc:sldMkLst>
          <pc:docMk/>
          <pc:sldMk cId="135689892" sldId="289"/>
        </pc:sldMkLst>
      </pc:sldChg>
      <pc:sldChg chg="del">
        <pc:chgData name="Giacomo Broggi" userId="802f1e1e-90e5-41bb-9673-7a26438a2c5d" providerId="ADAL" clId="{83AC1118-D2E7-4CA8-9A73-B99BFF8444D7}" dt="2024-10-18T18:09:43.435" v="3826" actId="47"/>
        <pc:sldMkLst>
          <pc:docMk/>
          <pc:sldMk cId="1015676796" sldId="290"/>
        </pc:sldMkLst>
      </pc:sldChg>
      <pc:sldChg chg="del">
        <pc:chgData name="Giacomo Broggi" userId="802f1e1e-90e5-41bb-9673-7a26438a2c5d" providerId="ADAL" clId="{83AC1118-D2E7-4CA8-9A73-B99BFF8444D7}" dt="2024-10-18T17:12:39.648" v="2652" actId="47"/>
        <pc:sldMkLst>
          <pc:docMk/>
          <pc:sldMk cId="952089168" sldId="291"/>
        </pc:sldMkLst>
      </pc:sldChg>
      <pc:sldChg chg="addSp modSp modAnim">
        <pc:chgData name="Giacomo Broggi" userId="802f1e1e-90e5-41bb-9673-7a26438a2c5d" providerId="ADAL" clId="{83AC1118-D2E7-4CA8-9A73-B99BFF8444D7}" dt="2024-10-20T18:02:41.350" v="10870"/>
        <pc:sldMkLst>
          <pc:docMk/>
          <pc:sldMk cId="2453607857" sldId="303"/>
        </pc:sldMkLst>
      </pc:sldChg>
      <pc:sldChg chg="addSp delSp modSp add mod">
        <pc:chgData name="Giacomo Broggi" userId="802f1e1e-90e5-41bb-9673-7a26438a2c5d" providerId="ADAL" clId="{83AC1118-D2E7-4CA8-9A73-B99BFF8444D7}" dt="2024-10-20T17:07:07.370" v="8228"/>
        <pc:sldMkLst>
          <pc:docMk/>
          <pc:sldMk cId="3579853211" sldId="304"/>
        </pc:sldMkLst>
      </pc:sldChg>
      <pc:sldChg chg="addSp delSp modSp mod modAnim">
        <pc:chgData name="Giacomo Broggi" userId="802f1e1e-90e5-41bb-9673-7a26438a2c5d" providerId="ADAL" clId="{83AC1118-D2E7-4CA8-9A73-B99BFF8444D7}" dt="2024-10-20T18:02:56.691" v="10873"/>
        <pc:sldMkLst>
          <pc:docMk/>
          <pc:sldMk cId="438188617" sldId="305"/>
        </pc:sldMkLst>
      </pc:sldChg>
      <pc:sldChg chg="addSp delSp modSp mod">
        <pc:chgData name="Giacomo Broggi" userId="802f1e1e-90e5-41bb-9673-7a26438a2c5d" providerId="ADAL" clId="{83AC1118-D2E7-4CA8-9A73-B99BFF8444D7}" dt="2024-10-20T18:08:16.921" v="10887" actId="207"/>
        <pc:sldMkLst>
          <pc:docMk/>
          <pc:sldMk cId="2690172274" sldId="306"/>
        </pc:sldMkLst>
      </pc:sldChg>
      <pc:sldChg chg="addSp delSp modSp mod modAnim">
        <pc:chgData name="Giacomo Broggi" userId="802f1e1e-90e5-41bb-9673-7a26438a2c5d" providerId="ADAL" clId="{83AC1118-D2E7-4CA8-9A73-B99BFF8444D7}" dt="2024-10-20T17:36:40.204" v="9260" actId="207"/>
        <pc:sldMkLst>
          <pc:docMk/>
          <pc:sldMk cId="2736951926" sldId="307"/>
        </pc:sldMkLst>
      </pc:sldChg>
      <pc:sldChg chg="addSp delSp modSp mod">
        <pc:chgData name="Giacomo Broggi" userId="802f1e1e-90e5-41bb-9673-7a26438a2c5d" providerId="ADAL" clId="{83AC1118-D2E7-4CA8-9A73-B99BFF8444D7}" dt="2024-10-20T17:06:19.663" v="8200"/>
        <pc:sldMkLst>
          <pc:docMk/>
          <pc:sldMk cId="3006740176" sldId="315"/>
        </pc:sldMkLst>
      </pc:sldChg>
      <pc:sldChg chg="addSp delSp modSp add mod">
        <pc:chgData name="Giacomo Broggi" userId="802f1e1e-90e5-41bb-9673-7a26438a2c5d" providerId="ADAL" clId="{83AC1118-D2E7-4CA8-9A73-B99BFF8444D7}" dt="2024-10-20T17:39:10.525" v="9412" actId="1076"/>
        <pc:sldMkLst>
          <pc:docMk/>
          <pc:sldMk cId="1171982661" sldId="317"/>
        </pc:sldMkLst>
      </pc:sldChg>
      <pc:sldChg chg="addSp delSp modSp add mod">
        <pc:chgData name="Giacomo Broggi" userId="802f1e1e-90e5-41bb-9673-7a26438a2c5d" providerId="ADAL" clId="{83AC1118-D2E7-4CA8-9A73-B99BFF8444D7}" dt="2024-10-20T17:40:26.783" v="9466" actId="20577"/>
        <pc:sldMkLst>
          <pc:docMk/>
          <pc:sldMk cId="3679982497" sldId="318"/>
        </pc:sldMkLst>
      </pc:sldChg>
      <pc:sldChg chg="addSp delSp modSp add mod">
        <pc:chgData name="Giacomo Broggi" userId="802f1e1e-90e5-41bb-9673-7a26438a2c5d" providerId="ADAL" clId="{83AC1118-D2E7-4CA8-9A73-B99BFF8444D7}" dt="2024-10-20T17:40:37.285" v="9479" actId="20577"/>
        <pc:sldMkLst>
          <pc:docMk/>
          <pc:sldMk cId="3411451692" sldId="319"/>
        </pc:sldMkLst>
      </pc:sldChg>
      <pc:sldChg chg="addSp modSp mod">
        <pc:chgData name="Giacomo Broggi" userId="802f1e1e-90e5-41bb-9673-7a26438a2c5d" providerId="ADAL" clId="{83AC1118-D2E7-4CA8-9A73-B99BFF8444D7}" dt="2024-10-20T17:09:18.268" v="8316" actId="20577"/>
        <pc:sldMkLst>
          <pc:docMk/>
          <pc:sldMk cId="860520040" sldId="449"/>
        </pc:sldMkLst>
      </pc:sldChg>
      <pc:sldChg chg="addSp modSp mod">
        <pc:chgData name="Giacomo Broggi" userId="802f1e1e-90e5-41bb-9673-7a26438a2c5d" providerId="ADAL" clId="{83AC1118-D2E7-4CA8-9A73-B99BFF8444D7}" dt="2024-10-20T17:10:20.845" v="8362" actId="20577"/>
        <pc:sldMkLst>
          <pc:docMk/>
          <pc:sldMk cId="514700997" sldId="450"/>
        </pc:sldMkLst>
      </pc:sldChg>
      <pc:sldChg chg="addSp modSp mod modAnim">
        <pc:chgData name="Giacomo Broggi" userId="802f1e1e-90e5-41bb-9673-7a26438a2c5d" providerId="ADAL" clId="{83AC1118-D2E7-4CA8-9A73-B99BFF8444D7}" dt="2024-10-20T18:02:25.714" v="10868"/>
        <pc:sldMkLst>
          <pc:docMk/>
          <pc:sldMk cId="2881134635" sldId="451"/>
        </pc:sldMkLst>
      </pc:sldChg>
      <pc:sldChg chg="addSp delSp modSp mod ord modAnim">
        <pc:chgData name="Giacomo Broggi" userId="802f1e1e-90e5-41bb-9673-7a26438a2c5d" providerId="ADAL" clId="{83AC1118-D2E7-4CA8-9A73-B99BFF8444D7}" dt="2024-10-20T18:05:25.294" v="10878"/>
        <pc:sldMkLst>
          <pc:docMk/>
          <pc:sldMk cId="2784100795" sldId="452"/>
        </pc:sldMkLst>
      </pc:sldChg>
      <pc:sldChg chg="addSp delSp modSp mod">
        <pc:chgData name="Giacomo Broggi" userId="802f1e1e-90e5-41bb-9673-7a26438a2c5d" providerId="ADAL" clId="{83AC1118-D2E7-4CA8-9A73-B99BFF8444D7}" dt="2024-10-20T17:06:37.591" v="8210"/>
        <pc:sldMkLst>
          <pc:docMk/>
          <pc:sldMk cId="10634242" sldId="453"/>
        </pc:sldMkLst>
      </pc:sldChg>
      <pc:sldChg chg="addSp modSp mod">
        <pc:chgData name="Giacomo Broggi" userId="802f1e1e-90e5-41bb-9673-7a26438a2c5d" providerId="ADAL" clId="{83AC1118-D2E7-4CA8-9A73-B99BFF8444D7}" dt="2024-10-20T18:01:55.360" v="10867" actId="255"/>
        <pc:sldMkLst>
          <pc:docMk/>
          <pc:sldMk cId="2794307932" sldId="454"/>
        </pc:sldMkLst>
      </pc:sldChg>
      <pc:sldChg chg="addSp modSp mod">
        <pc:chgData name="Giacomo Broggi" userId="802f1e1e-90e5-41bb-9673-7a26438a2c5d" providerId="ADAL" clId="{83AC1118-D2E7-4CA8-9A73-B99BFF8444D7}" dt="2024-10-20T17:32:36.055" v="9191" actId="21"/>
        <pc:sldMkLst>
          <pc:docMk/>
          <pc:sldMk cId="2652060990" sldId="455"/>
        </pc:sldMkLst>
      </pc:sldChg>
      <pc:sldChg chg="addSp modSp mod">
        <pc:chgData name="Giacomo Broggi" userId="802f1e1e-90e5-41bb-9673-7a26438a2c5d" providerId="ADAL" clId="{83AC1118-D2E7-4CA8-9A73-B99BFF8444D7}" dt="2024-10-20T18:01:42.612" v="10866" actId="255"/>
        <pc:sldMkLst>
          <pc:docMk/>
          <pc:sldMk cId="2002256923" sldId="456"/>
        </pc:sldMkLst>
      </pc:sldChg>
      <pc:sldChg chg="addSp delSp modSp add mod ord delAnim">
        <pc:chgData name="Giacomo Broggi" userId="802f1e1e-90e5-41bb-9673-7a26438a2c5d" providerId="ADAL" clId="{83AC1118-D2E7-4CA8-9A73-B99BFF8444D7}" dt="2024-10-20T17:06:31.006" v="8206"/>
        <pc:sldMkLst>
          <pc:docMk/>
          <pc:sldMk cId="3124219225" sldId="457"/>
        </pc:sldMkLst>
      </pc:sldChg>
      <pc:sldChg chg="delSp modSp add del mod ord">
        <pc:chgData name="Giacomo Broggi" userId="802f1e1e-90e5-41bb-9673-7a26438a2c5d" providerId="ADAL" clId="{83AC1118-D2E7-4CA8-9A73-B99BFF8444D7}" dt="2024-10-20T09:02:33.343" v="5404" actId="47"/>
        <pc:sldMkLst>
          <pc:docMk/>
          <pc:sldMk cId="4064539689" sldId="458"/>
        </pc:sldMkLst>
      </pc:sldChg>
      <pc:sldChg chg="delSp modSp add del mod ord">
        <pc:chgData name="Giacomo Broggi" userId="802f1e1e-90e5-41bb-9673-7a26438a2c5d" providerId="ADAL" clId="{83AC1118-D2E7-4CA8-9A73-B99BFF8444D7}" dt="2024-10-20T10:39:34.784" v="5929" actId="47"/>
        <pc:sldMkLst>
          <pc:docMk/>
          <pc:sldMk cId="3465667138" sldId="459"/>
        </pc:sldMkLst>
      </pc:sldChg>
      <pc:sldChg chg="addSp delSp modSp add mod delAnim modAnim">
        <pc:chgData name="Giacomo Broggi" userId="802f1e1e-90e5-41bb-9673-7a26438a2c5d" providerId="ADAL" clId="{83AC1118-D2E7-4CA8-9A73-B99BFF8444D7}" dt="2024-10-20T18:03:07.713" v="10874"/>
        <pc:sldMkLst>
          <pc:docMk/>
          <pc:sldMk cId="1101437281" sldId="460"/>
        </pc:sldMkLst>
      </pc:sldChg>
      <pc:sldChg chg="addSp delSp modSp add mod">
        <pc:chgData name="Giacomo Broggi" userId="802f1e1e-90e5-41bb-9673-7a26438a2c5d" providerId="ADAL" clId="{83AC1118-D2E7-4CA8-9A73-B99BFF8444D7}" dt="2024-10-20T17:07:04.429" v="8226"/>
        <pc:sldMkLst>
          <pc:docMk/>
          <pc:sldMk cId="578078688" sldId="461"/>
        </pc:sldMkLst>
      </pc:sldChg>
      <pc:sldChg chg="addSp delSp modSp add mod">
        <pc:chgData name="Giacomo Broggi" userId="802f1e1e-90e5-41bb-9673-7a26438a2c5d" providerId="ADAL" clId="{83AC1118-D2E7-4CA8-9A73-B99BFF8444D7}" dt="2024-10-20T17:07:08.866" v="8229"/>
        <pc:sldMkLst>
          <pc:docMk/>
          <pc:sldMk cId="2092149951" sldId="462"/>
        </pc:sldMkLst>
      </pc:sldChg>
      <pc:sldChg chg="addSp delSp modSp new mod delAnim modAnim">
        <pc:chgData name="Giacomo Broggi" userId="802f1e1e-90e5-41bb-9673-7a26438a2c5d" providerId="ADAL" clId="{83AC1118-D2E7-4CA8-9A73-B99BFF8444D7}" dt="2024-10-19T14:08:58.913" v="4564" actId="21"/>
        <pc:sldMkLst>
          <pc:docMk/>
          <pc:sldMk cId="2690844470" sldId="463"/>
        </pc:sldMkLst>
      </pc:sldChg>
      <pc:sldChg chg="addSp modSp add mod ord">
        <pc:chgData name="Giacomo Broggi" userId="802f1e1e-90e5-41bb-9673-7a26438a2c5d" providerId="ADAL" clId="{83AC1118-D2E7-4CA8-9A73-B99BFF8444D7}" dt="2024-10-20T17:06:35.980" v="8209"/>
        <pc:sldMkLst>
          <pc:docMk/>
          <pc:sldMk cId="3900560804" sldId="464"/>
        </pc:sldMkLst>
      </pc:sldChg>
      <pc:sldChg chg="addSp modSp add mod ord">
        <pc:chgData name="Giacomo Broggi" userId="802f1e1e-90e5-41bb-9673-7a26438a2c5d" providerId="ADAL" clId="{83AC1118-D2E7-4CA8-9A73-B99BFF8444D7}" dt="2024-10-20T17:06:41.498" v="8212"/>
        <pc:sldMkLst>
          <pc:docMk/>
          <pc:sldMk cId="2317482046" sldId="465"/>
        </pc:sldMkLst>
      </pc:sldChg>
      <pc:sldChg chg="new del">
        <pc:chgData name="Giacomo Broggi" userId="802f1e1e-90e5-41bb-9673-7a26438a2c5d" providerId="ADAL" clId="{83AC1118-D2E7-4CA8-9A73-B99BFF8444D7}" dt="2024-10-20T11:36:17.437" v="6602" actId="47"/>
        <pc:sldMkLst>
          <pc:docMk/>
          <pc:sldMk cId="1151189732" sldId="466"/>
        </pc:sldMkLst>
      </pc:sldChg>
      <pc:sldChg chg="addSp modSp add mod ord">
        <pc:chgData name="Giacomo Broggi" userId="802f1e1e-90e5-41bb-9673-7a26438a2c5d" providerId="ADAL" clId="{83AC1118-D2E7-4CA8-9A73-B99BFF8444D7}" dt="2024-10-20T17:06:08.004" v="8193"/>
        <pc:sldMkLst>
          <pc:docMk/>
          <pc:sldMk cId="4192820427" sldId="466"/>
        </pc:sldMkLst>
      </pc:sldChg>
      <pc:sldChg chg="addSp modSp add mod">
        <pc:chgData name="Giacomo Broggi" userId="802f1e1e-90e5-41bb-9673-7a26438a2c5d" providerId="ADAL" clId="{83AC1118-D2E7-4CA8-9A73-B99BFF8444D7}" dt="2024-10-20T17:06:09.305" v="8194"/>
        <pc:sldMkLst>
          <pc:docMk/>
          <pc:sldMk cId="3648924768" sldId="467"/>
        </pc:sldMkLst>
      </pc:sldChg>
      <pc:sldChg chg="add del">
        <pc:chgData name="Giacomo Broggi" userId="802f1e1e-90e5-41bb-9673-7a26438a2c5d" providerId="ADAL" clId="{83AC1118-D2E7-4CA8-9A73-B99BFF8444D7}" dt="2024-10-20T17:01:26.535" v="8084" actId="47"/>
        <pc:sldMkLst>
          <pc:docMk/>
          <pc:sldMk cId="3586722170" sldId="468"/>
        </pc:sldMkLst>
      </pc:sldChg>
      <pc:sldChg chg="addSp modSp add mod">
        <pc:chgData name="Giacomo Broggi" userId="802f1e1e-90e5-41bb-9673-7a26438a2c5d" providerId="ADAL" clId="{83AC1118-D2E7-4CA8-9A73-B99BFF8444D7}" dt="2024-10-20T17:06:21.476" v="8201"/>
        <pc:sldMkLst>
          <pc:docMk/>
          <pc:sldMk cId="2849295891" sldId="469"/>
        </pc:sldMkLst>
      </pc:sldChg>
      <pc:sldChg chg="addSp modSp add mod">
        <pc:chgData name="Giacomo Broggi" userId="802f1e1e-90e5-41bb-9673-7a26438a2c5d" providerId="ADAL" clId="{83AC1118-D2E7-4CA8-9A73-B99BFF8444D7}" dt="2024-10-20T17:06:26.743" v="8204"/>
        <pc:sldMkLst>
          <pc:docMk/>
          <pc:sldMk cId="2986592920" sldId="470"/>
        </pc:sldMkLst>
      </pc:sldChg>
      <pc:sldChg chg="add del">
        <pc:chgData name="Giacomo Broggi" userId="802f1e1e-90e5-41bb-9673-7a26438a2c5d" providerId="ADAL" clId="{83AC1118-D2E7-4CA8-9A73-B99BFF8444D7}" dt="2024-10-20T17:01:07.847" v="8080" actId="47"/>
        <pc:sldMkLst>
          <pc:docMk/>
          <pc:sldMk cId="4209521948" sldId="471"/>
        </pc:sldMkLst>
      </pc:sldChg>
      <pc:sldChg chg="addSp modSp add mod">
        <pc:chgData name="Giacomo Broggi" userId="802f1e1e-90e5-41bb-9673-7a26438a2c5d" providerId="ADAL" clId="{83AC1118-D2E7-4CA8-9A73-B99BFF8444D7}" dt="2024-10-20T17:06:55.032" v="8220"/>
        <pc:sldMkLst>
          <pc:docMk/>
          <pc:sldMk cId="2702286675" sldId="472"/>
        </pc:sldMkLst>
      </pc:sldChg>
      <pc:sldChg chg="add del">
        <pc:chgData name="Giacomo Broggi" userId="802f1e1e-90e5-41bb-9673-7a26438a2c5d" providerId="ADAL" clId="{83AC1118-D2E7-4CA8-9A73-B99BFF8444D7}" dt="2024-10-20T17:01:04.541" v="8078"/>
        <pc:sldMkLst>
          <pc:docMk/>
          <pc:sldMk cId="2847659888" sldId="472"/>
        </pc:sldMkLst>
      </pc:sldChg>
      <pc:sldChg chg="add del">
        <pc:chgData name="Giacomo Broggi" userId="802f1e1e-90e5-41bb-9673-7a26438a2c5d" providerId="ADAL" clId="{83AC1118-D2E7-4CA8-9A73-B99BFF8444D7}" dt="2024-10-20T17:01:00.033" v="8076"/>
        <pc:sldMkLst>
          <pc:docMk/>
          <pc:sldMk cId="4234589530" sldId="472"/>
        </pc:sldMkLst>
      </pc:sldChg>
      <pc:sldChg chg="add del">
        <pc:chgData name="Giacomo Broggi" userId="802f1e1e-90e5-41bb-9673-7a26438a2c5d" providerId="ADAL" clId="{83AC1118-D2E7-4CA8-9A73-B99BFF8444D7}" dt="2024-10-20T17:01:11.155" v="8082"/>
        <pc:sldMkLst>
          <pc:docMk/>
          <pc:sldMk cId="2462992828" sldId="473"/>
        </pc:sldMkLst>
      </pc:sldChg>
      <pc:sldChg chg="addSp modSp add mod">
        <pc:chgData name="Giacomo Broggi" userId="802f1e1e-90e5-41bb-9673-7a26438a2c5d" providerId="ADAL" clId="{83AC1118-D2E7-4CA8-9A73-B99BFF8444D7}" dt="2024-10-20T17:06:48.485" v="8216"/>
        <pc:sldMkLst>
          <pc:docMk/>
          <pc:sldMk cId="2996565008" sldId="473"/>
        </pc:sldMkLst>
      </pc:sldChg>
      <pc:sldChg chg="addSp modSp add mod">
        <pc:chgData name="Giacomo Broggi" userId="802f1e1e-90e5-41bb-9673-7a26438a2c5d" providerId="ADAL" clId="{83AC1118-D2E7-4CA8-9A73-B99BFF8444D7}" dt="2024-10-20T17:06:16.670" v="8198"/>
        <pc:sldMkLst>
          <pc:docMk/>
          <pc:sldMk cId="1612362680" sldId="474"/>
        </pc:sldMkLst>
      </pc:sldChg>
      <pc:sldChg chg="add del">
        <pc:chgData name="Giacomo Broggi" userId="802f1e1e-90e5-41bb-9673-7a26438a2c5d" providerId="ADAL" clId="{83AC1118-D2E7-4CA8-9A73-B99BFF8444D7}" dt="2024-10-20T17:01:29.391" v="8086"/>
        <pc:sldMkLst>
          <pc:docMk/>
          <pc:sldMk cId="3569505818" sldId="474"/>
        </pc:sldMkLst>
      </pc:sldChg>
      <pc:sldChg chg="delSp modSp add mod modAnim">
        <pc:chgData name="Giacomo Broggi" userId="802f1e1e-90e5-41bb-9673-7a26438a2c5d" providerId="ADAL" clId="{83AC1118-D2E7-4CA8-9A73-B99BFF8444D7}" dt="2024-10-20T18:03:25.949" v="10876"/>
        <pc:sldMkLst>
          <pc:docMk/>
          <pc:sldMk cId="910685407" sldId="475"/>
        </pc:sldMkLst>
      </pc:sldChg>
    </pc:docChg>
  </pc:docChgLst>
  <pc:docChgLst>
    <pc:chgData name="Giacomo Broggi" userId="S::giacomo.broggi@uniroma1.it::2e4d45a7-718c-4b9a-9add-2c2848abe4d2" providerId="AD" clId="Web-{CEA223EE-E677-C1F1-3AB5-3BBDAC51ED3D}"/>
    <pc:docChg chg="addSld modSld">
      <pc:chgData name="Giacomo Broggi" userId="S::giacomo.broggi@uniroma1.it::2e4d45a7-718c-4b9a-9add-2c2848abe4d2" providerId="AD" clId="Web-{CEA223EE-E677-C1F1-3AB5-3BBDAC51ED3D}" dt="2025-05-13T19:31:51.913" v="2087" actId="1076"/>
      <pc:docMkLst>
        <pc:docMk/>
      </pc:docMkLst>
      <pc:sldChg chg="delSp modSp add">
        <pc:chgData name="Giacomo Broggi" userId="S::giacomo.broggi@uniroma1.it::2e4d45a7-718c-4b9a-9add-2c2848abe4d2" providerId="AD" clId="Web-{CEA223EE-E677-C1F1-3AB5-3BBDAC51ED3D}" dt="2025-05-13T17:38:08.288" v="928" actId="20577"/>
        <pc:sldMkLst>
          <pc:docMk/>
          <pc:sldMk cId="3568010592" sldId="262"/>
        </pc:sldMkLst>
        <pc:spChg chg="mod">
          <ac:chgData name="Giacomo Broggi" userId="S::giacomo.broggi@uniroma1.it::2e4d45a7-718c-4b9a-9add-2c2848abe4d2" providerId="AD" clId="Web-{CEA223EE-E677-C1F1-3AB5-3BBDAC51ED3D}" dt="2025-05-13T17:38:08.288" v="928" actId="20577"/>
          <ac:spMkLst>
            <pc:docMk/>
            <pc:sldMk cId="3568010592" sldId="262"/>
            <ac:spMk id="3" creationId="{9E74B090-87D7-2605-65B6-5914AA0DD34E}"/>
          </ac:spMkLst>
        </pc:spChg>
      </pc:sldChg>
      <pc:sldChg chg="modSp add">
        <pc:chgData name="Giacomo Broggi" userId="S::giacomo.broggi@uniroma1.it::2e4d45a7-718c-4b9a-9add-2c2848abe4d2" providerId="AD" clId="Web-{CEA223EE-E677-C1F1-3AB5-3BBDAC51ED3D}" dt="2025-05-13T17:53:19.955" v="1261" actId="20577"/>
        <pc:sldMkLst>
          <pc:docMk/>
          <pc:sldMk cId="1312809851" sldId="263"/>
        </pc:sldMkLst>
      </pc:sldChg>
      <pc:sldChg chg="addSp delSp modSp">
        <pc:chgData name="Giacomo Broggi" userId="S::giacomo.broggi@uniroma1.it::2e4d45a7-718c-4b9a-9add-2c2848abe4d2" providerId="AD" clId="Web-{CEA223EE-E677-C1F1-3AB5-3BBDAC51ED3D}" dt="2025-05-13T17:24:11.670" v="782" actId="1076"/>
        <pc:sldMkLst>
          <pc:docMk/>
          <pc:sldMk cId="3807729548" sldId="492"/>
        </pc:sldMkLst>
        <pc:spChg chg="add mod">
          <ac:chgData name="Giacomo Broggi" userId="S::giacomo.broggi@uniroma1.it::2e4d45a7-718c-4b9a-9add-2c2848abe4d2" providerId="AD" clId="Web-{CEA223EE-E677-C1F1-3AB5-3BBDAC51ED3D}" dt="2025-05-13T16:57:24.279" v="393" actId="20577"/>
          <ac:spMkLst>
            <pc:docMk/>
            <pc:sldMk cId="3807729548" sldId="492"/>
            <ac:spMk id="6" creationId="{6C421C54-BA00-4BAD-57E1-545A2AC11D2C}"/>
          </ac:spMkLst>
        </pc:spChg>
        <pc:spChg chg="mod">
          <ac:chgData name="Giacomo Broggi" userId="S::giacomo.broggi@uniroma1.it::2e4d45a7-718c-4b9a-9add-2c2848abe4d2" providerId="AD" clId="Web-{CEA223EE-E677-C1F1-3AB5-3BBDAC51ED3D}" dt="2025-05-13T17:15:43.139" v="508" actId="20577"/>
          <ac:spMkLst>
            <pc:docMk/>
            <pc:sldMk cId="3807729548" sldId="492"/>
            <ac:spMk id="9" creationId="{C86920FF-74BA-F4B1-D1A3-D69C8F39DBD4}"/>
          </ac:spMkLst>
        </pc:spChg>
        <pc:spChg chg="add mod">
          <ac:chgData name="Giacomo Broggi" userId="S::giacomo.broggi@uniroma1.it::2e4d45a7-718c-4b9a-9add-2c2848abe4d2" providerId="AD" clId="Web-{CEA223EE-E677-C1F1-3AB5-3BBDAC51ED3D}" dt="2025-05-13T17:24:11.607" v="781" actId="1076"/>
          <ac:spMkLst>
            <pc:docMk/>
            <pc:sldMk cId="3807729548" sldId="492"/>
            <ac:spMk id="11" creationId="{FFB7DF2A-8CF9-8A5B-5A1A-65C3C5A59AEF}"/>
          </ac:spMkLst>
        </pc:spChg>
        <pc:spChg chg="add mod">
          <ac:chgData name="Giacomo Broggi" userId="S::giacomo.broggi@uniroma1.it::2e4d45a7-718c-4b9a-9add-2c2848abe4d2" providerId="AD" clId="Web-{CEA223EE-E677-C1F1-3AB5-3BBDAC51ED3D}" dt="2025-05-13T17:24:11.670" v="782" actId="1076"/>
          <ac:spMkLst>
            <pc:docMk/>
            <pc:sldMk cId="3807729548" sldId="492"/>
            <ac:spMk id="12" creationId="{DC53C28B-147B-4335-6189-3B4B806DA73E}"/>
          </ac:spMkLst>
        </pc:spChg>
        <pc:graphicFrameChg chg="add mod modGraphic">
          <ac:chgData name="Giacomo Broggi" userId="S::giacomo.broggi@uniroma1.it::2e4d45a7-718c-4b9a-9add-2c2848abe4d2" providerId="AD" clId="Web-{CEA223EE-E677-C1F1-3AB5-3BBDAC51ED3D}" dt="2025-05-13T16:56:46.559" v="385"/>
          <ac:graphicFrameMkLst>
            <pc:docMk/>
            <pc:sldMk cId="3807729548" sldId="492"/>
            <ac:graphicFrameMk id="10" creationId="{CEE151A0-3ED7-16BF-F372-A18B5B2E170A}"/>
          </ac:graphicFrameMkLst>
        </pc:graphicFrameChg>
        <pc:picChg chg="add mod">
          <ac:chgData name="Giacomo Broggi" userId="S::giacomo.broggi@uniroma1.it::2e4d45a7-718c-4b9a-9add-2c2848abe4d2" providerId="AD" clId="Web-{CEA223EE-E677-C1F1-3AB5-3BBDAC51ED3D}" dt="2025-05-13T17:24:11.560" v="780" actId="1076"/>
          <ac:picMkLst>
            <pc:docMk/>
            <pc:sldMk cId="3807729548" sldId="492"/>
            <ac:picMk id="5" creationId="{AB53D962-EAA4-8583-DAED-DDA328FD555E}"/>
          </ac:picMkLst>
        </pc:picChg>
        <pc:picChg chg="mod">
          <ac:chgData name="Giacomo Broggi" userId="S::giacomo.broggi@uniroma1.it::2e4d45a7-718c-4b9a-9add-2c2848abe4d2" providerId="AD" clId="Web-{CEA223EE-E677-C1F1-3AB5-3BBDAC51ED3D}" dt="2025-05-13T16:59:46.127" v="430" actId="1076"/>
          <ac:picMkLst>
            <pc:docMk/>
            <pc:sldMk cId="3807729548" sldId="492"/>
            <ac:picMk id="7" creationId="{A4A3ECCA-1B5B-595B-9F47-D4310CF8ED93}"/>
          </ac:picMkLst>
        </pc:picChg>
      </pc:sldChg>
      <pc:sldChg chg="addSp delSp modSp add replId">
        <pc:chgData name="Giacomo Broggi" userId="S::giacomo.broggi@uniroma1.it::2e4d45a7-718c-4b9a-9add-2c2848abe4d2" providerId="AD" clId="Web-{CEA223EE-E677-C1F1-3AB5-3BBDAC51ED3D}" dt="2025-05-13T17:00:53.582" v="454" actId="20577"/>
        <pc:sldMkLst>
          <pc:docMk/>
          <pc:sldMk cId="957271017" sldId="493"/>
        </pc:sldMkLst>
        <pc:spChg chg="mod">
          <ac:chgData name="Giacomo Broggi" userId="S::giacomo.broggi@uniroma1.it::2e4d45a7-718c-4b9a-9add-2c2848abe4d2" providerId="AD" clId="Web-{CEA223EE-E677-C1F1-3AB5-3BBDAC51ED3D}" dt="2025-05-13T17:00:30.190" v="442" actId="20577"/>
          <ac:spMkLst>
            <pc:docMk/>
            <pc:sldMk cId="957271017" sldId="493"/>
            <ac:spMk id="4" creationId="{34FF8733-4D4C-7A27-9A9A-4FF775CDD81A}"/>
          </ac:spMkLst>
        </pc:spChg>
      </pc:sldChg>
      <pc:sldChg chg="addSp delSp modSp add replId">
        <pc:chgData name="Giacomo Broggi" userId="S::giacomo.broggi@uniroma1.it::2e4d45a7-718c-4b9a-9add-2c2848abe4d2" providerId="AD" clId="Web-{CEA223EE-E677-C1F1-3AB5-3BBDAC51ED3D}" dt="2025-05-13T17:23:46.653" v="776" actId="1076"/>
        <pc:sldMkLst>
          <pc:docMk/>
          <pc:sldMk cId="3060754716" sldId="494"/>
        </pc:sldMkLst>
        <pc:spChg chg="mod">
          <ac:chgData name="Giacomo Broggi" userId="S::giacomo.broggi@uniroma1.it::2e4d45a7-718c-4b9a-9add-2c2848abe4d2" providerId="AD" clId="Web-{CEA223EE-E677-C1F1-3AB5-3BBDAC51ED3D}" dt="2025-05-13T17:12:11.149" v="463" actId="20577"/>
          <ac:spMkLst>
            <pc:docMk/>
            <pc:sldMk cId="3060754716" sldId="494"/>
            <ac:spMk id="4" creationId="{1B980F52-7B72-E90A-F3F2-89CF690D33EC}"/>
          </ac:spMkLst>
        </pc:spChg>
        <pc:spChg chg="add mod">
          <ac:chgData name="Giacomo Broggi" userId="S::giacomo.broggi@uniroma1.it::2e4d45a7-718c-4b9a-9add-2c2848abe4d2" providerId="AD" clId="Web-{CEA223EE-E677-C1F1-3AB5-3BBDAC51ED3D}" dt="2025-05-13T17:12:26.274" v="466" actId="1076"/>
          <ac:spMkLst>
            <pc:docMk/>
            <pc:sldMk cId="3060754716" sldId="494"/>
            <ac:spMk id="5" creationId="{0EC52E40-CB48-36D7-8240-87C94DC30D40}"/>
          </ac:spMkLst>
        </pc:spChg>
        <pc:spChg chg="add mod">
          <ac:chgData name="Giacomo Broggi" userId="S::giacomo.broggi@uniroma1.it::2e4d45a7-718c-4b9a-9add-2c2848abe4d2" providerId="AD" clId="Web-{CEA223EE-E677-C1F1-3AB5-3BBDAC51ED3D}" dt="2025-05-13T17:23:46.653" v="776" actId="1076"/>
          <ac:spMkLst>
            <pc:docMk/>
            <pc:sldMk cId="3060754716" sldId="494"/>
            <ac:spMk id="7" creationId="{582A3D3E-9D65-0E6E-2437-CA60F9F23EAC}"/>
          </ac:spMkLst>
        </pc:spChg>
        <pc:spChg chg="add mod">
          <ac:chgData name="Giacomo Broggi" userId="S::giacomo.broggi@uniroma1.it::2e4d45a7-718c-4b9a-9add-2c2848abe4d2" providerId="AD" clId="Web-{CEA223EE-E677-C1F1-3AB5-3BBDAC51ED3D}" dt="2025-05-13T17:23:34.450" v="775" actId="20577"/>
          <ac:spMkLst>
            <pc:docMk/>
            <pc:sldMk cId="3060754716" sldId="494"/>
            <ac:spMk id="10" creationId="{F44F3868-72FC-3A70-094E-E16D1188BCA6}"/>
          </ac:spMkLst>
        </pc:spChg>
        <pc:spChg chg="add mod">
          <ac:chgData name="Giacomo Broggi" userId="S::giacomo.broggi@uniroma1.it::2e4d45a7-718c-4b9a-9add-2c2848abe4d2" providerId="AD" clId="Web-{CEA223EE-E677-C1F1-3AB5-3BBDAC51ED3D}" dt="2025-05-13T17:20:56.773" v="695" actId="1076"/>
          <ac:spMkLst>
            <pc:docMk/>
            <pc:sldMk cId="3060754716" sldId="494"/>
            <ac:spMk id="11" creationId="{9E96599E-64C5-2A1B-B5F6-BA56A5E9DD1B}"/>
          </ac:spMkLst>
        </pc:spChg>
        <pc:graphicFrameChg chg="add mod modGraphic">
          <ac:chgData name="Giacomo Broggi" userId="S::giacomo.broggi@uniroma1.it::2e4d45a7-718c-4b9a-9add-2c2848abe4d2" providerId="AD" clId="Web-{CEA223EE-E677-C1F1-3AB5-3BBDAC51ED3D}" dt="2025-05-13T17:19:10.755" v="662" actId="1076"/>
          <ac:graphicFrameMkLst>
            <pc:docMk/>
            <pc:sldMk cId="3060754716" sldId="494"/>
            <ac:graphicFrameMk id="9" creationId="{EFEB7C39-F835-064C-82F6-1FFDC5BA0788}"/>
          </ac:graphicFrameMkLst>
        </pc:graphicFrameChg>
        <pc:picChg chg="add mod">
          <ac:chgData name="Giacomo Broggi" userId="S::giacomo.broggi@uniroma1.it::2e4d45a7-718c-4b9a-9add-2c2848abe4d2" providerId="AD" clId="Web-{CEA223EE-E677-C1F1-3AB5-3BBDAC51ED3D}" dt="2025-05-13T17:13:53.792" v="469" actId="1076"/>
          <ac:picMkLst>
            <pc:docMk/>
            <pc:sldMk cId="3060754716" sldId="494"/>
            <ac:picMk id="6" creationId="{7E0F7175-F1D2-0112-3610-C42B5A6C3776}"/>
          </ac:picMkLst>
        </pc:picChg>
      </pc:sldChg>
      <pc:sldChg chg="addSp delSp modSp add replId">
        <pc:chgData name="Giacomo Broggi" userId="S::giacomo.broggi@uniroma1.it::2e4d45a7-718c-4b9a-9add-2c2848abe4d2" providerId="AD" clId="Web-{CEA223EE-E677-C1F1-3AB5-3BBDAC51ED3D}" dt="2025-05-13T17:32:48.857" v="868" actId="1076"/>
        <pc:sldMkLst>
          <pc:docMk/>
          <pc:sldMk cId="1025612691" sldId="495"/>
        </pc:sldMkLst>
        <pc:spChg chg="add mod">
          <ac:chgData name="Giacomo Broggi" userId="S::giacomo.broggi@uniroma1.it::2e4d45a7-718c-4b9a-9add-2c2848abe4d2" providerId="AD" clId="Web-{CEA223EE-E677-C1F1-3AB5-3BBDAC51ED3D}" dt="2025-05-13T17:31:18.760" v="862" actId="1076"/>
          <ac:spMkLst>
            <pc:docMk/>
            <pc:sldMk cId="1025612691" sldId="495"/>
            <ac:spMk id="3" creationId="{60B555B8-B377-68CA-3C4A-7EE55C4A4CFE}"/>
          </ac:spMkLst>
        </pc:spChg>
        <pc:spChg chg="mod">
          <ac:chgData name="Giacomo Broggi" userId="S::giacomo.broggi@uniroma1.it::2e4d45a7-718c-4b9a-9add-2c2848abe4d2" providerId="AD" clId="Web-{CEA223EE-E677-C1F1-3AB5-3BBDAC51ED3D}" dt="2025-05-13T17:26:57.659" v="794" actId="20577"/>
          <ac:spMkLst>
            <pc:docMk/>
            <pc:sldMk cId="1025612691" sldId="495"/>
            <ac:spMk id="4" creationId="{B23750B2-6358-6BB8-BE37-986A230C9B94}"/>
          </ac:spMkLst>
        </pc:spChg>
        <pc:spChg chg="mod">
          <ac:chgData name="Giacomo Broggi" userId="S::giacomo.broggi@uniroma1.it::2e4d45a7-718c-4b9a-9add-2c2848abe4d2" providerId="AD" clId="Web-{CEA223EE-E677-C1F1-3AB5-3BBDAC51ED3D}" dt="2025-05-13T17:31:13.198" v="860" actId="20577"/>
          <ac:spMkLst>
            <pc:docMk/>
            <pc:sldMk cId="1025612691" sldId="495"/>
            <ac:spMk id="5" creationId="{8A14242D-3359-EFEE-774F-FA213B787FCE}"/>
          </ac:spMkLst>
        </pc:spChg>
        <pc:spChg chg="add mod">
          <ac:chgData name="Giacomo Broggi" userId="S::giacomo.broggi@uniroma1.it::2e4d45a7-718c-4b9a-9add-2c2848abe4d2" providerId="AD" clId="Web-{CEA223EE-E677-C1F1-3AB5-3BBDAC51ED3D}" dt="2025-05-13T17:31:18.776" v="863" actId="1076"/>
          <ac:spMkLst>
            <pc:docMk/>
            <pc:sldMk cId="1025612691" sldId="495"/>
            <ac:spMk id="8" creationId="{77D158D8-3953-15DD-1C22-56E82C0EBFEE}"/>
          </ac:spMkLst>
        </pc:spChg>
      </pc:sldChg>
      <pc:sldChg chg="addSp delSp modSp add replId">
        <pc:chgData name="Giacomo Broggi" userId="S::giacomo.broggi@uniroma1.it::2e4d45a7-718c-4b9a-9add-2c2848abe4d2" providerId="AD" clId="Web-{CEA223EE-E677-C1F1-3AB5-3BBDAC51ED3D}" dt="2025-05-13T17:36:56.958" v="912" actId="20577"/>
        <pc:sldMkLst>
          <pc:docMk/>
          <pc:sldMk cId="915623750" sldId="496"/>
        </pc:sldMkLst>
        <pc:spChg chg="mod">
          <ac:chgData name="Giacomo Broggi" userId="S::giacomo.broggi@uniroma1.it::2e4d45a7-718c-4b9a-9add-2c2848abe4d2" providerId="AD" clId="Web-{CEA223EE-E677-C1F1-3AB5-3BBDAC51ED3D}" dt="2025-05-13T17:34:17.391" v="886" actId="20577"/>
          <ac:spMkLst>
            <pc:docMk/>
            <pc:sldMk cId="915623750" sldId="496"/>
            <ac:spMk id="4" creationId="{225C2131-4CD8-4432-B13A-6FF46ADDB4FF}"/>
          </ac:spMkLst>
        </pc:spChg>
        <pc:spChg chg="add mod">
          <ac:chgData name="Giacomo Broggi" userId="S::giacomo.broggi@uniroma1.it::2e4d45a7-718c-4b9a-9add-2c2848abe4d2" providerId="AD" clId="Web-{CEA223EE-E677-C1F1-3AB5-3BBDAC51ED3D}" dt="2025-05-13T17:36:56.958" v="912" actId="20577"/>
          <ac:spMkLst>
            <pc:docMk/>
            <pc:sldMk cId="915623750" sldId="496"/>
            <ac:spMk id="6" creationId="{0EC52E40-CB48-36D7-8240-87C94DC30D40}"/>
          </ac:spMkLst>
        </pc:spChg>
      </pc:sldChg>
      <pc:sldChg chg="addSp delSp modSp add replId">
        <pc:chgData name="Giacomo Broggi" userId="S::giacomo.broggi@uniroma1.it::2e4d45a7-718c-4b9a-9add-2c2848abe4d2" providerId="AD" clId="Web-{CEA223EE-E677-C1F1-3AB5-3BBDAC51ED3D}" dt="2025-05-13T17:51:41.843" v="1238" actId="20577"/>
        <pc:sldMkLst>
          <pc:docMk/>
          <pc:sldMk cId="580048789" sldId="497"/>
        </pc:sldMkLst>
        <pc:spChg chg="add mod">
          <ac:chgData name="Giacomo Broggi" userId="S::giacomo.broggi@uniroma1.it::2e4d45a7-718c-4b9a-9add-2c2848abe4d2" providerId="AD" clId="Web-{CEA223EE-E677-C1F1-3AB5-3BBDAC51ED3D}" dt="2025-05-13T17:51:41.843" v="1238" actId="20577"/>
          <ac:spMkLst>
            <pc:docMk/>
            <pc:sldMk cId="580048789" sldId="497"/>
            <ac:spMk id="2" creationId="{537D0B4F-6AEF-B76F-8921-D901698D3073}"/>
          </ac:spMkLst>
        </pc:spChg>
        <pc:spChg chg="add mod">
          <ac:chgData name="Giacomo Broggi" userId="S::giacomo.broggi@uniroma1.it::2e4d45a7-718c-4b9a-9add-2c2848abe4d2" providerId="AD" clId="Web-{CEA223EE-E677-C1F1-3AB5-3BBDAC51ED3D}" dt="2025-05-13T17:47:14.132" v="1140" actId="1076"/>
          <ac:spMkLst>
            <pc:docMk/>
            <pc:sldMk cId="580048789" sldId="497"/>
            <ac:spMk id="8" creationId="{A8C4DD34-D5D9-FCEC-9D39-7543EEBEE30F}"/>
          </ac:spMkLst>
        </pc:spChg>
        <pc:spChg chg="add mod">
          <ac:chgData name="Giacomo Broggi" userId="S::giacomo.broggi@uniroma1.it::2e4d45a7-718c-4b9a-9add-2c2848abe4d2" providerId="AD" clId="Web-{CEA223EE-E677-C1F1-3AB5-3BBDAC51ED3D}" dt="2025-05-13T17:47:14.195" v="1142" actId="1076"/>
          <ac:spMkLst>
            <pc:docMk/>
            <pc:sldMk cId="580048789" sldId="497"/>
            <ac:spMk id="11" creationId="{E5ADE2EB-E3E1-B41E-1376-F52D3E863BDF}"/>
          </ac:spMkLst>
        </pc:spChg>
        <pc:spChg chg="mod">
          <ac:chgData name="Giacomo Broggi" userId="S::giacomo.broggi@uniroma1.it::2e4d45a7-718c-4b9a-9add-2c2848abe4d2" providerId="AD" clId="Web-{CEA223EE-E677-C1F1-3AB5-3BBDAC51ED3D}" dt="2025-05-13T17:40:47.808" v="1000" actId="20577"/>
          <ac:spMkLst>
            <pc:docMk/>
            <pc:sldMk cId="580048789" sldId="497"/>
            <ac:spMk id="13" creationId="{B0516861-503F-2A61-1BC6-FFD7133A8698}"/>
          </ac:spMkLst>
        </pc:spChg>
        <pc:spChg chg="add mod">
          <ac:chgData name="Giacomo Broggi" userId="S::giacomo.broggi@uniroma1.it::2e4d45a7-718c-4b9a-9add-2c2848abe4d2" providerId="AD" clId="Web-{CEA223EE-E677-C1F1-3AB5-3BBDAC51ED3D}" dt="2025-05-13T17:48:56.901" v="1196" actId="1076"/>
          <ac:spMkLst>
            <pc:docMk/>
            <pc:sldMk cId="580048789" sldId="497"/>
            <ac:spMk id="15" creationId="{5420DB56-B6DA-26BD-B4A0-0AF753DA88D2}"/>
          </ac:spMkLst>
        </pc:spChg>
        <pc:spChg chg="add mod">
          <ac:chgData name="Giacomo Broggi" userId="S::giacomo.broggi@uniroma1.it::2e4d45a7-718c-4b9a-9add-2c2848abe4d2" providerId="AD" clId="Web-{CEA223EE-E677-C1F1-3AB5-3BBDAC51ED3D}" dt="2025-05-13T17:48:25.619" v="1193"/>
          <ac:spMkLst>
            <pc:docMk/>
            <pc:sldMk cId="580048789" sldId="497"/>
            <ac:spMk id="17" creationId="{8F90BAAA-98DC-608A-15DF-F6CF3B2E1100}"/>
          </ac:spMkLst>
        </pc:spChg>
        <pc:picChg chg="add mod">
          <ac:chgData name="Giacomo Broggi" userId="S::giacomo.broggi@uniroma1.it::2e4d45a7-718c-4b9a-9add-2c2848abe4d2" providerId="AD" clId="Web-{CEA223EE-E677-C1F1-3AB5-3BBDAC51ED3D}" dt="2025-05-13T17:47:14.132" v="1139" actId="1076"/>
          <ac:picMkLst>
            <pc:docMk/>
            <pc:sldMk cId="580048789" sldId="497"/>
            <ac:picMk id="7" creationId="{151EE603-5AC2-390E-15E8-A240F0973877}"/>
          </ac:picMkLst>
        </pc:picChg>
        <pc:picChg chg="add mod modCrop">
          <ac:chgData name="Giacomo Broggi" userId="S::giacomo.broggi@uniroma1.it::2e4d45a7-718c-4b9a-9add-2c2848abe4d2" providerId="AD" clId="Web-{CEA223EE-E677-C1F1-3AB5-3BBDAC51ED3D}" dt="2025-05-13T17:47:14.179" v="1141" actId="1076"/>
          <ac:picMkLst>
            <pc:docMk/>
            <pc:sldMk cId="580048789" sldId="497"/>
            <ac:picMk id="9" creationId="{A4CDDDF0-C23A-C10C-5B25-8BDE5AC2682E}"/>
          </ac:picMkLst>
        </pc:picChg>
      </pc:sldChg>
      <pc:sldChg chg="addSp delSp modSp add replId">
        <pc:chgData name="Giacomo Broggi" userId="S::giacomo.broggi@uniroma1.it::2e4d45a7-718c-4b9a-9add-2c2848abe4d2" providerId="AD" clId="Web-{CEA223EE-E677-C1F1-3AB5-3BBDAC51ED3D}" dt="2025-05-13T17:58:21.011" v="1388" actId="1076"/>
        <pc:sldMkLst>
          <pc:docMk/>
          <pc:sldMk cId="2532528836" sldId="498"/>
        </pc:sldMkLst>
        <pc:spChg chg="add mod">
          <ac:chgData name="Giacomo Broggi" userId="S::giacomo.broggi@uniroma1.it::2e4d45a7-718c-4b9a-9add-2c2848abe4d2" providerId="AD" clId="Web-{CEA223EE-E677-C1F1-3AB5-3BBDAC51ED3D}" dt="2025-05-13T17:57:54.245" v="1378" actId="20577"/>
          <ac:spMkLst>
            <pc:docMk/>
            <pc:sldMk cId="2532528836" sldId="498"/>
            <ac:spMk id="6" creationId="{6D8A2479-8C5B-DF90-4C55-3DD851467A6D}"/>
          </ac:spMkLst>
        </pc:spChg>
        <pc:spChg chg="mod">
          <ac:chgData name="Giacomo Broggi" userId="S::giacomo.broggi@uniroma1.it::2e4d45a7-718c-4b9a-9add-2c2848abe4d2" providerId="AD" clId="Web-{CEA223EE-E677-C1F1-3AB5-3BBDAC51ED3D}" dt="2025-05-13T17:53:53.331" v="1281" actId="20577"/>
          <ac:spMkLst>
            <pc:docMk/>
            <pc:sldMk cId="2532528836" sldId="498"/>
            <ac:spMk id="13" creationId="{EA7B5693-01E5-B385-A42B-C1CAC858D17F}"/>
          </ac:spMkLst>
        </pc:spChg>
      </pc:sldChg>
      <pc:sldChg chg="addSp delSp modSp add replId">
        <pc:chgData name="Giacomo Broggi" userId="S::giacomo.broggi@uniroma1.it::2e4d45a7-718c-4b9a-9add-2c2848abe4d2" providerId="AD" clId="Web-{CEA223EE-E677-C1F1-3AB5-3BBDAC51ED3D}" dt="2025-05-13T18:12:33.176" v="1727" actId="20577"/>
        <pc:sldMkLst>
          <pc:docMk/>
          <pc:sldMk cId="1988925090" sldId="499"/>
        </pc:sldMkLst>
        <pc:spChg chg="add mod">
          <ac:chgData name="Giacomo Broggi" userId="S::giacomo.broggi@uniroma1.it::2e4d45a7-718c-4b9a-9add-2c2848abe4d2" providerId="AD" clId="Web-{CEA223EE-E677-C1F1-3AB5-3BBDAC51ED3D}" dt="2025-05-13T18:04:04.818" v="1458" actId="20577"/>
          <ac:spMkLst>
            <pc:docMk/>
            <pc:sldMk cId="1988925090" sldId="499"/>
            <ac:spMk id="8" creationId="{5FB7606F-F708-AE7D-806B-ED7F25074830}"/>
          </ac:spMkLst>
        </pc:spChg>
        <pc:spChg chg="add mod">
          <ac:chgData name="Giacomo Broggi" userId="S::giacomo.broggi@uniroma1.it::2e4d45a7-718c-4b9a-9add-2c2848abe4d2" providerId="AD" clId="Web-{CEA223EE-E677-C1F1-3AB5-3BBDAC51ED3D}" dt="2025-05-13T18:02:52.160" v="1416" actId="1076"/>
          <ac:spMkLst>
            <pc:docMk/>
            <pc:sldMk cId="1988925090" sldId="499"/>
            <ac:spMk id="11" creationId="{97A1D928-47DB-3B1D-DB38-70DEDDF99281}"/>
          </ac:spMkLst>
        </pc:spChg>
        <pc:spChg chg="mod">
          <ac:chgData name="Giacomo Broggi" userId="S::giacomo.broggi@uniroma1.it::2e4d45a7-718c-4b9a-9add-2c2848abe4d2" providerId="AD" clId="Web-{CEA223EE-E677-C1F1-3AB5-3BBDAC51ED3D}" dt="2025-05-13T18:01:22.688" v="1410" actId="20577"/>
          <ac:spMkLst>
            <pc:docMk/>
            <pc:sldMk cId="1988925090" sldId="499"/>
            <ac:spMk id="13" creationId="{5D60AF34-37AB-820A-859E-93E224603459}"/>
          </ac:spMkLst>
        </pc:spChg>
        <pc:spChg chg="add mod">
          <ac:chgData name="Giacomo Broggi" userId="S::giacomo.broggi@uniroma1.it::2e4d45a7-718c-4b9a-9add-2c2848abe4d2" providerId="AD" clId="Web-{CEA223EE-E677-C1F1-3AB5-3BBDAC51ED3D}" dt="2025-05-13T18:08:38.201" v="1542" actId="1076"/>
          <ac:spMkLst>
            <pc:docMk/>
            <pc:sldMk cId="1988925090" sldId="499"/>
            <ac:spMk id="16" creationId="{A3FC9AE3-61A9-A098-5CB7-C1F4D55EEED0}"/>
          </ac:spMkLst>
        </pc:spChg>
        <pc:spChg chg="add mod">
          <ac:chgData name="Giacomo Broggi" userId="S::giacomo.broggi@uniroma1.it::2e4d45a7-718c-4b9a-9add-2c2848abe4d2" providerId="AD" clId="Web-{CEA223EE-E677-C1F1-3AB5-3BBDAC51ED3D}" dt="2025-05-13T18:12:33.176" v="1727" actId="20577"/>
          <ac:spMkLst>
            <pc:docMk/>
            <pc:sldMk cId="1988925090" sldId="499"/>
            <ac:spMk id="19" creationId="{67FF4BB6-4CD7-B31F-8D1E-4D86E24DFDEB}"/>
          </ac:spMkLst>
        </pc:spChg>
      </pc:sldChg>
      <pc:sldChg chg="addSp delSp modSp add replId">
        <pc:chgData name="Giacomo Broggi" userId="S::giacomo.broggi@uniroma1.it::2e4d45a7-718c-4b9a-9add-2c2848abe4d2" providerId="AD" clId="Web-{CEA223EE-E677-C1F1-3AB5-3BBDAC51ED3D}" dt="2025-05-13T19:31:51.913" v="2087" actId="1076"/>
        <pc:sldMkLst>
          <pc:docMk/>
          <pc:sldMk cId="2067085985" sldId="500"/>
        </pc:sldMkLst>
        <pc:spChg chg="add mod">
          <ac:chgData name="Giacomo Broggi" userId="S::giacomo.broggi@uniroma1.it::2e4d45a7-718c-4b9a-9add-2c2848abe4d2" providerId="AD" clId="Web-{CEA223EE-E677-C1F1-3AB5-3BBDAC51ED3D}" dt="2025-05-13T19:03:29.121" v="1949" actId="20577"/>
          <ac:spMkLst>
            <pc:docMk/>
            <pc:sldMk cId="2067085985" sldId="500"/>
            <ac:spMk id="3" creationId="{7C20C417-EBF3-1736-6D34-EE6D230823B1}"/>
          </ac:spMkLst>
        </pc:spChg>
        <pc:spChg chg="add mod">
          <ac:chgData name="Giacomo Broggi" userId="S::giacomo.broggi@uniroma1.it::2e4d45a7-718c-4b9a-9add-2c2848abe4d2" providerId="AD" clId="Web-{CEA223EE-E677-C1F1-3AB5-3BBDAC51ED3D}" dt="2025-05-13T19:31:51.913" v="2087" actId="1076"/>
          <ac:spMkLst>
            <pc:docMk/>
            <pc:sldMk cId="2067085985" sldId="500"/>
            <ac:spMk id="7" creationId="{CF8CECD8-3906-EB46-DAD0-56B6F49F1A04}"/>
          </ac:spMkLst>
        </pc:spChg>
        <pc:spChg chg="mod">
          <ac:chgData name="Giacomo Broggi" userId="S::giacomo.broggi@uniroma1.it::2e4d45a7-718c-4b9a-9add-2c2848abe4d2" providerId="AD" clId="Web-{CEA223EE-E677-C1F1-3AB5-3BBDAC51ED3D}" dt="2025-05-13T18:13:01.240" v="1745" actId="20577"/>
          <ac:spMkLst>
            <pc:docMk/>
            <pc:sldMk cId="2067085985" sldId="500"/>
            <ac:spMk id="13" creationId="{2E1D6B17-1B4A-68E5-D924-C5CC2E241C04}"/>
          </ac:spMkLst>
        </pc:spChg>
        <pc:picChg chg="add mod modCrop">
          <ac:chgData name="Giacomo Broggi" userId="S::giacomo.broggi@uniroma1.it::2e4d45a7-718c-4b9a-9add-2c2848abe4d2" providerId="AD" clId="Web-{CEA223EE-E677-C1F1-3AB5-3BBDAC51ED3D}" dt="2025-05-13T19:31:38.944" v="2085" actId="1076"/>
          <ac:picMkLst>
            <pc:docMk/>
            <pc:sldMk cId="2067085985" sldId="500"/>
            <ac:picMk id="6" creationId="{DBC35FD1-25D4-D8A0-E5EF-7F3A866708A0}"/>
          </ac:picMkLst>
        </pc:picChg>
      </pc:sldChg>
    </pc:docChg>
  </pc:docChgLst>
  <pc:docChgLst>
    <pc:chgData name="Giacomo Broggi" userId="S::giacomo.broggi@uniroma1.it::2e4d45a7-718c-4b9a-9add-2c2848abe4d2" providerId="AD" clId="Web-{FFEA4B9A-4A2F-7645-7D5F-D4D8E97AFFE1}"/>
    <pc:docChg chg="addSld modSld">
      <pc:chgData name="Giacomo Broggi" userId="S::giacomo.broggi@uniroma1.it::2e4d45a7-718c-4b9a-9add-2c2848abe4d2" providerId="AD" clId="Web-{FFEA4B9A-4A2F-7645-7D5F-D4D8E97AFFE1}" dt="2025-05-14T06:58:47.716" v="955" actId="20577"/>
      <pc:docMkLst>
        <pc:docMk/>
      </pc:docMkLst>
      <pc:sldChg chg="modSp">
        <pc:chgData name="Giacomo Broggi" userId="S::giacomo.broggi@uniroma1.it::2e4d45a7-718c-4b9a-9add-2c2848abe4d2" providerId="AD" clId="Web-{FFEA4B9A-4A2F-7645-7D5F-D4D8E97AFFE1}" dt="2025-05-14T06:32:16.343" v="803" actId="20577"/>
        <pc:sldMkLst>
          <pc:docMk/>
          <pc:sldMk cId="291191851" sldId="256"/>
        </pc:sldMkLst>
        <pc:spChg chg="mod">
          <ac:chgData name="Giacomo Broggi" userId="S::giacomo.broggi@uniroma1.it::2e4d45a7-718c-4b9a-9add-2c2848abe4d2" providerId="AD" clId="Web-{FFEA4B9A-4A2F-7645-7D5F-D4D8E97AFFE1}" dt="2025-05-14T06:32:16.343" v="803" actId="20577"/>
          <ac:spMkLst>
            <pc:docMk/>
            <pc:sldMk cId="291191851" sldId="256"/>
            <ac:spMk id="3" creationId="{28AFBC1B-C9D9-68D7-2FAC-E934D1679E2A}"/>
          </ac:spMkLst>
        </pc:spChg>
        <pc:spChg chg="mod">
          <ac:chgData name="Giacomo Broggi" userId="S::giacomo.broggi@uniroma1.it::2e4d45a7-718c-4b9a-9add-2c2848abe4d2" providerId="AD" clId="Web-{FFEA4B9A-4A2F-7645-7D5F-D4D8E97AFFE1}" dt="2025-05-14T06:31:40.123" v="791" actId="20577"/>
          <ac:spMkLst>
            <pc:docMk/>
            <pc:sldMk cId="291191851" sldId="256"/>
            <ac:spMk id="8" creationId="{B1B3F7A6-AE73-E57F-A827-CF9DB54F77B0}"/>
          </ac:spMkLst>
        </pc:spChg>
      </pc:sldChg>
      <pc:sldChg chg="addSp">
        <pc:chgData name="Giacomo Broggi" userId="S::giacomo.broggi@uniroma1.it::2e4d45a7-718c-4b9a-9add-2c2848abe4d2" providerId="AD" clId="Web-{FFEA4B9A-4A2F-7645-7D5F-D4D8E97AFFE1}" dt="2025-05-14T06:45:23.654" v="866"/>
        <pc:sldMkLst>
          <pc:docMk/>
          <pc:sldMk cId="3568010592" sldId="262"/>
        </pc:sldMkLst>
        <pc:spChg chg="add">
          <ac:chgData name="Giacomo Broggi" userId="S::giacomo.broggi@uniroma1.it::2e4d45a7-718c-4b9a-9add-2c2848abe4d2" providerId="AD" clId="Web-{FFEA4B9A-4A2F-7645-7D5F-D4D8E97AFFE1}" dt="2025-05-14T06:45:23.607" v="865"/>
          <ac:spMkLst>
            <pc:docMk/>
            <pc:sldMk cId="3568010592" sldId="262"/>
            <ac:spMk id="7" creationId="{C8154A27-0551-40B8-D3B8-866CA075EBC2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23.654" v="866"/>
          <ac:spMkLst>
            <pc:docMk/>
            <pc:sldMk cId="3568010592" sldId="262"/>
            <ac:spMk id="9" creationId="{CC5231E0-DE5A-1078-BB74-C255D1F03F80}"/>
          </ac:spMkLst>
        </pc:spChg>
      </pc:sldChg>
      <pc:sldChg chg="addSp delSp">
        <pc:chgData name="Giacomo Broggi" userId="S::giacomo.broggi@uniroma1.it::2e4d45a7-718c-4b9a-9add-2c2848abe4d2" providerId="AD" clId="Web-{FFEA4B9A-4A2F-7645-7D5F-D4D8E97AFFE1}" dt="2025-05-14T06:46:11.219" v="902"/>
        <pc:sldMkLst>
          <pc:docMk/>
          <pc:sldMk cId="3655468707" sldId="271"/>
        </pc:sldMkLst>
        <pc:spChg chg="add">
          <ac:chgData name="Giacomo Broggi" userId="S::giacomo.broggi@uniroma1.it::2e4d45a7-718c-4b9a-9add-2c2848abe4d2" providerId="AD" clId="Web-{FFEA4B9A-4A2F-7645-7D5F-D4D8E97AFFE1}" dt="2025-05-14T06:46:11.203" v="901"/>
          <ac:spMkLst>
            <pc:docMk/>
            <pc:sldMk cId="3655468707" sldId="271"/>
            <ac:spMk id="14" creationId="{B89E6A55-67F2-F1E7-DD57-99BE90186E0E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6:11.219" v="902"/>
          <ac:spMkLst>
            <pc:docMk/>
            <pc:sldMk cId="3655468707" sldId="271"/>
            <ac:spMk id="16" creationId="{49C57FC9-7310-A725-F716-9C6928221E39}"/>
          </ac:spMkLst>
        </pc:spChg>
      </pc:sldChg>
      <pc:sldChg chg="modSp">
        <pc:chgData name="Giacomo Broggi" userId="S::giacomo.broggi@uniroma1.it::2e4d45a7-718c-4b9a-9add-2c2848abe4d2" providerId="AD" clId="Web-{FFEA4B9A-4A2F-7645-7D5F-D4D8E97AFFE1}" dt="2025-05-14T06:44:48.637" v="844" actId="20577"/>
        <pc:sldMkLst>
          <pc:docMk/>
          <pc:sldMk cId="677391012" sldId="488"/>
        </pc:sldMkLst>
        <pc:spChg chg="mod">
          <ac:chgData name="Giacomo Broggi" userId="S::giacomo.broggi@uniroma1.it::2e4d45a7-718c-4b9a-9add-2c2848abe4d2" providerId="AD" clId="Web-{FFEA4B9A-4A2F-7645-7D5F-D4D8E97AFFE1}" dt="2025-05-14T06:20:35.864" v="733" actId="20577"/>
          <ac:spMkLst>
            <pc:docMk/>
            <pc:sldMk cId="677391012" sldId="488"/>
            <ac:spMk id="3" creationId="{A44D2888-99C7-EA81-17EF-D1755D369913}"/>
          </ac:spMkLst>
        </pc:spChg>
        <pc:spChg chg="mod">
          <ac:chgData name="Giacomo Broggi" userId="S::giacomo.broggi@uniroma1.it::2e4d45a7-718c-4b9a-9add-2c2848abe4d2" providerId="AD" clId="Web-{FFEA4B9A-4A2F-7645-7D5F-D4D8E97AFFE1}" dt="2025-05-14T06:44:48.637" v="844" actId="20577"/>
          <ac:spMkLst>
            <pc:docMk/>
            <pc:sldMk cId="677391012" sldId="488"/>
            <ac:spMk id="7" creationId="{D5058715-5D9E-0C16-DEE5-2C065A8B9206}"/>
          </ac:spMkLst>
        </pc:spChg>
        <pc:spChg chg="mod">
          <ac:chgData name="Giacomo Broggi" userId="S::giacomo.broggi@uniroma1.it::2e4d45a7-718c-4b9a-9add-2c2848abe4d2" providerId="AD" clId="Web-{FFEA4B9A-4A2F-7645-7D5F-D4D8E97AFFE1}" dt="2025-05-14T06:44:40.215" v="827" actId="20577"/>
          <ac:spMkLst>
            <pc:docMk/>
            <pc:sldMk cId="677391012" sldId="488"/>
            <ac:spMk id="9" creationId="{55C12DEC-A31C-FBF1-A226-0667CBCE5D4D}"/>
          </ac:spMkLst>
        </pc:spChg>
      </pc:sldChg>
      <pc:sldChg chg="addSp modSp">
        <pc:chgData name="Giacomo Broggi" userId="S::giacomo.broggi@uniroma1.it::2e4d45a7-718c-4b9a-9add-2c2848abe4d2" providerId="AD" clId="Web-{FFEA4B9A-4A2F-7645-7D5F-D4D8E97AFFE1}" dt="2025-05-14T06:44:58.950" v="850"/>
        <pc:sldMkLst>
          <pc:docMk/>
          <pc:sldMk cId="2675194004" sldId="489"/>
        </pc:sldMkLst>
        <pc:spChg chg="mod">
          <ac:chgData name="Giacomo Broggi" userId="S::giacomo.broggi@uniroma1.it::2e4d45a7-718c-4b9a-9add-2c2848abe4d2" providerId="AD" clId="Web-{FFEA4B9A-4A2F-7645-7D5F-D4D8E97AFFE1}" dt="2025-05-14T05:51:21.657" v="355" actId="20577"/>
          <ac:spMkLst>
            <pc:docMk/>
            <pc:sldMk cId="2675194004" sldId="489"/>
            <ac:spMk id="3" creationId="{274733B4-8009-A8AC-1FC0-A656B85189F8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4:58.919" v="849"/>
          <ac:spMkLst>
            <pc:docMk/>
            <pc:sldMk cId="2675194004" sldId="489"/>
            <ac:spMk id="9" creationId="{2DCE1AA2-C7C3-269A-BE05-DD9772C51C8F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4:58.950" v="850"/>
          <ac:spMkLst>
            <pc:docMk/>
            <pc:sldMk cId="2675194004" sldId="489"/>
            <ac:spMk id="13" creationId="{969A9E8F-6C3A-5EAA-8BE4-CF8DC949F4DD}"/>
          </ac:spMkLst>
        </pc:spChg>
      </pc:sldChg>
      <pc:sldChg chg="addSp modSp">
        <pc:chgData name="Giacomo Broggi" userId="S::giacomo.broggi@uniroma1.it::2e4d45a7-718c-4b9a-9add-2c2848abe4d2" providerId="AD" clId="Web-{FFEA4B9A-4A2F-7645-7D5F-D4D8E97AFFE1}" dt="2025-05-14T06:46:01.281" v="894"/>
        <pc:sldMkLst>
          <pc:docMk/>
          <pc:sldMk cId="301662052" sldId="490"/>
        </pc:sldMkLst>
        <pc:spChg chg="mod">
          <ac:chgData name="Giacomo Broggi" userId="S::giacomo.broggi@uniroma1.it::2e4d45a7-718c-4b9a-9add-2c2848abe4d2" providerId="AD" clId="Web-{FFEA4B9A-4A2F-7645-7D5F-D4D8E97AFFE1}" dt="2025-05-14T06:44:12.839" v="824" actId="20577"/>
          <ac:spMkLst>
            <pc:docMk/>
            <pc:sldMk cId="301662052" sldId="490"/>
            <ac:spMk id="3" creationId="{856FDF5E-70C5-EEDE-2C05-44E929F93D30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6:01.249" v="893"/>
          <ac:spMkLst>
            <pc:docMk/>
            <pc:sldMk cId="301662052" sldId="490"/>
            <ac:spMk id="7" creationId="{3B2ED6F1-D7AE-5727-6241-314C8BB67A55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6:01.281" v="894"/>
          <ac:spMkLst>
            <pc:docMk/>
            <pc:sldMk cId="301662052" sldId="490"/>
            <ac:spMk id="9" creationId="{CE0E7AF0-67B6-45EB-5745-80D4A1FC0F49}"/>
          </ac:spMkLst>
        </pc:spChg>
      </pc:sldChg>
      <pc:sldChg chg="addSp modSp">
        <pc:chgData name="Giacomo Broggi" userId="S::giacomo.broggi@uniroma1.it::2e4d45a7-718c-4b9a-9add-2c2848abe4d2" providerId="AD" clId="Web-{FFEA4B9A-4A2F-7645-7D5F-D4D8E97AFFE1}" dt="2025-05-14T06:56:37.961" v="946" actId="20577"/>
        <pc:sldMkLst>
          <pc:docMk/>
          <pc:sldMk cId="3807729548" sldId="492"/>
        </pc:sldMkLst>
        <pc:spChg chg="add">
          <ac:chgData name="Giacomo Broggi" userId="S::giacomo.broggi@uniroma1.it::2e4d45a7-718c-4b9a-9add-2c2848abe4d2" providerId="AD" clId="Web-{FFEA4B9A-4A2F-7645-7D5F-D4D8E97AFFE1}" dt="2025-05-14T06:45:02.716" v="851"/>
          <ac:spMkLst>
            <pc:docMk/>
            <pc:sldMk cId="3807729548" sldId="492"/>
            <ac:spMk id="8" creationId="{622CEA61-3969-753F-38CB-7E83A3F7B80D}"/>
          </ac:spMkLst>
        </pc:spChg>
        <pc:spChg chg="mod">
          <ac:chgData name="Giacomo Broggi" userId="S::giacomo.broggi@uniroma1.it::2e4d45a7-718c-4b9a-9add-2c2848abe4d2" providerId="AD" clId="Web-{FFEA4B9A-4A2F-7645-7D5F-D4D8E97AFFE1}" dt="2025-05-14T06:56:37.961" v="946" actId="20577"/>
          <ac:spMkLst>
            <pc:docMk/>
            <pc:sldMk cId="3807729548" sldId="492"/>
            <ac:spMk id="9" creationId="{C86920FF-74BA-F4B1-D1A3-D69C8F39DBD4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02.810" v="852"/>
          <ac:spMkLst>
            <pc:docMk/>
            <pc:sldMk cId="3807729548" sldId="492"/>
            <ac:spMk id="14" creationId="{13BECF3E-A7A6-7F35-CEAF-91AF27B43619}"/>
          </ac:spMkLst>
        </pc:spChg>
        <pc:picChg chg="mod">
          <ac:chgData name="Giacomo Broggi" userId="S::giacomo.broggi@uniroma1.it::2e4d45a7-718c-4b9a-9add-2c2848abe4d2" providerId="AD" clId="Web-{FFEA4B9A-4A2F-7645-7D5F-D4D8E97AFFE1}" dt="2025-05-14T05:52:22.347" v="356" actId="1076"/>
          <ac:picMkLst>
            <pc:docMk/>
            <pc:sldMk cId="3807729548" sldId="492"/>
            <ac:picMk id="7" creationId="{A4A3ECCA-1B5B-595B-9F47-D4310CF8ED93}"/>
          </ac:picMkLst>
        </pc:picChg>
      </pc:sldChg>
      <pc:sldChg chg="addSp">
        <pc:chgData name="Giacomo Broggi" userId="S::giacomo.broggi@uniroma1.it::2e4d45a7-718c-4b9a-9add-2c2848abe4d2" providerId="AD" clId="Web-{FFEA4B9A-4A2F-7645-7D5F-D4D8E97AFFE1}" dt="2025-05-14T06:45:05.310" v="854"/>
        <pc:sldMkLst>
          <pc:docMk/>
          <pc:sldMk cId="957271017" sldId="493"/>
        </pc:sldMkLst>
        <pc:spChg chg="add">
          <ac:chgData name="Giacomo Broggi" userId="S::giacomo.broggi@uniroma1.it::2e4d45a7-718c-4b9a-9add-2c2848abe4d2" providerId="AD" clId="Web-{FFEA4B9A-4A2F-7645-7D5F-D4D8E97AFFE1}" dt="2025-05-14T06:45:05.294" v="853"/>
          <ac:spMkLst>
            <pc:docMk/>
            <pc:sldMk cId="957271017" sldId="493"/>
            <ac:spMk id="6" creationId="{84C56660-BF1B-5BA9-392E-EC8D3A0D2F28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05.310" v="854"/>
          <ac:spMkLst>
            <pc:docMk/>
            <pc:sldMk cId="957271017" sldId="493"/>
            <ac:spMk id="8" creationId="{0154675D-C884-F21C-50E0-53B99099682E}"/>
          </ac:spMkLst>
        </pc:spChg>
      </pc:sldChg>
      <pc:sldChg chg="addSp">
        <pc:chgData name="Giacomo Broggi" userId="S::giacomo.broggi@uniroma1.it::2e4d45a7-718c-4b9a-9add-2c2848abe4d2" providerId="AD" clId="Web-{FFEA4B9A-4A2F-7645-7D5F-D4D8E97AFFE1}" dt="2025-05-14T06:45:10.732" v="856"/>
        <pc:sldMkLst>
          <pc:docMk/>
          <pc:sldMk cId="3060754716" sldId="494"/>
        </pc:sldMkLst>
        <pc:spChg chg="add">
          <ac:chgData name="Giacomo Broggi" userId="S::giacomo.broggi@uniroma1.it::2e4d45a7-718c-4b9a-9add-2c2848abe4d2" providerId="AD" clId="Web-{FFEA4B9A-4A2F-7645-7D5F-D4D8E97AFFE1}" dt="2025-05-14T06:45:10.685" v="855"/>
          <ac:spMkLst>
            <pc:docMk/>
            <pc:sldMk cId="3060754716" sldId="494"/>
            <ac:spMk id="8" creationId="{BA6AB4AA-EFB7-BE6D-3E12-154997C3B060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10.732" v="856"/>
          <ac:spMkLst>
            <pc:docMk/>
            <pc:sldMk cId="3060754716" sldId="494"/>
            <ac:spMk id="13" creationId="{0BDA11F5-6708-4F70-2C1D-D9933C5AD766}"/>
          </ac:spMkLst>
        </pc:spChg>
      </pc:sldChg>
      <pc:sldChg chg="addSp delSp modSp">
        <pc:chgData name="Giacomo Broggi" userId="S::giacomo.broggi@uniroma1.it::2e4d45a7-718c-4b9a-9add-2c2848abe4d2" providerId="AD" clId="Web-{FFEA4B9A-4A2F-7645-7D5F-D4D8E97AFFE1}" dt="2025-05-14T06:45:13.279" v="858"/>
        <pc:sldMkLst>
          <pc:docMk/>
          <pc:sldMk cId="1025612691" sldId="495"/>
        </pc:sldMkLst>
        <pc:spChg chg="mod">
          <ac:chgData name="Giacomo Broggi" userId="S::giacomo.broggi@uniroma1.it::2e4d45a7-718c-4b9a-9add-2c2848abe4d2" providerId="AD" clId="Web-{FFEA4B9A-4A2F-7645-7D5F-D4D8E97AFFE1}" dt="2025-05-14T05:47:21.945" v="290" actId="1076"/>
          <ac:spMkLst>
            <pc:docMk/>
            <pc:sldMk cId="1025612691" sldId="495"/>
            <ac:spMk id="3" creationId="{60B555B8-B377-68CA-3C4A-7EE55C4A4CFE}"/>
          </ac:spMkLst>
        </pc:spChg>
        <pc:spChg chg="mod">
          <ac:chgData name="Giacomo Broggi" userId="S::giacomo.broggi@uniroma1.it::2e4d45a7-718c-4b9a-9add-2c2848abe4d2" providerId="AD" clId="Web-{FFEA4B9A-4A2F-7645-7D5F-D4D8E97AFFE1}" dt="2025-05-14T05:53:00.724" v="360" actId="20577"/>
          <ac:spMkLst>
            <pc:docMk/>
            <pc:sldMk cId="1025612691" sldId="495"/>
            <ac:spMk id="5" creationId="{8A14242D-3359-EFEE-774F-FA213B787FCE}"/>
          </ac:spMkLst>
        </pc:spChg>
        <pc:spChg chg="mod">
          <ac:chgData name="Giacomo Broggi" userId="S::giacomo.broggi@uniroma1.it::2e4d45a7-718c-4b9a-9add-2c2848abe4d2" providerId="AD" clId="Web-{FFEA4B9A-4A2F-7645-7D5F-D4D8E97AFFE1}" dt="2025-05-14T05:47:21.961" v="291" actId="1076"/>
          <ac:spMkLst>
            <pc:docMk/>
            <pc:sldMk cId="1025612691" sldId="495"/>
            <ac:spMk id="8" creationId="{77D158D8-3953-15DD-1C22-56E82C0EBFEE}"/>
          </ac:spMkLst>
        </pc:spChg>
        <pc:spChg chg="add mod">
          <ac:chgData name="Giacomo Broggi" userId="S::giacomo.broggi@uniroma1.it::2e4d45a7-718c-4b9a-9add-2c2848abe4d2" providerId="AD" clId="Web-{FFEA4B9A-4A2F-7645-7D5F-D4D8E97AFFE1}" dt="2025-05-14T05:50:00.482" v="337" actId="1076"/>
          <ac:spMkLst>
            <pc:docMk/>
            <pc:sldMk cId="1025612691" sldId="495"/>
            <ac:spMk id="13" creationId="{3641EE1B-FFA6-0F31-AD8C-00C44849BDD7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13.248" v="857"/>
          <ac:spMkLst>
            <pc:docMk/>
            <pc:sldMk cId="1025612691" sldId="495"/>
            <ac:spMk id="15" creationId="{DD0730E8-5EF6-FE7E-4473-FC7B53D6152F}"/>
          </ac:spMkLst>
        </pc:spChg>
        <pc:graphicFrameChg chg="mod modGraphic">
          <ac:chgData name="Giacomo Broggi" userId="S::giacomo.broggi@uniroma1.it::2e4d45a7-718c-4b9a-9add-2c2848abe4d2" providerId="AD" clId="Web-{FFEA4B9A-4A2F-7645-7D5F-D4D8E97AFFE1}" dt="2025-05-14T05:45:14.487" v="187" actId="1076"/>
          <ac:graphicFrameMkLst>
            <pc:docMk/>
            <pc:sldMk cId="1025612691" sldId="495"/>
            <ac:graphicFrameMk id="10" creationId="{88CE19B0-06CF-602D-2F5B-7FDF7DB02782}"/>
          </ac:graphicFrameMkLst>
        </pc:graphicFrameChg>
        <pc:picChg chg="mod">
          <ac:chgData name="Giacomo Broggi" userId="S::giacomo.broggi@uniroma1.it::2e4d45a7-718c-4b9a-9add-2c2848abe4d2" providerId="AD" clId="Web-{FFEA4B9A-4A2F-7645-7D5F-D4D8E97AFFE1}" dt="2025-05-14T05:45:26.050" v="190" actId="1076"/>
          <ac:picMkLst>
            <pc:docMk/>
            <pc:sldMk cId="1025612691" sldId="495"/>
            <ac:picMk id="6" creationId="{332B4FEC-2EC2-5AA4-8078-FE0D488A4797}"/>
          </ac:picMkLst>
        </pc:picChg>
      </pc:sldChg>
      <pc:sldChg chg="addSp modSp">
        <pc:chgData name="Giacomo Broggi" userId="S::giacomo.broggi@uniroma1.it::2e4d45a7-718c-4b9a-9add-2c2848abe4d2" providerId="AD" clId="Web-{FFEA4B9A-4A2F-7645-7D5F-D4D8E97AFFE1}" dt="2025-05-14T06:53:15.782" v="937" actId="20577"/>
        <pc:sldMkLst>
          <pc:docMk/>
          <pc:sldMk cId="915623750" sldId="496"/>
        </pc:sldMkLst>
        <pc:spChg chg="mod">
          <ac:chgData name="Giacomo Broggi" userId="S::giacomo.broggi@uniroma1.it::2e4d45a7-718c-4b9a-9add-2c2848abe4d2" providerId="AD" clId="Web-{FFEA4B9A-4A2F-7645-7D5F-D4D8E97AFFE1}" dt="2025-05-14T06:53:15.782" v="937" actId="20577"/>
          <ac:spMkLst>
            <pc:docMk/>
            <pc:sldMk cId="915623750" sldId="496"/>
            <ac:spMk id="6" creationId="{0EC52E40-CB48-36D7-8240-87C94DC30D40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21.107" v="863"/>
          <ac:spMkLst>
            <pc:docMk/>
            <pc:sldMk cId="915623750" sldId="496"/>
            <ac:spMk id="8" creationId="{B4376B7D-2839-1E2A-9AF0-88BE3C199078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21.123" v="864"/>
          <ac:spMkLst>
            <pc:docMk/>
            <pc:sldMk cId="915623750" sldId="496"/>
            <ac:spMk id="10" creationId="{8C1EA8E6-9F29-CE6C-04E3-7C5FDCB5BF86}"/>
          </ac:spMkLst>
        </pc:spChg>
      </pc:sldChg>
      <pc:sldChg chg="addSp delSp modSp">
        <pc:chgData name="Giacomo Broggi" userId="S::giacomo.broggi@uniroma1.it::2e4d45a7-718c-4b9a-9add-2c2848abe4d2" providerId="AD" clId="Web-{FFEA4B9A-4A2F-7645-7D5F-D4D8E97AFFE1}" dt="2025-05-14T06:58:47.716" v="955" actId="20577"/>
        <pc:sldMkLst>
          <pc:docMk/>
          <pc:sldMk cId="580048789" sldId="497"/>
        </pc:sldMkLst>
        <pc:spChg chg="mod">
          <ac:chgData name="Giacomo Broggi" userId="S::giacomo.broggi@uniroma1.it::2e4d45a7-718c-4b9a-9add-2c2848abe4d2" providerId="AD" clId="Web-{FFEA4B9A-4A2F-7645-7D5F-D4D8E97AFFE1}" dt="2025-05-14T06:58:16.465" v="951" actId="20577"/>
          <ac:spMkLst>
            <pc:docMk/>
            <pc:sldMk cId="580048789" sldId="497"/>
            <ac:spMk id="2" creationId="{537D0B4F-6AEF-B76F-8921-D901698D3073}"/>
          </ac:spMkLst>
        </pc:spChg>
        <pc:spChg chg="mod">
          <ac:chgData name="Giacomo Broggi" userId="S::giacomo.broggi@uniroma1.it::2e4d45a7-718c-4b9a-9add-2c2848abe4d2" providerId="AD" clId="Web-{FFEA4B9A-4A2F-7645-7D5F-D4D8E97AFFE1}" dt="2025-05-14T06:03:08.481" v="412" actId="1076"/>
          <ac:spMkLst>
            <pc:docMk/>
            <pc:sldMk cId="580048789" sldId="497"/>
            <ac:spMk id="3" creationId="{4631BCF1-55F3-9918-3436-6F86D94C40FA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26.248" v="867"/>
          <ac:spMkLst>
            <pc:docMk/>
            <pc:sldMk cId="580048789" sldId="497"/>
            <ac:spMk id="12" creationId="{F16E5D11-4D64-7CCF-5629-D5147A2296DC}"/>
          </ac:spMkLst>
        </pc:spChg>
        <pc:spChg chg="mod">
          <ac:chgData name="Giacomo Broggi" userId="S::giacomo.broggi@uniroma1.it::2e4d45a7-718c-4b9a-9add-2c2848abe4d2" providerId="AD" clId="Web-{FFEA4B9A-4A2F-7645-7D5F-D4D8E97AFFE1}" dt="2025-05-14T06:58:47.716" v="955" actId="20577"/>
          <ac:spMkLst>
            <pc:docMk/>
            <pc:sldMk cId="580048789" sldId="497"/>
            <ac:spMk id="15" creationId="{5420DB56-B6DA-26BD-B4A0-0AF753DA88D2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26.279" v="868"/>
          <ac:spMkLst>
            <pc:docMk/>
            <pc:sldMk cId="580048789" sldId="497"/>
            <ac:spMk id="18" creationId="{63374FB8-1F24-C64B-E978-4928ED0A601D}"/>
          </ac:spMkLst>
        </pc:spChg>
        <pc:picChg chg="add mod">
          <ac:chgData name="Giacomo Broggi" userId="S::giacomo.broggi@uniroma1.it::2e4d45a7-718c-4b9a-9add-2c2848abe4d2" providerId="AD" clId="Web-{FFEA4B9A-4A2F-7645-7D5F-D4D8E97AFFE1}" dt="2025-05-14T06:03:39.623" v="416" actId="1076"/>
          <ac:picMkLst>
            <pc:docMk/>
            <pc:sldMk cId="580048789" sldId="497"/>
            <ac:picMk id="6" creationId="{5BD9054C-EACC-1354-729F-0BFD9A36C8B7}"/>
          </ac:picMkLst>
        </pc:picChg>
        <pc:cxnChg chg="add mod">
          <ac:chgData name="Giacomo Broggi" userId="S::giacomo.broggi@uniroma1.it::2e4d45a7-718c-4b9a-9add-2c2848abe4d2" providerId="AD" clId="Web-{FFEA4B9A-4A2F-7645-7D5F-D4D8E97AFFE1}" dt="2025-05-14T06:50:12.978" v="917" actId="1076"/>
          <ac:cxnSpMkLst>
            <pc:docMk/>
            <pc:sldMk cId="580048789" sldId="497"/>
            <ac:cxnSpMk id="21" creationId="{8AC73C70-E7FF-5DBB-7FD2-5F28D03CBDB9}"/>
          </ac:cxnSpMkLst>
        </pc:cxnChg>
      </pc:sldChg>
      <pc:sldChg chg="addSp modSp">
        <pc:chgData name="Giacomo Broggi" userId="S::giacomo.broggi@uniroma1.it::2e4d45a7-718c-4b9a-9add-2c2848abe4d2" providerId="AD" clId="Web-{FFEA4B9A-4A2F-7645-7D5F-D4D8E97AFFE1}" dt="2025-05-14T06:45:33.280" v="874"/>
        <pc:sldMkLst>
          <pc:docMk/>
          <pc:sldMk cId="2532528836" sldId="498"/>
        </pc:sldMkLst>
        <pc:spChg chg="mod">
          <ac:chgData name="Giacomo Broggi" userId="S::giacomo.broggi@uniroma1.it::2e4d45a7-718c-4b9a-9add-2c2848abe4d2" providerId="AD" clId="Web-{FFEA4B9A-4A2F-7645-7D5F-D4D8E97AFFE1}" dt="2025-05-14T06:05:00.735" v="468" actId="20577"/>
          <ac:spMkLst>
            <pc:docMk/>
            <pc:sldMk cId="2532528836" sldId="498"/>
            <ac:spMk id="6" creationId="{6D8A2479-8C5B-DF90-4C55-3DD851467A6D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33.202" v="873"/>
          <ac:spMkLst>
            <pc:docMk/>
            <pc:sldMk cId="2532528836" sldId="498"/>
            <ac:spMk id="7" creationId="{5088C58C-0F76-5C9E-1966-E172F9357402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33.280" v="874"/>
          <ac:spMkLst>
            <pc:docMk/>
            <pc:sldMk cId="2532528836" sldId="498"/>
            <ac:spMk id="9" creationId="{AE6B5670-6EB4-7519-295E-C9323E1F0B31}"/>
          </ac:spMkLst>
        </pc:spChg>
      </pc:sldChg>
      <pc:sldChg chg="addSp delSp modSp">
        <pc:chgData name="Giacomo Broggi" userId="S::giacomo.broggi@uniroma1.it::2e4d45a7-718c-4b9a-9add-2c2848abe4d2" providerId="AD" clId="Web-{FFEA4B9A-4A2F-7645-7D5F-D4D8E97AFFE1}" dt="2025-05-14T06:55:52.834" v="944" actId="20577"/>
        <pc:sldMkLst>
          <pc:docMk/>
          <pc:sldMk cId="1988925090" sldId="499"/>
        </pc:sldMkLst>
        <pc:spChg chg="add mod">
          <ac:chgData name="Giacomo Broggi" userId="S::giacomo.broggi@uniroma1.it::2e4d45a7-718c-4b9a-9add-2c2848abe4d2" providerId="AD" clId="Web-{FFEA4B9A-4A2F-7645-7D5F-D4D8E97AFFE1}" dt="2025-05-14T06:29:28.025" v="788" actId="20577"/>
          <ac:spMkLst>
            <pc:docMk/>
            <pc:sldMk cId="1988925090" sldId="499"/>
            <ac:spMk id="7" creationId="{051B0DF6-38E1-C6A9-F7FE-6B5C0D6C8724}"/>
          </ac:spMkLst>
        </pc:spChg>
        <pc:spChg chg="mod">
          <ac:chgData name="Giacomo Broggi" userId="S::giacomo.broggi@uniroma1.it::2e4d45a7-718c-4b9a-9add-2c2848abe4d2" providerId="AD" clId="Web-{FFEA4B9A-4A2F-7645-7D5F-D4D8E97AFFE1}" dt="2025-05-14T06:55:52.834" v="944" actId="20577"/>
          <ac:spMkLst>
            <pc:docMk/>
            <pc:sldMk cId="1988925090" sldId="499"/>
            <ac:spMk id="8" creationId="{5FB7606F-F708-AE7D-806B-ED7F25074830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40.702" v="877"/>
          <ac:spMkLst>
            <pc:docMk/>
            <pc:sldMk cId="1988925090" sldId="499"/>
            <ac:spMk id="10" creationId="{11229714-33C6-DD68-328D-4F3211031CB3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40.733" v="878"/>
          <ac:spMkLst>
            <pc:docMk/>
            <pc:sldMk cId="1988925090" sldId="499"/>
            <ac:spMk id="14" creationId="{93258AC8-ED6F-0015-8149-D6F2585C720F}"/>
          </ac:spMkLst>
        </pc:spChg>
        <pc:spChg chg="mod">
          <ac:chgData name="Giacomo Broggi" userId="S::giacomo.broggi@uniroma1.it::2e4d45a7-718c-4b9a-9add-2c2848abe4d2" providerId="AD" clId="Web-{FFEA4B9A-4A2F-7645-7D5F-D4D8E97AFFE1}" dt="2025-05-14T06:28:12.772" v="773" actId="1076"/>
          <ac:spMkLst>
            <pc:docMk/>
            <pc:sldMk cId="1988925090" sldId="499"/>
            <ac:spMk id="16" creationId="{A3FC9AE3-61A9-A098-5CB7-C1F4D55EEED0}"/>
          </ac:spMkLst>
        </pc:spChg>
      </pc:sldChg>
      <pc:sldChg chg="addSp modSp">
        <pc:chgData name="Giacomo Broggi" userId="S::giacomo.broggi@uniroma1.it::2e4d45a7-718c-4b9a-9add-2c2848abe4d2" providerId="AD" clId="Web-{FFEA4B9A-4A2F-7645-7D5F-D4D8E97AFFE1}" dt="2025-05-14T06:51:52.872" v="932" actId="20577"/>
        <pc:sldMkLst>
          <pc:docMk/>
          <pc:sldMk cId="2067085985" sldId="500"/>
        </pc:sldMkLst>
        <pc:spChg chg="mod">
          <ac:chgData name="Giacomo Broggi" userId="S::giacomo.broggi@uniroma1.it::2e4d45a7-718c-4b9a-9add-2c2848abe4d2" providerId="AD" clId="Web-{FFEA4B9A-4A2F-7645-7D5F-D4D8E97AFFE1}" dt="2025-05-14T06:51:52.872" v="932" actId="20577"/>
          <ac:spMkLst>
            <pc:docMk/>
            <pc:sldMk cId="2067085985" sldId="500"/>
            <ac:spMk id="3" creationId="{7C20C417-EBF3-1736-6D34-EE6D230823B1}"/>
          </ac:spMkLst>
        </pc:spChg>
        <pc:spChg chg="mod">
          <ac:chgData name="Giacomo Broggi" userId="S::giacomo.broggi@uniroma1.it::2e4d45a7-718c-4b9a-9add-2c2848abe4d2" providerId="AD" clId="Web-{FFEA4B9A-4A2F-7645-7D5F-D4D8E97AFFE1}" dt="2025-05-14T06:13:34.614" v="655" actId="1076"/>
          <ac:spMkLst>
            <pc:docMk/>
            <pc:sldMk cId="2067085985" sldId="500"/>
            <ac:spMk id="7" creationId="{CF8CECD8-3906-EB46-DAD0-56B6F49F1A04}"/>
          </ac:spMkLst>
        </pc:spChg>
        <pc:spChg chg="add mod">
          <ac:chgData name="Giacomo Broggi" userId="S::giacomo.broggi@uniroma1.it::2e4d45a7-718c-4b9a-9add-2c2848abe4d2" providerId="AD" clId="Web-{FFEA4B9A-4A2F-7645-7D5F-D4D8E97AFFE1}" dt="2025-05-14T06:19:42.987" v="725" actId="1076"/>
          <ac:spMkLst>
            <pc:docMk/>
            <pc:sldMk cId="2067085985" sldId="500"/>
            <ac:spMk id="9" creationId="{904BD5BD-A696-A8D2-1D70-CE3F361683A5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48.187" v="883"/>
          <ac:spMkLst>
            <pc:docMk/>
            <pc:sldMk cId="2067085985" sldId="500"/>
            <ac:spMk id="11" creationId="{46850097-A682-DC60-3694-2D4FD98B7E98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48.218" v="884"/>
          <ac:spMkLst>
            <pc:docMk/>
            <pc:sldMk cId="2067085985" sldId="500"/>
            <ac:spMk id="14" creationId="{6E86366A-3239-330D-BF5C-8ADDCB1514BB}"/>
          </ac:spMkLst>
        </pc:spChg>
        <pc:picChg chg="mod">
          <ac:chgData name="Giacomo Broggi" userId="S::giacomo.broggi@uniroma1.it::2e4d45a7-718c-4b9a-9add-2c2848abe4d2" providerId="AD" clId="Web-{FFEA4B9A-4A2F-7645-7D5F-D4D8E97AFFE1}" dt="2025-05-14T06:13:30.567" v="653" actId="1076"/>
          <ac:picMkLst>
            <pc:docMk/>
            <pc:sldMk cId="2067085985" sldId="500"/>
            <ac:picMk id="6" creationId="{DBC35FD1-25D4-D8A0-E5EF-7F3A866708A0}"/>
          </ac:picMkLst>
        </pc:picChg>
      </pc:sldChg>
      <pc:sldChg chg="addSp modSp">
        <pc:chgData name="Giacomo Broggi" userId="S::giacomo.broggi@uniroma1.it::2e4d45a7-718c-4b9a-9add-2c2848abe4d2" providerId="AD" clId="Web-{FFEA4B9A-4A2F-7645-7D5F-D4D8E97AFFE1}" dt="2025-05-14T06:45:46.343" v="882"/>
        <pc:sldMkLst>
          <pc:docMk/>
          <pc:sldMk cId="2465771311" sldId="501"/>
        </pc:sldMkLst>
      </pc:sldChg>
      <pc:sldChg chg="addSp delSp modSp">
        <pc:chgData name="Giacomo Broggi" userId="S::giacomo.broggi@uniroma1.it::2e4d45a7-718c-4b9a-9add-2c2848abe4d2" providerId="AD" clId="Web-{FFEA4B9A-4A2F-7645-7D5F-D4D8E97AFFE1}" dt="2025-05-14T06:45:38.092" v="876"/>
        <pc:sldMkLst>
          <pc:docMk/>
          <pc:sldMk cId="921105216" sldId="502"/>
        </pc:sldMkLst>
        <pc:spChg chg="mod">
          <ac:chgData name="Giacomo Broggi" userId="S::giacomo.broggi@uniroma1.it::2e4d45a7-718c-4b9a-9add-2c2848abe4d2" providerId="AD" clId="Web-{FFEA4B9A-4A2F-7645-7D5F-D4D8E97AFFE1}" dt="2025-05-14T05:32:53.381" v="90" actId="20577"/>
          <ac:spMkLst>
            <pc:docMk/>
            <pc:sldMk cId="921105216" sldId="502"/>
            <ac:spMk id="6" creationId="{9C9AF493-41B9-8414-5278-FBE8CFD2FD4E}"/>
          </ac:spMkLst>
        </pc:spChg>
        <pc:spChg chg="mod">
          <ac:chgData name="Giacomo Broggi" userId="S::giacomo.broggi@uniroma1.it::2e4d45a7-718c-4b9a-9add-2c2848abe4d2" providerId="AD" clId="Web-{FFEA4B9A-4A2F-7645-7D5F-D4D8E97AFFE1}" dt="2025-05-14T05:30:29.423" v="61" actId="1076"/>
          <ac:spMkLst>
            <pc:docMk/>
            <pc:sldMk cId="921105216" sldId="502"/>
            <ac:spMk id="9" creationId="{4316AA3D-A18B-4DDD-A6D9-6C40989E86F6}"/>
          </ac:spMkLst>
        </pc:spChg>
        <pc:spChg chg="mod modVis">
          <ac:chgData name="Giacomo Broggi" userId="S::giacomo.broggi@uniroma1.it::2e4d45a7-718c-4b9a-9add-2c2848abe4d2" providerId="AD" clId="Web-{FFEA4B9A-4A2F-7645-7D5F-D4D8E97AFFE1}" dt="2025-05-14T05:30:29.423" v="59" actId="1076"/>
          <ac:spMkLst>
            <pc:docMk/>
            <pc:sldMk cId="921105216" sldId="502"/>
            <ac:spMk id="10" creationId="{61E5C53F-E3AA-DA3F-91E0-04E4E479D9A9}"/>
          </ac:spMkLst>
        </pc:spChg>
        <pc:spChg chg="mod">
          <ac:chgData name="Giacomo Broggi" userId="S::giacomo.broggi@uniroma1.it::2e4d45a7-718c-4b9a-9add-2c2848abe4d2" providerId="AD" clId="Web-{FFEA4B9A-4A2F-7645-7D5F-D4D8E97AFFE1}" dt="2025-05-14T05:27:49.120" v="21" actId="1076"/>
          <ac:spMkLst>
            <pc:docMk/>
            <pc:sldMk cId="921105216" sldId="502"/>
            <ac:spMk id="13" creationId="{539AB7A8-B627-5EA2-1698-051BBADFAED0}"/>
          </ac:spMkLst>
        </pc:spChg>
        <pc:spChg chg="add mod">
          <ac:chgData name="Giacomo Broggi" userId="S::giacomo.broggi@uniroma1.it::2e4d45a7-718c-4b9a-9add-2c2848abe4d2" providerId="AD" clId="Web-{FFEA4B9A-4A2F-7645-7D5F-D4D8E97AFFE1}" dt="2025-05-14T05:30:41.626" v="66" actId="1076"/>
          <ac:spMkLst>
            <pc:docMk/>
            <pc:sldMk cId="921105216" sldId="502"/>
            <ac:spMk id="31" creationId="{AF380893-2B1D-9311-2276-D1C4B7A8ED99}"/>
          </ac:spMkLst>
        </pc:spChg>
        <pc:spChg chg="add mod">
          <ac:chgData name="Giacomo Broggi" userId="S::giacomo.broggi@uniroma1.it::2e4d45a7-718c-4b9a-9add-2c2848abe4d2" providerId="AD" clId="Web-{FFEA4B9A-4A2F-7645-7D5F-D4D8E97AFFE1}" dt="2025-05-14T05:30:41.704" v="70" actId="1076"/>
          <ac:spMkLst>
            <pc:docMk/>
            <pc:sldMk cId="921105216" sldId="502"/>
            <ac:spMk id="35" creationId="{4D25D877-E5BE-E699-B5DF-C6851613EE99}"/>
          </ac:spMkLst>
        </pc:spChg>
        <pc:spChg chg="add mod">
          <ac:chgData name="Giacomo Broggi" userId="S::giacomo.broggi@uniroma1.it::2e4d45a7-718c-4b9a-9add-2c2848abe4d2" providerId="AD" clId="Web-{FFEA4B9A-4A2F-7645-7D5F-D4D8E97AFFE1}" dt="2025-05-14T05:30:41.720" v="71" actId="1076"/>
          <ac:spMkLst>
            <pc:docMk/>
            <pc:sldMk cId="921105216" sldId="502"/>
            <ac:spMk id="36" creationId="{85C7C6FD-6F82-9306-2039-732E69207486}"/>
          </ac:spMkLst>
        </pc:spChg>
        <pc:spChg chg="add mod">
          <ac:chgData name="Giacomo Broggi" userId="S::giacomo.broggi@uniroma1.it::2e4d45a7-718c-4b9a-9add-2c2848abe4d2" providerId="AD" clId="Web-{FFEA4B9A-4A2F-7645-7D5F-D4D8E97AFFE1}" dt="2025-05-14T05:30:41.736" v="72" actId="1076"/>
          <ac:spMkLst>
            <pc:docMk/>
            <pc:sldMk cId="921105216" sldId="502"/>
            <ac:spMk id="37" creationId="{9308A445-A62F-27A0-1738-FF10DF1F9956}"/>
          </ac:spMkLst>
        </pc:spChg>
        <pc:spChg chg="add mod">
          <ac:chgData name="Giacomo Broggi" userId="S::giacomo.broggi@uniroma1.it::2e4d45a7-718c-4b9a-9add-2c2848abe4d2" providerId="AD" clId="Web-{FFEA4B9A-4A2F-7645-7D5F-D4D8E97AFFE1}" dt="2025-05-14T05:30:41.767" v="73" actId="1076"/>
          <ac:spMkLst>
            <pc:docMk/>
            <pc:sldMk cId="921105216" sldId="502"/>
            <ac:spMk id="38" creationId="{FA4F9515-C99E-CA75-4BAD-330E00207C76}"/>
          </ac:spMkLst>
        </pc:spChg>
        <pc:spChg chg="add mod">
          <ac:chgData name="Giacomo Broggi" userId="S::giacomo.broggi@uniroma1.it::2e4d45a7-718c-4b9a-9add-2c2848abe4d2" providerId="AD" clId="Web-{FFEA4B9A-4A2F-7645-7D5F-D4D8E97AFFE1}" dt="2025-05-14T05:30:41.798" v="75" actId="1076"/>
          <ac:spMkLst>
            <pc:docMk/>
            <pc:sldMk cId="921105216" sldId="502"/>
            <ac:spMk id="40" creationId="{3598594B-8EC0-731C-CD43-CB267BBD28DE}"/>
          </ac:spMkLst>
        </pc:spChg>
        <pc:spChg chg="add mod">
          <ac:chgData name="Giacomo Broggi" userId="S::giacomo.broggi@uniroma1.it::2e4d45a7-718c-4b9a-9add-2c2848abe4d2" providerId="AD" clId="Web-{FFEA4B9A-4A2F-7645-7D5F-D4D8E97AFFE1}" dt="2025-05-14T05:30:41.845" v="77" actId="1076"/>
          <ac:spMkLst>
            <pc:docMk/>
            <pc:sldMk cId="921105216" sldId="502"/>
            <ac:spMk id="42" creationId="{FE3C5D0F-2659-C5C4-74E8-603632793174}"/>
          </ac:spMkLst>
        </pc:spChg>
        <pc:spChg chg="add mod">
          <ac:chgData name="Giacomo Broggi" userId="S::giacomo.broggi@uniroma1.it::2e4d45a7-718c-4b9a-9add-2c2848abe4d2" providerId="AD" clId="Web-{FFEA4B9A-4A2F-7645-7D5F-D4D8E97AFFE1}" dt="2025-05-14T05:30:41.876" v="79" actId="1076"/>
          <ac:spMkLst>
            <pc:docMk/>
            <pc:sldMk cId="921105216" sldId="502"/>
            <ac:spMk id="44" creationId="{EFE8306D-B443-EBAC-D837-B570302936F3}"/>
          </ac:spMkLst>
        </pc:spChg>
        <pc:spChg chg="add mod">
          <ac:chgData name="Giacomo Broggi" userId="S::giacomo.broggi@uniroma1.it::2e4d45a7-718c-4b9a-9add-2c2848abe4d2" providerId="AD" clId="Web-{FFEA4B9A-4A2F-7645-7D5F-D4D8E97AFFE1}" dt="2025-05-14T05:30:41.908" v="81" actId="1076"/>
          <ac:spMkLst>
            <pc:docMk/>
            <pc:sldMk cId="921105216" sldId="502"/>
            <ac:spMk id="46" creationId="{669BFEDA-09B0-9193-4957-651877B69A1A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38.061" v="875"/>
          <ac:spMkLst>
            <pc:docMk/>
            <pc:sldMk cId="921105216" sldId="502"/>
            <ac:spMk id="49" creationId="{64F2F793-6CDE-EFB6-FA09-EEEDAA660A94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38.092" v="876"/>
          <ac:spMkLst>
            <pc:docMk/>
            <pc:sldMk cId="921105216" sldId="502"/>
            <ac:spMk id="51" creationId="{E6AC675B-D018-93C0-825F-DD05DF982BCE}"/>
          </ac:spMkLst>
        </pc:spChg>
        <pc:picChg chg="add mod ord modCrop">
          <ac:chgData name="Giacomo Broggi" userId="S::giacomo.broggi@uniroma1.it::2e4d45a7-718c-4b9a-9add-2c2848abe4d2" providerId="AD" clId="Web-{FFEA4B9A-4A2F-7645-7D5F-D4D8E97AFFE1}" dt="2025-05-14T05:30:29.423" v="60" actId="1076"/>
          <ac:picMkLst>
            <pc:docMk/>
            <pc:sldMk cId="921105216" sldId="502"/>
            <ac:picMk id="3" creationId="{30F59237-BA20-DE17-1834-2B5AA8FE7AD0}"/>
          </ac:picMkLst>
        </pc:picChg>
        <pc:picChg chg="mod">
          <ac:chgData name="Giacomo Broggi" userId="S::giacomo.broggi@uniroma1.it::2e4d45a7-718c-4b9a-9add-2c2848abe4d2" providerId="AD" clId="Web-{FFEA4B9A-4A2F-7645-7D5F-D4D8E97AFFE1}" dt="2025-05-14T05:30:29.423" v="62" actId="1076"/>
          <ac:picMkLst>
            <pc:docMk/>
            <pc:sldMk cId="921105216" sldId="502"/>
            <ac:picMk id="7" creationId="{21361BAF-6488-C8B7-5402-C88AC26D3B44}"/>
          </ac:picMkLst>
        </pc:picChg>
        <pc:picChg chg="add mod">
          <ac:chgData name="Giacomo Broggi" userId="S::giacomo.broggi@uniroma1.it::2e4d45a7-718c-4b9a-9add-2c2848abe4d2" providerId="AD" clId="Web-{FFEA4B9A-4A2F-7645-7D5F-D4D8E97AFFE1}" dt="2025-05-14T05:32:24.724" v="88" actId="1076"/>
          <ac:picMkLst>
            <pc:docMk/>
            <pc:sldMk cId="921105216" sldId="502"/>
            <ac:picMk id="47" creationId="{35884043-F2B5-E353-03BB-A9222B95EE0D}"/>
          </ac:picMkLst>
        </pc:picChg>
        <pc:cxnChg chg="mod">
          <ac:chgData name="Giacomo Broggi" userId="S::giacomo.broggi@uniroma1.it::2e4d45a7-718c-4b9a-9add-2c2848abe4d2" providerId="AD" clId="Web-{FFEA4B9A-4A2F-7645-7D5F-D4D8E97AFFE1}" dt="2025-05-14T05:30:41.658" v="67" actId="1076"/>
          <ac:cxnSpMkLst>
            <pc:docMk/>
            <pc:sldMk cId="921105216" sldId="502"/>
            <ac:cxnSpMk id="32" creationId="{FB549D2F-15E1-F109-F623-25E56BD7C0EC}"/>
          </ac:cxnSpMkLst>
        </pc:cxnChg>
        <pc:cxnChg chg="mod">
          <ac:chgData name="Giacomo Broggi" userId="S::giacomo.broggi@uniroma1.it::2e4d45a7-718c-4b9a-9add-2c2848abe4d2" providerId="AD" clId="Web-{FFEA4B9A-4A2F-7645-7D5F-D4D8E97AFFE1}" dt="2025-05-14T05:30:41.673" v="68" actId="1076"/>
          <ac:cxnSpMkLst>
            <pc:docMk/>
            <pc:sldMk cId="921105216" sldId="502"/>
            <ac:cxnSpMk id="33" creationId="{E539CB40-73A1-3A20-A34A-2BAE06435267}"/>
          </ac:cxnSpMkLst>
        </pc:cxnChg>
        <pc:cxnChg chg="mod">
          <ac:chgData name="Giacomo Broggi" userId="S::giacomo.broggi@uniroma1.it::2e4d45a7-718c-4b9a-9add-2c2848abe4d2" providerId="AD" clId="Web-{FFEA4B9A-4A2F-7645-7D5F-D4D8E97AFFE1}" dt="2025-05-14T05:30:41.689" v="69" actId="1076"/>
          <ac:cxnSpMkLst>
            <pc:docMk/>
            <pc:sldMk cId="921105216" sldId="502"/>
            <ac:cxnSpMk id="34" creationId="{B1C33649-B53F-81A5-531A-33FE0E18DE0D}"/>
          </ac:cxnSpMkLst>
        </pc:cxnChg>
        <pc:cxnChg chg="mod">
          <ac:chgData name="Giacomo Broggi" userId="S::giacomo.broggi@uniroma1.it::2e4d45a7-718c-4b9a-9add-2c2848abe4d2" providerId="AD" clId="Web-{FFEA4B9A-4A2F-7645-7D5F-D4D8E97AFFE1}" dt="2025-05-14T05:30:41.783" v="74" actId="1076"/>
          <ac:cxnSpMkLst>
            <pc:docMk/>
            <pc:sldMk cId="921105216" sldId="502"/>
            <ac:cxnSpMk id="39" creationId="{6B7D7568-AFAF-B89B-CBFC-AE07F676AB00}"/>
          </ac:cxnSpMkLst>
        </pc:cxnChg>
        <pc:cxnChg chg="mod">
          <ac:chgData name="Giacomo Broggi" userId="S::giacomo.broggi@uniroma1.it::2e4d45a7-718c-4b9a-9add-2c2848abe4d2" providerId="AD" clId="Web-{FFEA4B9A-4A2F-7645-7D5F-D4D8E97AFFE1}" dt="2025-05-14T05:30:41.814" v="76" actId="1076"/>
          <ac:cxnSpMkLst>
            <pc:docMk/>
            <pc:sldMk cId="921105216" sldId="502"/>
            <ac:cxnSpMk id="41" creationId="{E6DB6A62-06D7-2796-BA28-3B7A8D7A4887}"/>
          </ac:cxnSpMkLst>
        </pc:cxnChg>
        <pc:cxnChg chg="mod">
          <ac:chgData name="Giacomo Broggi" userId="S::giacomo.broggi@uniroma1.it::2e4d45a7-718c-4b9a-9add-2c2848abe4d2" providerId="AD" clId="Web-{FFEA4B9A-4A2F-7645-7D5F-D4D8E97AFFE1}" dt="2025-05-14T05:30:41.861" v="78" actId="1076"/>
          <ac:cxnSpMkLst>
            <pc:docMk/>
            <pc:sldMk cId="921105216" sldId="502"/>
            <ac:cxnSpMk id="43" creationId="{214C3C7B-C701-D54B-B735-F5E10FBEE985}"/>
          </ac:cxnSpMkLst>
        </pc:cxnChg>
        <pc:cxnChg chg="mod">
          <ac:chgData name="Giacomo Broggi" userId="S::giacomo.broggi@uniroma1.it::2e4d45a7-718c-4b9a-9add-2c2848abe4d2" providerId="AD" clId="Web-{FFEA4B9A-4A2F-7645-7D5F-D4D8E97AFFE1}" dt="2025-05-14T05:30:41.892" v="80" actId="1076"/>
          <ac:cxnSpMkLst>
            <pc:docMk/>
            <pc:sldMk cId="921105216" sldId="502"/>
            <ac:cxnSpMk id="45" creationId="{42220283-D29B-D3A5-7039-DF948E6CF5AC}"/>
          </ac:cxnSpMkLst>
        </pc:cxnChg>
      </pc:sldChg>
      <pc:sldChg chg="addSp delSp modSp">
        <pc:chgData name="Giacomo Broggi" userId="S::giacomo.broggi@uniroma1.it::2e4d45a7-718c-4b9a-9add-2c2848abe4d2" providerId="AD" clId="Web-{FFEA4B9A-4A2F-7645-7D5F-D4D8E97AFFE1}" dt="2025-05-14T06:45:42.577" v="880"/>
        <pc:sldMkLst>
          <pc:docMk/>
          <pc:sldMk cId="1036244347" sldId="520"/>
        </pc:sldMkLst>
        <pc:spChg chg="add mod">
          <ac:chgData name="Giacomo Broggi" userId="S::giacomo.broggi@uniroma1.it::2e4d45a7-718c-4b9a-9add-2c2848abe4d2" providerId="AD" clId="Web-{FFEA4B9A-4A2F-7645-7D5F-D4D8E97AFFE1}" dt="2025-05-14T06:09:40.433" v="550" actId="20577"/>
          <ac:spMkLst>
            <pc:docMk/>
            <pc:sldMk cId="1036244347" sldId="520"/>
            <ac:spMk id="7" creationId="{36BB8F51-3BDA-232B-E498-B364E98F8679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42.561" v="879"/>
          <ac:spMkLst>
            <pc:docMk/>
            <pc:sldMk cId="1036244347" sldId="520"/>
            <ac:spMk id="9" creationId="{3CA1037B-221B-8439-E574-72C9B0BB4933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42.577" v="880"/>
          <ac:spMkLst>
            <pc:docMk/>
            <pc:sldMk cId="1036244347" sldId="520"/>
            <ac:spMk id="12" creationId="{DA582A7F-9DFF-1381-0605-240C31CCDE25}"/>
          </ac:spMkLst>
        </pc:spChg>
        <pc:picChg chg="add mod">
          <ac:chgData name="Giacomo Broggi" userId="S::giacomo.broggi@uniroma1.it::2e4d45a7-718c-4b9a-9add-2c2848abe4d2" providerId="AD" clId="Web-{FFEA4B9A-4A2F-7645-7D5F-D4D8E97AFFE1}" dt="2025-05-14T06:08:27.633" v="502" actId="1076"/>
          <ac:picMkLst>
            <pc:docMk/>
            <pc:sldMk cId="1036244347" sldId="520"/>
            <ac:picMk id="5" creationId="{364E694A-ED4B-3E44-29DA-FDCB22D6E80A}"/>
          </ac:picMkLst>
        </pc:picChg>
        <pc:picChg chg="add mod">
          <ac:chgData name="Giacomo Broggi" userId="S::giacomo.broggi@uniroma1.it::2e4d45a7-718c-4b9a-9add-2c2848abe4d2" providerId="AD" clId="Web-{FFEA4B9A-4A2F-7645-7D5F-D4D8E97AFFE1}" dt="2025-05-14T06:08:27.649" v="503" actId="1076"/>
          <ac:picMkLst>
            <pc:docMk/>
            <pc:sldMk cId="1036244347" sldId="520"/>
            <ac:picMk id="6" creationId="{51CB6973-8423-B07F-1F35-233CD2046F30}"/>
          </ac:picMkLst>
        </pc:picChg>
      </pc:sldChg>
      <pc:sldChg chg="addSp modSp">
        <pc:chgData name="Giacomo Broggi" userId="S::giacomo.broggi@uniroma1.it::2e4d45a7-718c-4b9a-9add-2c2848abe4d2" providerId="AD" clId="Web-{FFEA4B9A-4A2F-7645-7D5F-D4D8E97AFFE1}" dt="2025-05-14T06:45:53.046" v="888"/>
        <pc:sldMkLst>
          <pc:docMk/>
          <pc:sldMk cId="3549118973" sldId="521"/>
        </pc:sldMkLst>
        <pc:spChg chg="mod">
          <ac:chgData name="Giacomo Broggi" userId="S::giacomo.broggi@uniroma1.it::2e4d45a7-718c-4b9a-9add-2c2848abe4d2" providerId="AD" clId="Web-{FFEA4B9A-4A2F-7645-7D5F-D4D8E97AFFE1}" dt="2025-05-14T05:41:21.557" v="147" actId="20577"/>
          <ac:spMkLst>
            <pc:docMk/>
            <pc:sldMk cId="3549118973" sldId="521"/>
            <ac:spMk id="3" creationId="{1851CE77-266F-9ADC-C17F-B5B6C27B8C96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53.030" v="887"/>
          <ac:spMkLst>
            <pc:docMk/>
            <pc:sldMk cId="3549118973" sldId="521"/>
            <ac:spMk id="7" creationId="{7E0539DD-371D-CFAA-048E-3206A0251292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53.046" v="888"/>
          <ac:spMkLst>
            <pc:docMk/>
            <pc:sldMk cId="3549118973" sldId="521"/>
            <ac:spMk id="9" creationId="{AC9F6015-F3D7-E30F-7B5C-E1FF7CEEE17E}"/>
          </ac:spMkLst>
        </pc:spChg>
      </pc:sldChg>
      <pc:sldChg chg="addSp modSp">
        <pc:chgData name="Giacomo Broggi" userId="S::giacomo.broggi@uniroma1.it::2e4d45a7-718c-4b9a-9add-2c2848abe4d2" providerId="AD" clId="Web-{FFEA4B9A-4A2F-7645-7D5F-D4D8E97AFFE1}" dt="2025-05-14T06:45:50.171" v="886"/>
        <pc:sldMkLst>
          <pc:docMk/>
          <pc:sldMk cId="4115690895" sldId="522"/>
        </pc:sldMkLst>
        <pc:spChg chg="mod">
          <ac:chgData name="Giacomo Broggi" userId="S::giacomo.broggi@uniroma1.it::2e4d45a7-718c-4b9a-9add-2c2848abe4d2" providerId="AD" clId="Web-{FFEA4B9A-4A2F-7645-7D5F-D4D8E97AFFE1}" dt="2025-05-14T05:41:07.400" v="112" actId="20577"/>
          <ac:spMkLst>
            <pc:docMk/>
            <pc:sldMk cId="4115690895" sldId="522"/>
            <ac:spMk id="3" creationId="{DE757140-268A-590E-CF7E-9F135DEA8E70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50.155" v="885"/>
          <ac:spMkLst>
            <pc:docMk/>
            <pc:sldMk cId="4115690895" sldId="522"/>
            <ac:spMk id="7" creationId="{BDBC7FF6-D2DC-FCB0-1A73-769012CBEA82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50.171" v="886"/>
          <ac:spMkLst>
            <pc:docMk/>
            <pc:sldMk cId="4115690895" sldId="522"/>
            <ac:spMk id="9" creationId="{D8AF78EC-75AF-AB21-EAC7-B17BA012F5E9}"/>
          </ac:spMkLst>
        </pc:spChg>
      </pc:sldChg>
      <pc:sldChg chg="addSp delSp add replId">
        <pc:chgData name="Giacomo Broggi" userId="S::giacomo.broggi@uniroma1.it::2e4d45a7-718c-4b9a-9add-2c2848abe4d2" providerId="AD" clId="Web-{FFEA4B9A-4A2F-7645-7D5F-D4D8E97AFFE1}" dt="2025-05-14T06:44:55.841" v="848"/>
        <pc:sldMkLst>
          <pc:docMk/>
          <pc:sldMk cId="2032828580" sldId="523"/>
        </pc:sldMkLst>
        <pc:spChg chg="add">
          <ac:chgData name="Giacomo Broggi" userId="S::giacomo.broggi@uniroma1.it::2e4d45a7-718c-4b9a-9add-2c2848abe4d2" providerId="AD" clId="Web-{FFEA4B9A-4A2F-7645-7D5F-D4D8E97AFFE1}" dt="2025-05-14T06:44:55.810" v="847"/>
          <ac:spMkLst>
            <pc:docMk/>
            <pc:sldMk cId="2032828580" sldId="523"/>
            <ac:spMk id="6" creationId="{C780D750-5486-EA80-B15B-B4475A2778C5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4:55.841" v="848"/>
          <ac:spMkLst>
            <pc:docMk/>
            <pc:sldMk cId="2032828580" sldId="523"/>
            <ac:spMk id="10" creationId="{9E7B21ED-5934-9A63-1AA7-482BF716A885}"/>
          </ac:spMkLst>
        </pc:spChg>
      </pc:sldChg>
      <pc:sldChg chg="addSp delSp add replId">
        <pc:chgData name="Giacomo Broggi" userId="S::giacomo.broggi@uniroma1.it::2e4d45a7-718c-4b9a-9add-2c2848abe4d2" providerId="AD" clId="Web-{FFEA4B9A-4A2F-7645-7D5F-D4D8E97AFFE1}" dt="2025-05-14T06:45:18.701" v="862"/>
        <pc:sldMkLst>
          <pc:docMk/>
          <pc:sldMk cId="3364899795" sldId="524"/>
        </pc:sldMkLst>
        <pc:spChg chg="add">
          <ac:chgData name="Giacomo Broggi" userId="S::giacomo.broggi@uniroma1.it::2e4d45a7-718c-4b9a-9add-2c2848abe4d2" providerId="AD" clId="Web-{FFEA4B9A-4A2F-7645-7D5F-D4D8E97AFFE1}" dt="2025-05-14T06:45:18.670" v="861"/>
          <ac:spMkLst>
            <pc:docMk/>
            <pc:sldMk cId="3364899795" sldId="524"/>
            <ac:spMk id="6" creationId="{E13306AB-4896-2C6B-FF09-E782353ED8D0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18.701" v="862"/>
          <ac:spMkLst>
            <pc:docMk/>
            <pc:sldMk cId="3364899795" sldId="524"/>
            <ac:spMk id="10" creationId="{DAC31EC3-18AB-EC07-12CC-7043EBEB04D9}"/>
          </ac:spMkLst>
        </pc:spChg>
      </pc:sldChg>
      <pc:sldChg chg="addSp delSp modSp add replId">
        <pc:chgData name="Giacomo Broggi" userId="S::giacomo.broggi@uniroma1.it::2e4d45a7-718c-4b9a-9add-2c2848abe4d2" providerId="AD" clId="Web-{FFEA4B9A-4A2F-7645-7D5F-D4D8E97AFFE1}" dt="2025-05-14T06:45:31.186" v="872"/>
        <pc:sldMkLst>
          <pc:docMk/>
          <pc:sldMk cId="2713422847" sldId="525"/>
        </pc:sldMkLst>
        <pc:spChg chg="mod">
          <ac:chgData name="Giacomo Broggi" userId="S::giacomo.broggi@uniroma1.it::2e4d45a7-718c-4b9a-9add-2c2848abe4d2" providerId="AD" clId="Web-{FFEA4B9A-4A2F-7645-7D5F-D4D8E97AFFE1}" dt="2025-05-14T06:33:21.033" v="816" actId="20577"/>
          <ac:spMkLst>
            <pc:docMk/>
            <pc:sldMk cId="2713422847" sldId="525"/>
            <ac:spMk id="3" creationId="{11863411-8563-4C84-95A1-B3586EB2B070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31.170" v="871"/>
          <ac:spMkLst>
            <pc:docMk/>
            <pc:sldMk cId="2713422847" sldId="525"/>
            <ac:spMk id="6" creationId="{3E608A9D-A47A-909F-4112-7F95D94B1A88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31.186" v="872"/>
          <ac:spMkLst>
            <pc:docMk/>
            <pc:sldMk cId="2713422847" sldId="525"/>
            <ac:spMk id="10" creationId="{18677FD9-501A-58E3-C5F2-220253A289E5}"/>
          </ac:spMkLst>
        </pc:spChg>
      </pc:sldChg>
      <pc:sldChg chg="addSp delSp add replId">
        <pc:chgData name="Giacomo Broggi" userId="S::giacomo.broggi@uniroma1.it::2e4d45a7-718c-4b9a-9add-2c2848abe4d2" providerId="AD" clId="Web-{FFEA4B9A-4A2F-7645-7D5F-D4D8E97AFFE1}" dt="2025-05-14T06:45:59.624" v="892"/>
        <pc:sldMkLst>
          <pc:docMk/>
          <pc:sldMk cId="767909632" sldId="526"/>
        </pc:sldMkLst>
        <pc:spChg chg="add">
          <ac:chgData name="Giacomo Broggi" userId="S::giacomo.broggi@uniroma1.it::2e4d45a7-718c-4b9a-9add-2c2848abe4d2" providerId="AD" clId="Web-{FFEA4B9A-4A2F-7645-7D5F-D4D8E97AFFE1}" dt="2025-05-14T06:45:59.609" v="891"/>
          <ac:spMkLst>
            <pc:docMk/>
            <pc:sldMk cId="767909632" sldId="526"/>
            <ac:spMk id="6" creationId="{5E64B8B9-CF84-AAD7-D373-B01B00E456C0}"/>
          </ac:spMkLst>
        </pc:spChg>
        <pc:spChg chg="add">
          <ac:chgData name="Giacomo Broggi" userId="S::giacomo.broggi@uniroma1.it::2e4d45a7-718c-4b9a-9add-2c2848abe4d2" providerId="AD" clId="Web-{FFEA4B9A-4A2F-7645-7D5F-D4D8E97AFFE1}" dt="2025-05-14T06:45:59.624" v="892"/>
          <ac:spMkLst>
            <pc:docMk/>
            <pc:sldMk cId="767909632" sldId="526"/>
            <ac:spMk id="10" creationId="{9FC08C03-9ABC-45FC-6C6A-EC204C8B0EB1}"/>
          </ac:spMkLst>
        </pc:spChg>
      </pc:sldChg>
      <pc:sldChg chg="modSp add replId">
        <pc:chgData name="Giacomo Broggi" userId="S::giacomo.broggi@uniroma1.it::2e4d45a7-718c-4b9a-9add-2c2848abe4d2" providerId="AD" clId="Web-{FFEA4B9A-4A2F-7645-7D5F-D4D8E97AFFE1}" dt="2025-05-14T06:46:21.375" v="904" actId="20577"/>
        <pc:sldMkLst>
          <pc:docMk/>
          <pc:sldMk cId="2668699537" sldId="527"/>
        </pc:sldMkLst>
        <pc:spChg chg="mod">
          <ac:chgData name="Giacomo Broggi" userId="S::giacomo.broggi@uniroma1.it::2e4d45a7-718c-4b9a-9add-2c2848abe4d2" providerId="AD" clId="Web-{FFEA4B9A-4A2F-7645-7D5F-D4D8E97AFFE1}" dt="2025-05-14T06:46:21.375" v="904" actId="20577"/>
          <ac:spMkLst>
            <pc:docMk/>
            <pc:sldMk cId="2668699537" sldId="527"/>
            <ac:spMk id="3" creationId="{2F049DCC-1196-E880-87F8-2FCBB568A8FB}"/>
          </ac:spMkLst>
        </pc:spChg>
      </pc:sldChg>
    </pc:docChg>
  </pc:docChgLst>
  <pc:docChgLst>
    <pc:chgData name="Giacomo Broggi" userId="802f1e1e-90e5-41bb-9673-7a26438a2c5d" providerId="ADAL" clId="{4BCB20EC-9066-425C-8061-164EF8A2E7C7}"/>
    <pc:docChg chg="undo custSel addSld delSld modSld sldOrd delMainMaster">
      <pc:chgData name="Giacomo Broggi" userId="802f1e1e-90e5-41bb-9673-7a26438a2c5d" providerId="ADAL" clId="{4BCB20EC-9066-425C-8061-164EF8A2E7C7}" dt="2024-10-21T09:14:05.053" v="544" actId="20577"/>
      <pc:docMkLst>
        <pc:docMk/>
      </pc:docMkLst>
      <pc:sldChg chg="modSp mod">
        <pc:chgData name="Giacomo Broggi" userId="802f1e1e-90e5-41bb-9673-7a26438a2c5d" providerId="ADAL" clId="{4BCB20EC-9066-425C-8061-164EF8A2E7C7}" dt="2024-10-21T09:14:05.053" v="544" actId="20577"/>
        <pc:sldMkLst>
          <pc:docMk/>
          <pc:sldMk cId="291191851" sldId="256"/>
        </pc:sldMkLst>
      </pc:sldChg>
      <pc:sldChg chg="addSp delSp modSp mod">
        <pc:chgData name="Giacomo Broggi" userId="802f1e1e-90e5-41bb-9673-7a26438a2c5d" providerId="ADAL" clId="{4BCB20EC-9066-425C-8061-164EF8A2E7C7}" dt="2024-10-21T09:06:38.025" v="493"/>
        <pc:sldMkLst>
          <pc:docMk/>
          <pc:sldMk cId="3568010592" sldId="262"/>
        </pc:sldMkLst>
      </pc:sldChg>
      <pc:sldChg chg="addSp delSp modSp mod">
        <pc:chgData name="Giacomo Broggi" userId="802f1e1e-90e5-41bb-9673-7a26438a2c5d" providerId="ADAL" clId="{4BCB20EC-9066-425C-8061-164EF8A2E7C7}" dt="2024-10-21T09:06:39.823" v="494"/>
        <pc:sldMkLst>
          <pc:docMk/>
          <pc:sldMk cId="1312809851" sldId="263"/>
        </pc:sldMkLst>
      </pc:sldChg>
      <pc:sldChg chg="addSp delSp modSp mod">
        <pc:chgData name="Giacomo Broggi" userId="802f1e1e-90e5-41bb-9673-7a26438a2c5d" providerId="ADAL" clId="{4BCB20EC-9066-425C-8061-164EF8A2E7C7}" dt="2024-10-21T09:09:20.999" v="506"/>
        <pc:sldMkLst>
          <pc:docMk/>
          <pc:sldMk cId="1770021478" sldId="270"/>
        </pc:sldMkLst>
      </pc:sldChg>
      <pc:sldChg chg="addSp delSp modSp mod">
        <pc:chgData name="Giacomo Broggi" userId="802f1e1e-90e5-41bb-9673-7a26438a2c5d" providerId="ADAL" clId="{4BCB20EC-9066-425C-8061-164EF8A2E7C7}" dt="2024-10-21T09:09:25.598" v="508"/>
        <pc:sldMkLst>
          <pc:docMk/>
          <pc:sldMk cId="3655468707" sldId="271"/>
        </pc:sldMkLst>
      </pc:sldChg>
      <pc:sldChg chg="addSp delSp modSp mod">
        <pc:chgData name="Giacomo Broggi" userId="802f1e1e-90e5-41bb-9673-7a26438a2c5d" providerId="ADAL" clId="{4BCB20EC-9066-425C-8061-164EF8A2E7C7}" dt="2024-10-21T09:06:48.464" v="499"/>
        <pc:sldMkLst>
          <pc:docMk/>
          <pc:sldMk cId="3981799695" sldId="274"/>
        </pc:sldMkLst>
      </pc:sldChg>
      <pc:sldChg chg="addSp delSp modSp mod">
        <pc:chgData name="Giacomo Broggi" userId="802f1e1e-90e5-41bb-9673-7a26438a2c5d" providerId="ADAL" clId="{4BCB20EC-9066-425C-8061-164EF8A2E7C7}" dt="2024-10-21T09:06:50.469" v="500"/>
        <pc:sldMkLst>
          <pc:docMk/>
          <pc:sldMk cId="3709960374" sldId="275"/>
        </pc:sldMkLst>
      </pc:sldChg>
      <pc:sldChg chg="addSp delSp modSp mod">
        <pc:chgData name="Giacomo Broggi" userId="802f1e1e-90e5-41bb-9673-7a26438a2c5d" providerId="ADAL" clId="{4BCB20EC-9066-425C-8061-164EF8A2E7C7}" dt="2024-10-21T09:09:34.565" v="513"/>
        <pc:sldMkLst>
          <pc:docMk/>
          <pc:sldMk cId="788419581" sldId="282"/>
        </pc:sldMkLst>
      </pc:sldChg>
      <pc:sldChg chg="addSp delSp modSp mod">
        <pc:chgData name="Giacomo Broggi" userId="802f1e1e-90e5-41bb-9673-7a26438a2c5d" providerId="ADAL" clId="{4BCB20EC-9066-425C-8061-164EF8A2E7C7}" dt="2024-10-21T09:06:32.172" v="490"/>
        <pc:sldMkLst>
          <pc:docMk/>
          <pc:sldMk cId="1288338514" sldId="283"/>
        </pc:sldMkLst>
      </pc:sldChg>
      <pc:sldChg chg="addSp delSp modSp mod">
        <pc:chgData name="Giacomo Broggi" userId="802f1e1e-90e5-41bb-9673-7a26438a2c5d" providerId="ADAL" clId="{4BCB20EC-9066-425C-8061-164EF8A2E7C7}" dt="2024-10-21T09:06:36.212" v="492"/>
        <pc:sldMkLst>
          <pc:docMk/>
          <pc:sldMk cId="2453607857" sldId="303"/>
        </pc:sldMkLst>
      </pc:sldChg>
      <pc:sldChg chg="del">
        <pc:chgData name="Giacomo Broggi" userId="802f1e1e-90e5-41bb-9673-7a26438a2c5d" providerId="ADAL" clId="{4BCB20EC-9066-425C-8061-164EF8A2E7C7}" dt="2024-10-21T09:03:17.633" v="433" actId="47"/>
        <pc:sldMkLst>
          <pc:docMk/>
          <pc:sldMk cId="3579853211" sldId="304"/>
        </pc:sldMkLst>
      </pc:sldChg>
      <pc:sldChg chg="addSp delSp modSp mod">
        <pc:chgData name="Giacomo Broggi" userId="802f1e1e-90e5-41bb-9673-7a26438a2c5d" providerId="ADAL" clId="{4BCB20EC-9066-425C-8061-164EF8A2E7C7}" dt="2024-10-21T09:06:41.574" v="495"/>
        <pc:sldMkLst>
          <pc:docMk/>
          <pc:sldMk cId="438188617" sldId="305"/>
        </pc:sldMkLst>
      </pc:sldChg>
      <pc:sldChg chg="addSp delSp modSp mod">
        <pc:chgData name="Giacomo Broggi" userId="802f1e1e-90e5-41bb-9673-7a26438a2c5d" providerId="ADAL" clId="{4BCB20EC-9066-425C-8061-164EF8A2E7C7}" dt="2024-10-21T09:06:43.105" v="496"/>
        <pc:sldMkLst>
          <pc:docMk/>
          <pc:sldMk cId="2690172274" sldId="306"/>
        </pc:sldMkLst>
      </pc:sldChg>
      <pc:sldChg chg="addSp delSp modSp mod">
        <pc:chgData name="Giacomo Broggi" userId="802f1e1e-90e5-41bb-9673-7a26438a2c5d" providerId="ADAL" clId="{4BCB20EC-9066-425C-8061-164EF8A2E7C7}" dt="2024-10-21T09:06:46.411" v="498"/>
        <pc:sldMkLst>
          <pc:docMk/>
          <pc:sldMk cId="2736951926" sldId="307"/>
        </pc:sldMkLst>
      </pc:sldChg>
      <pc:sldChg chg="addSp delSp modSp mod">
        <pc:chgData name="Giacomo Broggi" userId="802f1e1e-90e5-41bb-9673-7a26438a2c5d" providerId="ADAL" clId="{4BCB20EC-9066-425C-8061-164EF8A2E7C7}" dt="2024-10-21T09:06:34.398" v="491"/>
        <pc:sldMkLst>
          <pc:docMk/>
          <pc:sldMk cId="3006740176" sldId="315"/>
        </pc:sldMkLst>
      </pc:sldChg>
      <pc:sldChg chg="del">
        <pc:chgData name="Giacomo Broggi" userId="802f1e1e-90e5-41bb-9673-7a26438a2c5d" providerId="ADAL" clId="{4BCB20EC-9066-425C-8061-164EF8A2E7C7}" dt="2024-10-21T09:00:27.226" v="330" actId="47"/>
        <pc:sldMkLst>
          <pc:docMk/>
          <pc:sldMk cId="1171982661" sldId="317"/>
        </pc:sldMkLst>
      </pc:sldChg>
      <pc:sldChg chg="del">
        <pc:chgData name="Giacomo Broggi" userId="802f1e1e-90e5-41bb-9673-7a26438a2c5d" providerId="ADAL" clId="{4BCB20EC-9066-425C-8061-164EF8A2E7C7}" dt="2024-10-21T09:00:29.390" v="332" actId="47"/>
        <pc:sldMkLst>
          <pc:docMk/>
          <pc:sldMk cId="3679982497" sldId="318"/>
        </pc:sldMkLst>
      </pc:sldChg>
      <pc:sldChg chg="del">
        <pc:chgData name="Giacomo Broggi" userId="802f1e1e-90e5-41bb-9673-7a26438a2c5d" providerId="ADAL" clId="{4BCB20EC-9066-425C-8061-164EF8A2E7C7}" dt="2024-10-21T09:00:28.886" v="331" actId="47"/>
        <pc:sldMkLst>
          <pc:docMk/>
          <pc:sldMk cId="3411451692" sldId="319"/>
        </pc:sldMkLst>
      </pc:sldChg>
      <pc:sldChg chg="delSp modSp del mod">
        <pc:chgData name="Giacomo Broggi" userId="802f1e1e-90e5-41bb-9673-7a26438a2c5d" providerId="ADAL" clId="{4BCB20EC-9066-425C-8061-164EF8A2E7C7}" dt="2024-10-21T08:56:08.756" v="256" actId="47"/>
        <pc:sldMkLst>
          <pc:docMk/>
          <pc:sldMk cId="860520040" sldId="449"/>
        </pc:sldMkLst>
      </pc:sldChg>
      <pc:sldChg chg="del">
        <pc:chgData name="Giacomo Broggi" userId="802f1e1e-90e5-41bb-9673-7a26438a2c5d" providerId="ADAL" clId="{4BCB20EC-9066-425C-8061-164EF8A2E7C7}" dt="2024-10-21T08:56:09.990" v="257" actId="47"/>
        <pc:sldMkLst>
          <pc:docMk/>
          <pc:sldMk cId="514700997" sldId="450"/>
        </pc:sldMkLst>
      </pc:sldChg>
      <pc:sldChg chg="addSp delSp modSp mod">
        <pc:chgData name="Giacomo Broggi" userId="802f1e1e-90e5-41bb-9673-7a26438a2c5d" providerId="ADAL" clId="{4BCB20EC-9066-425C-8061-164EF8A2E7C7}" dt="2024-10-21T09:06:28.464" v="488"/>
        <pc:sldMkLst>
          <pc:docMk/>
          <pc:sldMk cId="2881134635" sldId="451"/>
        </pc:sldMkLst>
      </pc:sldChg>
      <pc:sldChg chg="addSp delSp modSp mod">
        <pc:chgData name="Giacomo Broggi" userId="802f1e1e-90e5-41bb-9673-7a26438a2c5d" providerId="ADAL" clId="{4BCB20EC-9066-425C-8061-164EF8A2E7C7}" dt="2024-10-21T09:06:30.522" v="489"/>
        <pc:sldMkLst>
          <pc:docMk/>
          <pc:sldMk cId="2784100795" sldId="452"/>
        </pc:sldMkLst>
      </pc:sldChg>
      <pc:sldChg chg="addSp delSp modSp mod">
        <pc:chgData name="Giacomo Broggi" userId="802f1e1e-90e5-41bb-9673-7a26438a2c5d" providerId="ADAL" clId="{4BCB20EC-9066-425C-8061-164EF8A2E7C7}" dt="2024-10-21T09:06:44.861" v="497"/>
        <pc:sldMkLst>
          <pc:docMk/>
          <pc:sldMk cId="10634242" sldId="453"/>
        </pc:sldMkLst>
      </pc:sldChg>
      <pc:sldChg chg="addSp delSp modSp mod">
        <pc:chgData name="Giacomo Broggi" userId="802f1e1e-90e5-41bb-9673-7a26438a2c5d" providerId="ADAL" clId="{4BCB20EC-9066-425C-8061-164EF8A2E7C7}" dt="2024-10-21T09:09:27.868" v="509"/>
        <pc:sldMkLst>
          <pc:docMk/>
          <pc:sldMk cId="2794307932" sldId="454"/>
        </pc:sldMkLst>
      </pc:sldChg>
      <pc:sldChg chg="addSp delSp modSp mod">
        <pc:chgData name="Giacomo Broggi" userId="802f1e1e-90e5-41bb-9673-7a26438a2c5d" providerId="ADAL" clId="{4BCB20EC-9066-425C-8061-164EF8A2E7C7}" dt="2024-10-21T09:09:29.310" v="510"/>
        <pc:sldMkLst>
          <pc:docMk/>
          <pc:sldMk cId="2652060990" sldId="455"/>
        </pc:sldMkLst>
      </pc:sldChg>
      <pc:sldChg chg="addSp delSp modSp mod">
        <pc:chgData name="Giacomo Broggi" userId="802f1e1e-90e5-41bb-9673-7a26438a2c5d" providerId="ADAL" clId="{4BCB20EC-9066-425C-8061-164EF8A2E7C7}" dt="2024-10-21T09:09:30.776" v="511"/>
        <pc:sldMkLst>
          <pc:docMk/>
          <pc:sldMk cId="2002256923" sldId="456"/>
        </pc:sldMkLst>
      </pc:sldChg>
      <pc:sldChg chg="del">
        <pc:chgData name="Giacomo Broggi" userId="802f1e1e-90e5-41bb-9673-7a26438a2c5d" providerId="ADAL" clId="{4BCB20EC-9066-425C-8061-164EF8A2E7C7}" dt="2024-10-21T08:57:50.319" v="258" actId="47"/>
        <pc:sldMkLst>
          <pc:docMk/>
          <pc:sldMk cId="3124219225" sldId="457"/>
        </pc:sldMkLst>
      </pc:sldChg>
      <pc:sldChg chg="del">
        <pc:chgData name="Giacomo Broggi" userId="802f1e1e-90e5-41bb-9673-7a26438a2c5d" providerId="ADAL" clId="{4BCB20EC-9066-425C-8061-164EF8A2E7C7}" dt="2024-10-21T08:59:08.894" v="267" actId="47"/>
        <pc:sldMkLst>
          <pc:docMk/>
          <pc:sldMk cId="1101437281" sldId="460"/>
        </pc:sldMkLst>
      </pc:sldChg>
      <pc:sldChg chg="addSp delSp modSp mod">
        <pc:chgData name="Giacomo Broggi" userId="802f1e1e-90e5-41bb-9673-7a26438a2c5d" providerId="ADAL" clId="{4BCB20EC-9066-425C-8061-164EF8A2E7C7}" dt="2024-10-21T09:09:32.583" v="512"/>
        <pc:sldMkLst>
          <pc:docMk/>
          <pc:sldMk cId="578078688" sldId="461"/>
        </pc:sldMkLst>
      </pc:sldChg>
      <pc:sldChg chg="del">
        <pc:chgData name="Giacomo Broggi" userId="802f1e1e-90e5-41bb-9673-7a26438a2c5d" providerId="ADAL" clId="{4BCB20EC-9066-425C-8061-164EF8A2E7C7}" dt="2024-10-21T09:03:18.427" v="434" actId="47"/>
        <pc:sldMkLst>
          <pc:docMk/>
          <pc:sldMk cId="2092149951" sldId="462"/>
        </pc:sldMkLst>
      </pc:sldChg>
      <pc:sldChg chg="del">
        <pc:chgData name="Giacomo Broggi" userId="802f1e1e-90e5-41bb-9673-7a26438a2c5d" providerId="ADAL" clId="{4BCB20EC-9066-425C-8061-164EF8A2E7C7}" dt="2024-10-21T09:03:21.006" v="435" actId="47"/>
        <pc:sldMkLst>
          <pc:docMk/>
          <pc:sldMk cId="2690844470" sldId="463"/>
        </pc:sldMkLst>
      </pc:sldChg>
      <pc:sldChg chg="del">
        <pc:chgData name="Giacomo Broggi" userId="802f1e1e-90e5-41bb-9673-7a26438a2c5d" providerId="ADAL" clId="{4BCB20EC-9066-425C-8061-164EF8A2E7C7}" dt="2024-10-21T08:58:32.357" v="264" actId="47"/>
        <pc:sldMkLst>
          <pc:docMk/>
          <pc:sldMk cId="3900560804" sldId="464"/>
        </pc:sldMkLst>
      </pc:sldChg>
      <pc:sldChg chg="del">
        <pc:chgData name="Giacomo Broggi" userId="802f1e1e-90e5-41bb-9673-7a26438a2c5d" providerId="ADAL" clId="{4BCB20EC-9066-425C-8061-164EF8A2E7C7}" dt="2024-10-21T08:59:03.704" v="266" actId="47"/>
        <pc:sldMkLst>
          <pc:docMk/>
          <pc:sldMk cId="2317482046" sldId="465"/>
        </pc:sldMkLst>
      </pc:sldChg>
      <pc:sldChg chg="modSp mod">
        <pc:chgData name="Giacomo Broggi" userId="802f1e1e-90e5-41bb-9673-7a26438a2c5d" providerId="ADAL" clId="{4BCB20EC-9066-425C-8061-164EF8A2E7C7}" dt="2024-10-21T09:05:02.918" v="471" actId="20577"/>
        <pc:sldMkLst>
          <pc:docMk/>
          <pc:sldMk cId="4192820427" sldId="466"/>
        </pc:sldMkLst>
      </pc:sldChg>
      <pc:sldChg chg="del">
        <pc:chgData name="Giacomo Broggi" userId="802f1e1e-90e5-41bb-9673-7a26438a2c5d" providerId="ADAL" clId="{4BCB20EC-9066-425C-8061-164EF8A2E7C7}" dt="2024-10-21T09:04:28.651" v="453" actId="47"/>
        <pc:sldMkLst>
          <pc:docMk/>
          <pc:sldMk cId="3648924768" sldId="467"/>
        </pc:sldMkLst>
      </pc:sldChg>
      <pc:sldChg chg="del">
        <pc:chgData name="Giacomo Broggi" userId="802f1e1e-90e5-41bb-9673-7a26438a2c5d" providerId="ADAL" clId="{4BCB20EC-9066-425C-8061-164EF8A2E7C7}" dt="2024-10-21T09:04:34.890" v="455" actId="47"/>
        <pc:sldMkLst>
          <pc:docMk/>
          <pc:sldMk cId="2849295891" sldId="469"/>
        </pc:sldMkLst>
      </pc:sldChg>
      <pc:sldChg chg="del">
        <pc:chgData name="Giacomo Broggi" userId="802f1e1e-90e5-41bb-9673-7a26438a2c5d" providerId="ADAL" clId="{4BCB20EC-9066-425C-8061-164EF8A2E7C7}" dt="2024-10-21T09:04:36.956" v="456" actId="47"/>
        <pc:sldMkLst>
          <pc:docMk/>
          <pc:sldMk cId="2986592920" sldId="470"/>
        </pc:sldMkLst>
      </pc:sldChg>
      <pc:sldChg chg="del">
        <pc:chgData name="Giacomo Broggi" userId="802f1e1e-90e5-41bb-9673-7a26438a2c5d" providerId="ADAL" clId="{4BCB20EC-9066-425C-8061-164EF8A2E7C7}" dt="2024-10-21T09:04:42.050" v="457" actId="47"/>
        <pc:sldMkLst>
          <pc:docMk/>
          <pc:sldMk cId="2702286675" sldId="472"/>
        </pc:sldMkLst>
      </pc:sldChg>
      <pc:sldChg chg="del">
        <pc:chgData name="Giacomo Broggi" userId="802f1e1e-90e5-41bb-9673-7a26438a2c5d" providerId="ADAL" clId="{4BCB20EC-9066-425C-8061-164EF8A2E7C7}" dt="2024-10-21T09:00:26.558" v="329" actId="47"/>
        <pc:sldMkLst>
          <pc:docMk/>
          <pc:sldMk cId="2996565008" sldId="473"/>
        </pc:sldMkLst>
      </pc:sldChg>
      <pc:sldChg chg="del">
        <pc:chgData name="Giacomo Broggi" userId="802f1e1e-90e5-41bb-9673-7a26438a2c5d" providerId="ADAL" clId="{4BCB20EC-9066-425C-8061-164EF8A2E7C7}" dt="2024-10-21T09:04:30.678" v="454" actId="47"/>
        <pc:sldMkLst>
          <pc:docMk/>
          <pc:sldMk cId="1612362680" sldId="474"/>
        </pc:sldMkLst>
      </pc:sldChg>
      <pc:sldChg chg="addSp delSp modSp mod">
        <pc:chgData name="Giacomo Broggi" userId="802f1e1e-90e5-41bb-9673-7a26438a2c5d" providerId="ADAL" clId="{4BCB20EC-9066-425C-8061-164EF8A2E7C7}" dt="2024-10-21T09:09:23.778" v="507"/>
        <pc:sldMkLst>
          <pc:docMk/>
          <pc:sldMk cId="910685407" sldId="475"/>
        </pc:sldMkLst>
      </pc:sldChg>
      <pc:sldChg chg="modSp add mod ord">
        <pc:chgData name="Giacomo Broggi" userId="802f1e1e-90e5-41bb-9673-7a26438a2c5d" providerId="ADAL" clId="{4BCB20EC-9066-425C-8061-164EF8A2E7C7}" dt="2024-10-21T09:11:43.489" v="523" actId="207"/>
        <pc:sldMkLst>
          <pc:docMk/>
          <pc:sldMk cId="2225710274" sldId="476"/>
        </pc:sldMkLst>
      </pc:sldChg>
      <pc:sldChg chg="modSp add mod">
        <pc:chgData name="Giacomo Broggi" userId="802f1e1e-90e5-41bb-9673-7a26438a2c5d" providerId="ADAL" clId="{4BCB20EC-9066-425C-8061-164EF8A2E7C7}" dt="2024-10-21T09:12:03.529" v="525" actId="207"/>
        <pc:sldMkLst>
          <pc:docMk/>
          <pc:sldMk cId="2592911265" sldId="477"/>
        </pc:sldMkLst>
      </pc:sldChg>
      <pc:sldChg chg="modSp add mod">
        <pc:chgData name="Giacomo Broggi" userId="802f1e1e-90e5-41bb-9673-7a26438a2c5d" providerId="ADAL" clId="{4BCB20EC-9066-425C-8061-164EF8A2E7C7}" dt="2024-10-21T09:12:21.437" v="527" actId="207"/>
        <pc:sldMkLst>
          <pc:docMk/>
          <pc:sldMk cId="1532958987" sldId="478"/>
        </pc:sldMkLst>
      </pc:sldChg>
      <pc:sldChg chg="modSp add mod">
        <pc:chgData name="Giacomo Broggi" userId="802f1e1e-90e5-41bb-9673-7a26438a2c5d" providerId="ADAL" clId="{4BCB20EC-9066-425C-8061-164EF8A2E7C7}" dt="2024-10-21T09:12:41.203" v="528" actId="207"/>
        <pc:sldMkLst>
          <pc:docMk/>
          <pc:sldMk cId="1988487998" sldId="479"/>
        </pc:sldMkLst>
      </pc:sldChg>
      <pc:sldChg chg="modSp add mod">
        <pc:chgData name="Giacomo Broggi" userId="802f1e1e-90e5-41bb-9673-7a26438a2c5d" providerId="ADAL" clId="{4BCB20EC-9066-425C-8061-164EF8A2E7C7}" dt="2024-10-21T09:11:22.317" v="521" actId="207"/>
        <pc:sldMkLst>
          <pc:docMk/>
          <pc:sldMk cId="3705252187" sldId="480"/>
        </pc:sldMkLst>
      </pc:sldChg>
      <pc:sldMasterChg chg="del delSldLayout">
        <pc:chgData name="Giacomo Broggi" userId="802f1e1e-90e5-41bb-9673-7a26438a2c5d" providerId="ADAL" clId="{4BCB20EC-9066-425C-8061-164EF8A2E7C7}" dt="2024-10-21T08:56:08.756" v="256" actId="47"/>
        <pc:sldMasterMkLst>
          <pc:docMk/>
          <pc:sldMasterMk cId="2282698588" sldId="2147483660"/>
        </pc:sldMasterMkLst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1599049363" sldId="2147483661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912959998" sldId="2147483662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1028745669" sldId="2147483663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3209372569" sldId="2147483664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742310767" sldId="2147483665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3965160510" sldId="2147483666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3161659420" sldId="2147483667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3545938450" sldId="2147483668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2315550622" sldId="2147483669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1497790567" sldId="2147483670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2930133807" sldId="2147483671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904131334" sldId="2147483672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847259637" sldId="2147483673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3548957092" sldId="2147483674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3450459023" sldId="2147483675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3696996401" sldId="2147483676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3383226958" sldId="2147483677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2501059536" sldId="2147483678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851660902" sldId="2147483679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4166102407" sldId="2147483680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1972397045" sldId="2147483681"/>
          </pc:sldLayoutMkLst>
        </pc:sldLayoutChg>
        <pc:sldLayoutChg chg="del">
          <pc:chgData name="Giacomo Broggi" userId="802f1e1e-90e5-41bb-9673-7a26438a2c5d" providerId="ADAL" clId="{4BCB20EC-9066-425C-8061-164EF8A2E7C7}" dt="2024-10-21T08:56:08.756" v="256" actId="47"/>
          <pc:sldLayoutMkLst>
            <pc:docMk/>
            <pc:sldMasterMk cId="2282698588" sldId="2147483660"/>
            <pc:sldLayoutMk cId="2956688990" sldId="2147483682"/>
          </pc:sldLayoutMkLst>
        </pc:sldLayoutChg>
      </pc:sldMasterChg>
    </pc:docChg>
  </pc:docChgLst>
  <pc:docChgLst>
    <pc:chgData name="Giacomo Broggi" userId="S::giacomo.broggi@uniroma1.it::2e4d45a7-718c-4b9a-9add-2c2848abe4d2" providerId="AD" clId="Web-{5BD00FE7-D6DB-6D8B-112B-7DE5EA378BB2}"/>
    <pc:docChg chg="modSld">
      <pc:chgData name="Giacomo Broggi" userId="S::giacomo.broggi@uniroma1.it::2e4d45a7-718c-4b9a-9add-2c2848abe4d2" providerId="AD" clId="Web-{5BD00FE7-D6DB-6D8B-112B-7DE5EA378BB2}" dt="2025-05-15T11:41:38.176" v="17" actId="20577"/>
      <pc:docMkLst>
        <pc:docMk/>
      </pc:docMkLst>
      <pc:sldChg chg="modSp">
        <pc:chgData name="Giacomo Broggi" userId="S::giacomo.broggi@uniroma1.it::2e4d45a7-718c-4b9a-9add-2c2848abe4d2" providerId="AD" clId="Web-{5BD00FE7-D6DB-6D8B-112B-7DE5EA378BB2}" dt="2025-05-15T11:41:38.176" v="17" actId="20577"/>
        <pc:sldMkLst>
          <pc:docMk/>
          <pc:sldMk cId="3568010592" sldId="262"/>
        </pc:sldMkLst>
        <pc:spChg chg="mod">
          <ac:chgData name="Giacomo Broggi" userId="S::giacomo.broggi@uniroma1.it::2e4d45a7-718c-4b9a-9add-2c2848abe4d2" providerId="AD" clId="Web-{5BD00FE7-D6DB-6D8B-112B-7DE5EA378BB2}" dt="2025-05-15T11:41:38.176" v="17" actId="20577"/>
          <ac:spMkLst>
            <pc:docMk/>
            <pc:sldMk cId="3568010592" sldId="262"/>
            <ac:spMk id="6" creationId="{45633F51-ABB3-61F8-546C-A278E1614EC5}"/>
          </ac:spMkLst>
        </pc:spChg>
      </pc:sldChg>
      <pc:sldChg chg="modSp">
        <pc:chgData name="Giacomo Broggi" userId="S::giacomo.broggi@uniroma1.it::2e4d45a7-718c-4b9a-9add-2c2848abe4d2" providerId="AD" clId="Web-{5BD00FE7-D6DB-6D8B-112B-7DE5EA378BB2}" dt="2025-05-15T11:41:03.723" v="0" actId="1076"/>
        <pc:sldMkLst>
          <pc:docMk/>
          <pc:sldMk cId="1025612691" sldId="495"/>
        </pc:sldMkLst>
        <pc:spChg chg="mod">
          <ac:chgData name="Giacomo Broggi" userId="S::giacomo.broggi@uniroma1.it::2e4d45a7-718c-4b9a-9add-2c2848abe4d2" providerId="AD" clId="Web-{5BD00FE7-D6DB-6D8B-112B-7DE5EA378BB2}" dt="2025-05-15T11:41:03.723" v="0" actId="1076"/>
          <ac:spMkLst>
            <pc:docMk/>
            <pc:sldMk cId="1025612691" sldId="495"/>
            <ac:spMk id="13" creationId="{3641EE1B-FFA6-0F31-AD8C-00C44849BDD7}"/>
          </ac:spMkLst>
        </pc:spChg>
      </pc:sldChg>
    </pc:docChg>
  </pc:docChgLst>
  <pc:docChgLst>
    <pc:chgData name="Giacomo Broggi" clId="Web-{A8AF6E7C-334E-4B7D-AA91-6D0B3C421927}"/>
    <pc:docChg chg="modSld">
      <pc:chgData name="Giacomo Broggi" userId="" providerId="" clId="Web-{A8AF6E7C-334E-4B7D-AA91-6D0B3C421927}" dt="2023-11-14T11:30:43.892" v="25" actId="20577"/>
      <pc:docMkLst>
        <pc:docMk/>
      </pc:docMkLst>
      <pc:sldChg chg="modSp">
        <pc:chgData name="Giacomo Broggi" userId="" providerId="" clId="Web-{A8AF6E7C-334E-4B7D-AA91-6D0B3C421927}" dt="2023-11-14T11:29:39.313" v="0" actId="20577"/>
        <pc:sldMkLst>
          <pc:docMk/>
          <pc:sldMk cId="1100090246" sldId="261"/>
        </pc:sldMkLst>
      </pc:sldChg>
      <pc:sldChg chg="modSp">
        <pc:chgData name="Giacomo Broggi" userId="" providerId="" clId="Web-{A8AF6E7C-334E-4B7D-AA91-6D0B3C421927}" dt="2023-11-14T11:30:43.892" v="25" actId="20577"/>
        <pc:sldMkLst>
          <pc:docMk/>
          <pc:sldMk cId="972447510" sldId="266"/>
        </pc:sldMkLst>
      </pc:sldChg>
    </pc:docChg>
  </pc:docChgLst>
  <pc:docChgLst>
    <pc:chgData name="Giacomo Broggi" userId="S::giacomo.broggi@uniroma1.it::2e4d45a7-718c-4b9a-9add-2c2848abe4d2" providerId="AD" clId="Web-{F8C546BC-6B07-33E3-A831-F26B630BAEE9}"/>
    <pc:docChg chg="addSld delSld modSld sldOrd">
      <pc:chgData name="Giacomo Broggi" userId="S::giacomo.broggi@uniroma1.it::2e4d45a7-718c-4b9a-9add-2c2848abe4d2" providerId="AD" clId="Web-{F8C546BC-6B07-33E3-A831-F26B630BAEE9}" dt="2025-05-15T12:52:55.076" v="723" actId="1076"/>
      <pc:docMkLst>
        <pc:docMk/>
      </pc:docMkLst>
      <pc:sldChg chg="modSp">
        <pc:chgData name="Giacomo Broggi" userId="S::giacomo.broggi@uniroma1.it::2e4d45a7-718c-4b9a-9add-2c2848abe4d2" providerId="AD" clId="Web-{F8C546BC-6B07-33E3-A831-F26B630BAEE9}" dt="2025-05-15T11:39:10.218" v="615" actId="20577"/>
        <pc:sldMkLst>
          <pc:docMk/>
          <pc:sldMk cId="291191851" sldId="256"/>
        </pc:sldMkLst>
        <pc:spChg chg="mod">
          <ac:chgData name="Giacomo Broggi" userId="S::giacomo.broggi@uniroma1.it::2e4d45a7-718c-4b9a-9add-2c2848abe4d2" providerId="AD" clId="Web-{F8C546BC-6B07-33E3-A831-F26B630BAEE9}" dt="2025-05-15T11:39:10.218" v="615" actId="20577"/>
          <ac:spMkLst>
            <pc:docMk/>
            <pc:sldMk cId="291191851" sldId="256"/>
            <ac:spMk id="3" creationId="{28AFBC1B-C9D9-68D7-2FAC-E934D1679E2A}"/>
          </ac:spMkLst>
        </pc:spChg>
        <pc:spChg chg="mod">
          <ac:chgData name="Giacomo Broggi" userId="S::giacomo.broggi@uniroma1.it::2e4d45a7-718c-4b9a-9add-2c2848abe4d2" providerId="AD" clId="Web-{F8C546BC-6B07-33E3-A831-F26B630BAEE9}" dt="2025-05-15T11:37:47.590" v="614" actId="20577"/>
          <ac:spMkLst>
            <pc:docMk/>
            <pc:sldMk cId="291191851" sldId="256"/>
            <ac:spMk id="21" creationId="{FF84D2C2-3F65-E9F4-5CCF-0C9612BBB4D0}"/>
          </ac:spMkLst>
        </pc:spChg>
      </pc:sldChg>
      <pc:sldChg chg="modSp">
        <pc:chgData name="Giacomo Broggi" userId="S::giacomo.broggi@uniroma1.it::2e4d45a7-718c-4b9a-9add-2c2848abe4d2" providerId="AD" clId="Web-{F8C546BC-6B07-33E3-A831-F26B630BAEE9}" dt="2025-05-15T08:52:51.862" v="311" actId="20577"/>
        <pc:sldMkLst>
          <pc:docMk/>
          <pc:sldMk cId="301662052" sldId="490"/>
        </pc:sldMkLst>
        <pc:spChg chg="mod">
          <ac:chgData name="Giacomo Broggi" userId="S::giacomo.broggi@uniroma1.it::2e4d45a7-718c-4b9a-9add-2c2848abe4d2" providerId="AD" clId="Web-{F8C546BC-6B07-33E3-A831-F26B630BAEE9}" dt="2025-05-15T08:52:51.862" v="311" actId="20577"/>
          <ac:spMkLst>
            <pc:docMk/>
            <pc:sldMk cId="301662052" sldId="490"/>
            <ac:spMk id="5" creationId="{F2770ECD-3F29-426B-8170-FAF0F97E26DB}"/>
          </ac:spMkLst>
        </pc:spChg>
      </pc:sldChg>
      <pc:sldChg chg="addSp delSp modSp add del ord">
        <pc:chgData name="Giacomo Broggi" userId="S::giacomo.broggi@uniroma1.it::2e4d45a7-718c-4b9a-9add-2c2848abe4d2" providerId="AD" clId="Web-{F8C546BC-6B07-33E3-A831-F26B630BAEE9}" dt="2025-05-15T12:52:55.076" v="723" actId="1076"/>
        <pc:sldMkLst>
          <pc:docMk/>
          <pc:sldMk cId="957271017" sldId="493"/>
        </pc:sldMkLst>
        <pc:spChg chg="add mod">
          <ac:chgData name="Giacomo Broggi" userId="S::giacomo.broggi@uniroma1.it::2e4d45a7-718c-4b9a-9add-2c2848abe4d2" providerId="AD" clId="Web-{F8C546BC-6B07-33E3-A831-F26B630BAEE9}" dt="2025-05-15T12:52:55.076" v="723" actId="1076"/>
          <ac:spMkLst>
            <pc:docMk/>
            <pc:sldMk cId="957271017" sldId="493"/>
            <ac:spMk id="3" creationId="{C3B3889D-45BD-2CAE-9C54-F2835E9BAD97}"/>
          </ac:spMkLst>
        </pc:spChg>
        <pc:spChg chg="mod">
          <ac:chgData name="Giacomo Broggi" userId="S::giacomo.broggi@uniroma1.it::2e4d45a7-718c-4b9a-9add-2c2848abe4d2" providerId="AD" clId="Web-{F8C546BC-6B07-33E3-A831-F26B630BAEE9}" dt="2025-05-15T12:51:33.746" v="699" actId="1076"/>
          <ac:spMkLst>
            <pc:docMk/>
            <pc:sldMk cId="957271017" sldId="493"/>
            <ac:spMk id="1125" creationId="{032F96AA-677D-B3CC-DFE6-E1370B3691B4}"/>
          </ac:spMkLst>
        </pc:spChg>
        <pc:spChg chg="mod">
          <ac:chgData name="Giacomo Broggi" userId="S::giacomo.broggi@uniroma1.it::2e4d45a7-718c-4b9a-9add-2c2848abe4d2" providerId="AD" clId="Web-{F8C546BC-6B07-33E3-A831-F26B630BAEE9}" dt="2025-05-15T12:51:13.699" v="698" actId="20577"/>
          <ac:spMkLst>
            <pc:docMk/>
            <pc:sldMk cId="957271017" sldId="493"/>
            <ac:spMk id="1162" creationId="{CBC2EC37-6AA5-B869-E121-151B12DB04FB}"/>
          </ac:spMkLst>
        </pc:spChg>
        <pc:spChg chg="mod">
          <ac:chgData name="Giacomo Broggi" userId="S::giacomo.broggi@uniroma1.it::2e4d45a7-718c-4b9a-9add-2c2848abe4d2" providerId="AD" clId="Web-{F8C546BC-6B07-33E3-A831-F26B630BAEE9}" dt="2025-05-15T12:51:45.371" v="700" actId="1076"/>
          <ac:spMkLst>
            <pc:docMk/>
            <pc:sldMk cId="957271017" sldId="493"/>
            <ac:spMk id="1163" creationId="{D2D6441F-822C-1CBC-B7BA-92A151B58CB0}"/>
          </ac:spMkLst>
        </pc:spChg>
      </pc:sldChg>
      <pc:sldChg chg="modSp">
        <pc:chgData name="Giacomo Broggi" userId="S::giacomo.broggi@uniroma1.it::2e4d45a7-718c-4b9a-9add-2c2848abe4d2" providerId="AD" clId="Web-{F8C546BC-6B07-33E3-A831-F26B630BAEE9}" dt="2025-05-15T09:19:08.745" v="535"/>
        <pc:sldMkLst>
          <pc:docMk/>
          <pc:sldMk cId="3060754716" sldId="494"/>
        </pc:sldMkLst>
        <pc:spChg chg="mod">
          <ac:chgData name="Giacomo Broggi" userId="S::giacomo.broggi@uniroma1.it::2e4d45a7-718c-4b9a-9add-2c2848abe4d2" providerId="AD" clId="Web-{F8C546BC-6B07-33E3-A831-F26B630BAEE9}" dt="2025-05-15T08:35:38.419" v="4" actId="20577"/>
          <ac:spMkLst>
            <pc:docMk/>
            <pc:sldMk cId="3060754716" sldId="494"/>
            <ac:spMk id="10" creationId="{F44F3868-72FC-3A70-094E-E16D1188BCA6}"/>
          </ac:spMkLst>
        </pc:spChg>
        <pc:graphicFrameChg chg="mod modGraphic">
          <ac:chgData name="Giacomo Broggi" userId="S::giacomo.broggi@uniroma1.it::2e4d45a7-718c-4b9a-9add-2c2848abe4d2" providerId="AD" clId="Web-{F8C546BC-6B07-33E3-A831-F26B630BAEE9}" dt="2025-05-15T09:19:08.745" v="535"/>
          <ac:graphicFrameMkLst>
            <pc:docMk/>
            <pc:sldMk cId="3060754716" sldId="494"/>
            <ac:graphicFrameMk id="9" creationId="{EFEB7C39-F835-064C-82F6-1FFDC5BA0788}"/>
          </ac:graphicFrameMkLst>
        </pc:graphicFrameChg>
      </pc:sldChg>
      <pc:sldChg chg="delSp modSp">
        <pc:chgData name="Giacomo Broggi" userId="S::giacomo.broggi@uniroma1.it::2e4d45a7-718c-4b9a-9add-2c2848abe4d2" providerId="AD" clId="Web-{F8C546BC-6B07-33E3-A831-F26B630BAEE9}" dt="2025-05-15T11:17:25.160" v="576" actId="20577"/>
        <pc:sldMkLst>
          <pc:docMk/>
          <pc:sldMk cId="1025612691" sldId="495"/>
        </pc:sldMkLst>
        <pc:spChg chg="mod">
          <ac:chgData name="Giacomo Broggi" userId="S::giacomo.broggi@uniroma1.it::2e4d45a7-718c-4b9a-9add-2c2848abe4d2" providerId="AD" clId="Web-{F8C546BC-6B07-33E3-A831-F26B630BAEE9}" dt="2025-05-15T08:47:03.037" v="233" actId="1076"/>
          <ac:spMkLst>
            <pc:docMk/>
            <pc:sldMk cId="1025612691" sldId="495"/>
            <ac:spMk id="3" creationId="{60B555B8-B377-68CA-3C4A-7EE55C4A4CFE}"/>
          </ac:spMkLst>
        </pc:spChg>
        <pc:spChg chg="mod">
          <ac:chgData name="Giacomo Broggi" userId="S::giacomo.broggi@uniroma1.it::2e4d45a7-718c-4b9a-9add-2c2848abe4d2" providerId="AD" clId="Web-{F8C546BC-6B07-33E3-A831-F26B630BAEE9}" dt="2025-05-15T08:35:54.045" v="6" actId="20577"/>
          <ac:spMkLst>
            <pc:docMk/>
            <pc:sldMk cId="1025612691" sldId="495"/>
            <ac:spMk id="4" creationId="{B23750B2-6358-6BB8-BE37-986A230C9B94}"/>
          </ac:spMkLst>
        </pc:spChg>
        <pc:spChg chg="mod">
          <ac:chgData name="Giacomo Broggi" userId="S::giacomo.broggi@uniroma1.it::2e4d45a7-718c-4b9a-9add-2c2848abe4d2" providerId="AD" clId="Web-{F8C546BC-6B07-33E3-A831-F26B630BAEE9}" dt="2025-05-15T11:17:25.160" v="576" actId="20577"/>
          <ac:spMkLst>
            <pc:docMk/>
            <pc:sldMk cId="1025612691" sldId="495"/>
            <ac:spMk id="5" creationId="{8A14242D-3359-EFEE-774F-FA213B787FCE}"/>
          </ac:spMkLst>
        </pc:spChg>
        <pc:spChg chg="mod">
          <ac:chgData name="Giacomo Broggi" userId="S::giacomo.broggi@uniroma1.it::2e4d45a7-718c-4b9a-9add-2c2848abe4d2" providerId="AD" clId="Web-{F8C546BC-6B07-33E3-A831-F26B630BAEE9}" dt="2025-05-15T08:47:03.084" v="234" actId="1076"/>
          <ac:spMkLst>
            <pc:docMk/>
            <pc:sldMk cId="1025612691" sldId="495"/>
            <ac:spMk id="8" creationId="{77D158D8-3953-15DD-1C22-56E82C0EBFEE}"/>
          </ac:spMkLst>
        </pc:spChg>
        <pc:spChg chg="mod">
          <ac:chgData name="Giacomo Broggi" userId="S::giacomo.broggi@uniroma1.it::2e4d45a7-718c-4b9a-9add-2c2848abe4d2" providerId="AD" clId="Web-{F8C546BC-6B07-33E3-A831-F26B630BAEE9}" dt="2025-05-15T08:38:35.629" v="39" actId="1076"/>
          <ac:spMkLst>
            <pc:docMk/>
            <pc:sldMk cId="1025612691" sldId="495"/>
            <ac:spMk id="13" creationId="{3641EE1B-FFA6-0F31-AD8C-00C44849BDD7}"/>
          </ac:spMkLst>
        </pc:spChg>
        <pc:picChg chg="mod">
          <ac:chgData name="Giacomo Broggi" userId="S::giacomo.broggi@uniroma1.it::2e4d45a7-718c-4b9a-9add-2c2848abe4d2" providerId="AD" clId="Web-{F8C546BC-6B07-33E3-A831-F26B630BAEE9}" dt="2025-05-15T08:38:20.253" v="37" actId="1076"/>
          <ac:picMkLst>
            <pc:docMk/>
            <pc:sldMk cId="1025612691" sldId="495"/>
            <ac:picMk id="6" creationId="{332B4FEC-2EC2-5AA4-8078-FE0D488A4797}"/>
          </ac:picMkLst>
        </pc:picChg>
      </pc:sldChg>
      <pc:sldChg chg="modSp">
        <pc:chgData name="Giacomo Broggi" userId="S::giacomo.broggi@uniroma1.it::2e4d45a7-718c-4b9a-9add-2c2848abe4d2" providerId="AD" clId="Web-{F8C546BC-6B07-33E3-A831-F26B630BAEE9}" dt="2025-05-15T08:42:42.794" v="141" actId="20577"/>
        <pc:sldMkLst>
          <pc:docMk/>
          <pc:sldMk cId="915623750" sldId="496"/>
        </pc:sldMkLst>
        <pc:spChg chg="mod">
          <ac:chgData name="Giacomo Broggi" userId="S::giacomo.broggi@uniroma1.it::2e4d45a7-718c-4b9a-9add-2c2848abe4d2" providerId="AD" clId="Web-{F8C546BC-6B07-33E3-A831-F26B630BAEE9}" dt="2025-05-15T08:41:26.729" v="80" actId="1076"/>
          <ac:spMkLst>
            <pc:docMk/>
            <pc:sldMk cId="915623750" sldId="496"/>
            <ac:spMk id="5" creationId="{16994F44-B7E3-43F5-979A-801A69648205}"/>
          </ac:spMkLst>
        </pc:spChg>
        <pc:spChg chg="mod">
          <ac:chgData name="Giacomo Broggi" userId="S::giacomo.broggi@uniroma1.it::2e4d45a7-718c-4b9a-9add-2c2848abe4d2" providerId="AD" clId="Web-{F8C546BC-6B07-33E3-A831-F26B630BAEE9}" dt="2025-05-15T08:42:42.794" v="141" actId="20577"/>
          <ac:spMkLst>
            <pc:docMk/>
            <pc:sldMk cId="915623750" sldId="496"/>
            <ac:spMk id="6" creationId="{0EC52E40-CB48-36D7-8240-87C94DC30D40}"/>
          </ac:spMkLst>
        </pc:spChg>
        <pc:spChg chg="mod">
          <ac:chgData name="Giacomo Broggi" userId="S::giacomo.broggi@uniroma1.it::2e4d45a7-718c-4b9a-9add-2c2848abe4d2" providerId="AD" clId="Web-{F8C546BC-6B07-33E3-A831-F26B630BAEE9}" dt="2025-05-15T08:41:26.760" v="81" actId="1076"/>
          <ac:spMkLst>
            <pc:docMk/>
            <pc:sldMk cId="915623750" sldId="496"/>
            <ac:spMk id="7" creationId="{BEEEF924-DED6-9D05-4555-2BD5BD8F4F0B}"/>
          </ac:spMkLst>
        </pc:spChg>
      </pc:sldChg>
      <pc:sldChg chg="modSp">
        <pc:chgData name="Giacomo Broggi" userId="S::giacomo.broggi@uniroma1.it::2e4d45a7-718c-4b9a-9add-2c2848abe4d2" providerId="AD" clId="Web-{F8C546BC-6B07-33E3-A831-F26B630BAEE9}" dt="2025-05-15T09:01:56.381" v="386" actId="1076"/>
        <pc:sldMkLst>
          <pc:docMk/>
          <pc:sldMk cId="580048789" sldId="497"/>
        </pc:sldMkLst>
        <pc:spChg chg="mod">
          <ac:chgData name="Giacomo Broggi" userId="S::giacomo.broggi@uniroma1.it::2e4d45a7-718c-4b9a-9add-2c2848abe4d2" providerId="AD" clId="Web-{F8C546BC-6B07-33E3-A831-F26B630BAEE9}" dt="2025-05-15T09:01:56.381" v="386" actId="1076"/>
          <ac:spMkLst>
            <pc:docMk/>
            <pc:sldMk cId="580048789" sldId="497"/>
            <ac:spMk id="3" creationId="{4631BCF1-55F3-9918-3436-6F86D94C40FA}"/>
          </ac:spMkLst>
        </pc:spChg>
      </pc:sldChg>
      <pc:sldChg chg="modSp">
        <pc:chgData name="Giacomo Broggi" userId="S::giacomo.broggi@uniroma1.it::2e4d45a7-718c-4b9a-9add-2c2848abe4d2" providerId="AD" clId="Web-{F8C546BC-6B07-33E3-A831-F26B630BAEE9}" dt="2025-05-15T08:48:58.573" v="269" actId="20577"/>
        <pc:sldMkLst>
          <pc:docMk/>
          <pc:sldMk cId="1988925090" sldId="499"/>
        </pc:sldMkLst>
        <pc:spChg chg="mod">
          <ac:chgData name="Giacomo Broggi" userId="S::giacomo.broggi@uniroma1.it::2e4d45a7-718c-4b9a-9add-2c2848abe4d2" providerId="AD" clId="Web-{F8C546BC-6B07-33E3-A831-F26B630BAEE9}" dt="2025-05-15T08:48:58.573" v="269" actId="20577"/>
          <ac:spMkLst>
            <pc:docMk/>
            <pc:sldMk cId="1988925090" sldId="499"/>
            <ac:spMk id="7" creationId="{051B0DF6-38E1-C6A9-F7FE-6B5C0D6C8724}"/>
          </ac:spMkLst>
        </pc:spChg>
        <pc:spChg chg="mod">
          <ac:chgData name="Giacomo Broggi" userId="S::giacomo.broggi@uniroma1.it::2e4d45a7-718c-4b9a-9add-2c2848abe4d2" providerId="AD" clId="Web-{F8C546BC-6B07-33E3-A831-F26B630BAEE9}" dt="2025-05-15T08:48:53.260" v="268" actId="20577"/>
          <ac:spMkLst>
            <pc:docMk/>
            <pc:sldMk cId="1988925090" sldId="499"/>
            <ac:spMk id="16" creationId="{A3FC9AE3-61A9-A098-5CB7-C1F4D55EEED0}"/>
          </ac:spMkLst>
        </pc:spChg>
      </pc:sldChg>
      <pc:sldChg chg="modSp">
        <pc:chgData name="Giacomo Broggi" userId="S::giacomo.broggi@uniroma1.it::2e4d45a7-718c-4b9a-9add-2c2848abe4d2" providerId="AD" clId="Web-{F8C546BC-6B07-33E3-A831-F26B630BAEE9}" dt="2025-05-15T08:54:23.084" v="336" actId="20577"/>
        <pc:sldMkLst>
          <pc:docMk/>
          <pc:sldMk cId="2067085985" sldId="500"/>
        </pc:sldMkLst>
        <pc:spChg chg="mod">
          <ac:chgData name="Giacomo Broggi" userId="S::giacomo.broggi@uniroma1.it::2e4d45a7-718c-4b9a-9add-2c2848abe4d2" providerId="AD" clId="Web-{F8C546BC-6B07-33E3-A831-F26B630BAEE9}" dt="2025-05-15T08:54:23.084" v="336" actId="20577"/>
          <ac:spMkLst>
            <pc:docMk/>
            <pc:sldMk cId="2067085985" sldId="500"/>
            <ac:spMk id="3" creationId="{7C20C417-EBF3-1736-6D34-EE6D230823B1}"/>
          </ac:spMkLst>
        </pc:spChg>
      </pc:sldChg>
      <pc:sldChg chg="modSp">
        <pc:chgData name="Giacomo Broggi" userId="S::giacomo.broggi@uniroma1.it::2e4d45a7-718c-4b9a-9add-2c2848abe4d2" providerId="AD" clId="Web-{F8C546BC-6B07-33E3-A831-F26B630BAEE9}" dt="2025-05-15T08:45:26.956" v="217" actId="20577"/>
        <pc:sldMkLst>
          <pc:docMk/>
          <pc:sldMk cId="921105216" sldId="502"/>
        </pc:sldMkLst>
        <pc:spChg chg="mod">
          <ac:chgData name="Giacomo Broggi" userId="S::giacomo.broggi@uniroma1.it::2e4d45a7-718c-4b9a-9add-2c2848abe4d2" providerId="AD" clId="Web-{F8C546BC-6B07-33E3-A831-F26B630BAEE9}" dt="2025-05-15T08:45:26.956" v="217" actId="20577"/>
          <ac:spMkLst>
            <pc:docMk/>
            <pc:sldMk cId="921105216" sldId="502"/>
            <ac:spMk id="6" creationId="{9C9AF493-41B9-8414-5278-FBE8CFD2FD4E}"/>
          </ac:spMkLst>
        </pc:spChg>
        <pc:spChg chg="mod">
          <ac:chgData name="Giacomo Broggi" userId="S::giacomo.broggi@uniroma1.it::2e4d45a7-718c-4b9a-9add-2c2848abe4d2" providerId="AD" clId="Web-{F8C546BC-6B07-33E3-A831-F26B630BAEE9}" dt="2025-05-15T08:44:23.985" v="188" actId="1076"/>
          <ac:spMkLst>
            <pc:docMk/>
            <pc:sldMk cId="921105216" sldId="502"/>
            <ac:spMk id="9" creationId="{4316AA3D-A18B-4DDD-A6D9-6C40989E86F6}"/>
          </ac:spMkLst>
        </pc:spChg>
        <pc:spChg chg="mod">
          <ac:chgData name="Giacomo Broggi" userId="S::giacomo.broggi@uniroma1.it::2e4d45a7-718c-4b9a-9add-2c2848abe4d2" providerId="AD" clId="Web-{F8C546BC-6B07-33E3-A831-F26B630BAEE9}" dt="2025-05-15T08:44:24.079" v="190" actId="1076"/>
          <ac:spMkLst>
            <pc:docMk/>
            <pc:sldMk cId="921105216" sldId="502"/>
            <ac:spMk id="10" creationId="{61E5C53F-E3AA-DA3F-91E0-04E4E479D9A9}"/>
          </ac:spMkLst>
        </pc:spChg>
        <pc:picChg chg="mod">
          <ac:chgData name="Giacomo Broggi" userId="S::giacomo.broggi@uniroma1.it::2e4d45a7-718c-4b9a-9add-2c2848abe4d2" providerId="AD" clId="Web-{F8C546BC-6B07-33E3-A831-F26B630BAEE9}" dt="2025-05-15T08:44:24.048" v="189" actId="1076"/>
          <ac:picMkLst>
            <pc:docMk/>
            <pc:sldMk cId="921105216" sldId="502"/>
            <ac:picMk id="3" creationId="{30F59237-BA20-DE17-1834-2B5AA8FE7AD0}"/>
          </ac:picMkLst>
        </pc:picChg>
        <pc:picChg chg="mod">
          <ac:chgData name="Giacomo Broggi" userId="S::giacomo.broggi@uniroma1.it::2e4d45a7-718c-4b9a-9add-2c2848abe4d2" providerId="AD" clId="Web-{F8C546BC-6B07-33E3-A831-F26B630BAEE9}" dt="2025-05-15T08:44:23.954" v="187" actId="1076"/>
          <ac:picMkLst>
            <pc:docMk/>
            <pc:sldMk cId="921105216" sldId="502"/>
            <ac:picMk id="7" creationId="{21361BAF-6488-C8B7-5402-C88AC26D3B44}"/>
          </ac:picMkLst>
        </pc:picChg>
      </pc:sldChg>
      <pc:sldChg chg="addSp modSp">
        <pc:chgData name="Giacomo Broggi" userId="S::giacomo.broggi@uniroma1.it::2e4d45a7-718c-4b9a-9add-2c2848abe4d2" providerId="AD" clId="Web-{F8C546BC-6B07-33E3-A831-F26B630BAEE9}" dt="2025-05-15T08:52:01.173" v="291" actId="1076"/>
        <pc:sldMkLst>
          <pc:docMk/>
          <pc:sldMk cId="3549118973" sldId="521"/>
        </pc:sldMkLst>
      </pc:sldChg>
      <pc:sldChg chg="addSp modSp add del">
        <pc:chgData name="Giacomo Broggi" userId="S::giacomo.broggi@uniroma1.it::2e4d45a7-718c-4b9a-9add-2c2848abe4d2" providerId="AD" clId="Web-{F8C546BC-6B07-33E3-A831-F26B630BAEE9}" dt="2025-05-15T12:50:43.198" v="695"/>
        <pc:sldMkLst>
          <pc:docMk/>
          <pc:sldMk cId="345809006" sldId="528"/>
        </pc:sldMkLst>
      </pc:sldChg>
    </pc:docChg>
  </pc:docChgLst>
  <pc:docChgLst>
    <pc:chgData name="Giacomo Broggi" userId="2e4d45a7-718c-4b9a-9add-2c2848abe4d2" providerId="ADAL" clId="{9DE23F67-3326-4DCC-954B-98204FF33027}"/>
    <pc:docChg chg="undo custSel delSld modSld">
      <pc:chgData name="Giacomo Broggi" userId="2e4d45a7-718c-4b9a-9add-2c2848abe4d2" providerId="ADAL" clId="{9DE23F67-3326-4DCC-954B-98204FF33027}" dt="2025-05-20T06:04:07.735" v="2714" actId="20577"/>
      <pc:docMkLst>
        <pc:docMk/>
      </pc:docMkLst>
      <pc:sldChg chg="modSp mod">
        <pc:chgData name="Giacomo Broggi" userId="2e4d45a7-718c-4b9a-9add-2c2848abe4d2" providerId="ADAL" clId="{9DE23F67-3326-4DCC-954B-98204FF33027}" dt="2025-05-14T08:37:03.126" v="790" actId="20577"/>
        <pc:sldMkLst>
          <pc:docMk/>
          <pc:sldMk cId="291191851" sldId="256"/>
        </pc:sldMkLst>
        <pc:spChg chg="mod">
          <ac:chgData name="Giacomo Broggi" userId="2e4d45a7-718c-4b9a-9add-2c2848abe4d2" providerId="ADAL" clId="{9DE23F67-3326-4DCC-954B-98204FF33027}" dt="2025-05-14T08:36:17.496" v="788" actId="20577"/>
          <ac:spMkLst>
            <pc:docMk/>
            <pc:sldMk cId="291191851" sldId="256"/>
            <ac:spMk id="3" creationId="{28AFBC1B-C9D9-68D7-2FAC-E934D1679E2A}"/>
          </ac:spMkLst>
        </pc:spChg>
        <pc:spChg chg="mod">
          <ac:chgData name="Giacomo Broggi" userId="2e4d45a7-718c-4b9a-9add-2c2848abe4d2" providerId="ADAL" clId="{9DE23F67-3326-4DCC-954B-98204FF33027}" dt="2025-05-14T07:45:50.957" v="142" actId="1036"/>
          <ac:spMkLst>
            <pc:docMk/>
            <pc:sldMk cId="291191851" sldId="256"/>
            <ac:spMk id="16" creationId="{C8DD82B8-2874-248A-14E6-EC73DD8F4E30}"/>
          </ac:spMkLst>
        </pc:spChg>
        <pc:spChg chg="mod">
          <ac:chgData name="Giacomo Broggi" userId="2e4d45a7-718c-4b9a-9add-2c2848abe4d2" providerId="ADAL" clId="{9DE23F67-3326-4DCC-954B-98204FF33027}" dt="2025-05-14T08:37:03.126" v="790" actId="20577"/>
          <ac:spMkLst>
            <pc:docMk/>
            <pc:sldMk cId="291191851" sldId="256"/>
            <ac:spMk id="21" creationId="{FF84D2C2-3F65-E9F4-5CCF-0C9612BBB4D0}"/>
          </ac:spMkLst>
        </pc:spChg>
        <pc:picChg chg="mod">
          <ac:chgData name="Giacomo Broggi" userId="2e4d45a7-718c-4b9a-9add-2c2848abe4d2" providerId="ADAL" clId="{9DE23F67-3326-4DCC-954B-98204FF33027}" dt="2025-05-14T07:45:34.748" v="131" actId="1076"/>
          <ac:picMkLst>
            <pc:docMk/>
            <pc:sldMk cId="291191851" sldId="256"/>
            <ac:picMk id="15" creationId="{8881064D-EB03-856C-28A4-A5B29404A68D}"/>
          </ac:picMkLst>
        </pc:picChg>
      </pc:sldChg>
      <pc:sldChg chg="modSp mod">
        <pc:chgData name="Giacomo Broggi" userId="2e4d45a7-718c-4b9a-9add-2c2848abe4d2" providerId="ADAL" clId="{9DE23F67-3326-4DCC-954B-98204FF33027}" dt="2025-05-19T15:11:09.778" v="1179" actId="20577"/>
        <pc:sldMkLst>
          <pc:docMk/>
          <pc:sldMk cId="3568010592" sldId="262"/>
        </pc:sldMkLst>
        <pc:spChg chg="mod">
          <ac:chgData name="Giacomo Broggi" userId="2e4d45a7-718c-4b9a-9add-2c2848abe4d2" providerId="ADAL" clId="{9DE23F67-3326-4DCC-954B-98204FF33027}" dt="2025-05-19T15:11:09.778" v="1179" actId="20577"/>
          <ac:spMkLst>
            <pc:docMk/>
            <pc:sldMk cId="3568010592" sldId="262"/>
            <ac:spMk id="3" creationId="{9E74B090-87D7-2605-65B6-5914AA0DD34E}"/>
          </ac:spMkLst>
        </pc:spChg>
      </pc:sldChg>
      <pc:sldChg chg="modSp mod">
        <pc:chgData name="Giacomo Broggi" userId="2e4d45a7-718c-4b9a-9add-2c2848abe4d2" providerId="ADAL" clId="{9DE23F67-3326-4DCC-954B-98204FF33027}" dt="2025-05-20T04:56:48.717" v="2672" actId="20577"/>
        <pc:sldMkLst>
          <pc:docMk/>
          <pc:sldMk cId="677391012" sldId="488"/>
        </pc:sldMkLst>
        <pc:spChg chg="mod">
          <ac:chgData name="Giacomo Broggi" userId="2e4d45a7-718c-4b9a-9add-2c2848abe4d2" providerId="ADAL" clId="{9DE23F67-3326-4DCC-954B-98204FF33027}" dt="2025-05-20T04:56:48.717" v="2672" actId="20577"/>
          <ac:spMkLst>
            <pc:docMk/>
            <pc:sldMk cId="677391012" sldId="488"/>
            <ac:spMk id="3" creationId="{A44D2888-99C7-EA81-17EF-D1755D369913}"/>
          </ac:spMkLst>
        </pc:spChg>
      </pc:sldChg>
      <pc:sldChg chg="modAnim">
        <pc:chgData name="Giacomo Broggi" userId="2e4d45a7-718c-4b9a-9add-2c2848abe4d2" providerId="ADAL" clId="{9DE23F67-3326-4DCC-954B-98204FF33027}" dt="2025-05-20T03:34:53.810" v="2559"/>
        <pc:sldMkLst>
          <pc:docMk/>
          <pc:sldMk cId="2675194004" sldId="489"/>
        </pc:sldMkLst>
      </pc:sldChg>
      <pc:sldChg chg="modSp mod modAnim">
        <pc:chgData name="Giacomo Broggi" userId="2e4d45a7-718c-4b9a-9add-2c2848abe4d2" providerId="ADAL" clId="{9DE23F67-3326-4DCC-954B-98204FF33027}" dt="2025-05-20T06:04:07.735" v="2714" actId="20577"/>
        <pc:sldMkLst>
          <pc:docMk/>
          <pc:sldMk cId="301662052" sldId="490"/>
        </pc:sldMkLst>
        <pc:spChg chg="mod">
          <ac:chgData name="Giacomo Broggi" userId="2e4d45a7-718c-4b9a-9add-2c2848abe4d2" providerId="ADAL" clId="{9DE23F67-3326-4DCC-954B-98204FF33027}" dt="2025-05-20T06:04:07.735" v="2714" actId="20577"/>
          <ac:spMkLst>
            <pc:docMk/>
            <pc:sldMk cId="301662052" sldId="490"/>
            <ac:spMk id="3" creationId="{856FDF5E-70C5-EEDE-2C05-44E929F93D30}"/>
          </ac:spMkLst>
        </pc:spChg>
        <pc:spChg chg="mod">
          <ac:chgData name="Giacomo Broggi" userId="2e4d45a7-718c-4b9a-9add-2c2848abe4d2" providerId="ADAL" clId="{9DE23F67-3326-4DCC-954B-98204FF33027}" dt="2025-05-20T03:58:32.055" v="2568" actId="20577"/>
          <ac:spMkLst>
            <pc:docMk/>
            <pc:sldMk cId="301662052" sldId="490"/>
            <ac:spMk id="5" creationId="{F2770ECD-3F29-426B-8170-FAF0F97E26DB}"/>
          </ac:spMkLst>
        </pc:spChg>
      </pc:sldChg>
      <pc:sldChg chg="modSp mod modAnim">
        <pc:chgData name="Giacomo Broggi" userId="2e4d45a7-718c-4b9a-9add-2c2848abe4d2" providerId="ADAL" clId="{9DE23F67-3326-4DCC-954B-98204FF33027}" dt="2025-05-20T03:34:36.856" v="2558"/>
        <pc:sldMkLst>
          <pc:docMk/>
          <pc:sldMk cId="3807729548" sldId="492"/>
        </pc:sldMkLst>
        <pc:spChg chg="mod">
          <ac:chgData name="Giacomo Broggi" userId="2e4d45a7-718c-4b9a-9add-2c2848abe4d2" providerId="ADAL" clId="{9DE23F67-3326-4DCC-954B-98204FF33027}" dt="2025-05-19T14:58:50.477" v="883" actId="1035"/>
          <ac:spMkLst>
            <pc:docMk/>
            <pc:sldMk cId="3807729548" sldId="492"/>
            <ac:spMk id="6" creationId="{6C421C54-BA00-4BAD-57E1-545A2AC11D2C}"/>
          </ac:spMkLst>
        </pc:spChg>
        <pc:spChg chg="mod">
          <ac:chgData name="Giacomo Broggi" userId="2e4d45a7-718c-4b9a-9add-2c2848abe4d2" providerId="ADAL" clId="{9DE23F67-3326-4DCC-954B-98204FF33027}" dt="2025-05-19T15:34:53.593" v="2421" actId="20577"/>
          <ac:spMkLst>
            <pc:docMk/>
            <pc:sldMk cId="3807729548" sldId="492"/>
            <ac:spMk id="9" creationId="{C86920FF-74BA-F4B1-D1A3-D69C8F39DBD4}"/>
          </ac:spMkLst>
        </pc:spChg>
        <pc:spChg chg="mod">
          <ac:chgData name="Giacomo Broggi" userId="2e4d45a7-718c-4b9a-9add-2c2848abe4d2" providerId="ADAL" clId="{9DE23F67-3326-4DCC-954B-98204FF33027}" dt="2025-05-19T14:58:50.477" v="883" actId="1035"/>
          <ac:spMkLst>
            <pc:docMk/>
            <pc:sldMk cId="3807729548" sldId="492"/>
            <ac:spMk id="11" creationId="{FFB7DF2A-8CF9-8A5B-5A1A-65C3C5A59AEF}"/>
          </ac:spMkLst>
        </pc:spChg>
        <pc:spChg chg="mod">
          <ac:chgData name="Giacomo Broggi" userId="2e4d45a7-718c-4b9a-9add-2c2848abe4d2" providerId="ADAL" clId="{9DE23F67-3326-4DCC-954B-98204FF33027}" dt="2025-05-19T14:58:50.477" v="883" actId="1035"/>
          <ac:spMkLst>
            <pc:docMk/>
            <pc:sldMk cId="3807729548" sldId="492"/>
            <ac:spMk id="12" creationId="{DC53C28B-147B-4335-6189-3B4B806DA73E}"/>
          </ac:spMkLst>
        </pc:spChg>
        <pc:graphicFrameChg chg="mod modGraphic">
          <ac:chgData name="Giacomo Broggi" userId="2e4d45a7-718c-4b9a-9add-2c2848abe4d2" providerId="ADAL" clId="{9DE23F67-3326-4DCC-954B-98204FF33027}" dt="2025-05-19T14:58:50.477" v="883" actId="1035"/>
          <ac:graphicFrameMkLst>
            <pc:docMk/>
            <pc:sldMk cId="3807729548" sldId="492"/>
            <ac:graphicFrameMk id="10" creationId="{CEE151A0-3ED7-16BF-F372-A18B5B2E170A}"/>
          </ac:graphicFrameMkLst>
        </pc:graphicFrameChg>
        <pc:picChg chg="mod">
          <ac:chgData name="Giacomo Broggi" userId="2e4d45a7-718c-4b9a-9add-2c2848abe4d2" providerId="ADAL" clId="{9DE23F67-3326-4DCC-954B-98204FF33027}" dt="2025-05-19T14:58:50.477" v="883" actId="1035"/>
          <ac:picMkLst>
            <pc:docMk/>
            <pc:sldMk cId="3807729548" sldId="492"/>
            <ac:picMk id="5" creationId="{AB53D962-EAA4-8583-DAED-DDA328FD555E}"/>
          </ac:picMkLst>
        </pc:picChg>
      </pc:sldChg>
      <pc:sldChg chg="modSp mod">
        <pc:chgData name="Giacomo Broggi" userId="2e4d45a7-718c-4b9a-9add-2c2848abe4d2" providerId="ADAL" clId="{9DE23F67-3326-4DCC-954B-98204FF33027}" dt="2025-05-19T15:05:23.361" v="1043" actId="20577"/>
        <pc:sldMkLst>
          <pc:docMk/>
          <pc:sldMk cId="957271017" sldId="493"/>
        </pc:sldMkLst>
        <pc:spChg chg="mod">
          <ac:chgData name="Giacomo Broggi" userId="2e4d45a7-718c-4b9a-9add-2c2848abe4d2" providerId="ADAL" clId="{9DE23F67-3326-4DCC-954B-98204FF33027}" dt="2025-05-19T15:02:33.768" v="1034" actId="1038"/>
          <ac:spMkLst>
            <pc:docMk/>
            <pc:sldMk cId="957271017" sldId="493"/>
            <ac:spMk id="1133" creationId="{D1F37869-EBB9-E9B5-B515-E73D375A9A58}"/>
          </ac:spMkLst>
        </pc:spChg>
        <pc:spChg chg="mod">
          <ac:chgData name="Giacomo Broggi" userId="2e4d45a7-718c-4b9a-9add-2c2848abe4d2" providerId="ADAL" clId="{9DE23F67-3326-4DCC-954B-98204FF33027}" dt="2025-05-19T15:05:23.361" v="1043" actId="20577"/>
          <ac:spMkLst>
            <pc:docMk/>
            <pc:sldMk cId="957271017" sldId="493"/>
            <ac:spMk id="1162" creationId="{CBC2EC37-6AA5-B869-E121-151B12DB04FB}"/>
          </ac:spMkLst>
        </pc:spChg>
      </pc:sldChg>
      <pc:sldChg chg="delSp modSp mod">
        <pc:chgData name="Giacomo Broggi" userId="2e4d45a7-718c-4b9a-9add-2c2848abe4d2" providerId="ADAL" clId="{9DE23F67-3326-4DCC-954B-98204FF33027}" dt="2025-05-19T15:33:58.241" v="2416" actId="1076"/>
        <pc:sldMkLst>
          <pc:docMk/>
          <pc:sldMk cId="1025612691" sldId="495"/>
        </pc:sldMkLst>
        <pc:spChg chg="mod">
          <ac:chgData name="Giacomo Broggi" userId="2e4d45a7-718c-4b9a-9add-2c2848abe4d2" providerId="ADAL" clId="{9DE23F67-3326-4DCC-954B-98204FF33027}" dt="2025-05-19T15:08:08.824" v="1142" actId="20577"/>
          <ac:spMkLst>
            <pc:docMk/>
            <pc:sldMk cId="1025612691" sldId="495"/>
            <ac:spMk id="5" creationId="{8A14242D-3359-EFEE-774F-FA213B787FCE}"/>
          </ac:spMkLst>
        </pc:spChg>
        <pc:spChg chg="del">
          <ac:chgData name="Giacomo Broggi" userId="2e4d45a7-718c-4b9a-9add-2c2848abe4d2" providerId="ADAL" clId="{9DE23F67-3326-4DCC-954B-98204FF33027}" dt="2025-05-19T15:33:54.611" v="2415" actId="478"/>
          <ac:spMkLst>
            <pc:docMk/>
            <pc:sldMk cId="1025612691" sldId="495"/>
            <ac:spMk id="7" creationId="{3B8D360A-9234-2239-DB90-55C71B61913C}"/>
          </ac:spMkLst>
        </pc:spChg>
        <pc:picChg chg="mod">
          <ac:chgData name="Giacomo Broggi" userId="2e4d45a7-718c-4b9a-9add-2c2848abe4d2" providerId="ADAL" clId="{9DE23F67-3326-4DCC-954B-98204FF33027}" dt="2025-05-19T15:33:58.241" v="2416" actId="1076"/>
          <ac:picMkLst>
            <pc:docMk/>
            <pc:sldMk cId="1025612691" sldId="495"/>
            <ac:picMk id="6" creationId="{332B4FEC-2EC2-5AA4-8078-FE0D488A4797}"/>
          </ac:picMkLst>
        </pc:picChg>
      </pc:sldChg>
      <pc:sldChg chg="modSp mod">
        <pc:chgData name="Giacomo Broggi" userId="2e4d45a7-718c-4b9a-9add-2c2848abe4d2" providerId="ADAL" clId="{9DE23F67-3326-4DCC-954B-98204FF33027}" dt="2025-05-20T04:01:33.215" v="2666" actId="207"/>
        <pc:sldMkLst>
          <pc:docMk/>
          <pc:sldMk cId="915623750" sldId="496"/>
        </pc:sldMkLst>
        <pc:spChg chg="mod">
          <ac:chgData name="Giacomo Broggi" userId="2e4d45a7-718c-4b9a-9add-2c2848abe4d2" providerId="ADAL" clId="{9DE23F67-3326-4DCC-954B-98204FF33027}" dt="2025-05-20T04:01:33.215" v="2666" actId="207"/>
          <ac:spMkLst>
            <pc:docMk/>
            <pc:sldMk cId="915623750" sldId="496"/>
            <ac:spMk id="6" creationId="{0EC52E40-CB48-36D7-8240-87C94DC30D40}"/>
          </ac:spMkLst>
        </pc:spChg>
      </pc:sldChg>
      <pc:sldChg chg="addSp modSp mod">
        <pc:chgData name="Giacomo Broggi" userId="2e4d45a7-718c-4b9a-9add-2c2848abe4d2" providerId="ADAL" clId="{9DE23F67-3326-4DCC-954B-98204FF33027}" dt="2025-05-19T16:00:53.643" v="2555" actId="1076"/>
        <pc:sldMkLst>
          <pc:docMk/>
          <pc:sldMk cId="2532528836" sldId="498"/>
        </pc:sldMkLst>
        <pc:spChg chg="mod">
          <ac:chgData name="Giacomo Broggi" userId="2e4d45a7-718c-4b9a-9add-2c2848abe4d2" providerId="ADAL" clId="{9DE23F67-3326-4DCC-954B-98204FF33027}" dt="2025-05-19T16:00:49.121" v="2554" actId="20577"/>
          <ac:spMkLst>
            <pc:docMk/>
            <pc:sldMk cId="2532528836" sldId="498"/>
            <ac:spMk id="6" creationId="{6D8A2479-8C5B-DF90-4C55-3DD851467A6D}"/>
          </ac:spMkLst>
        </pc:spChg>
        <pc:spChg chg="add mod">
          <ac:chgData name="Giacomo Broggi" userId="2e4d45a7-718c-4b9a-9add-2c2848abe4d2" providerId="ADAL" clId="{9DE23F67-3326-4DCC-954B-98204FF33027}" dt="2025-05-19T16:00:53.643" v="2555" actId="1076"/>
          <ac:spMkLst>
            <pc:docMk/>
            <pc:sldMk cId="2532528836" sldId="498"/>
            <ac:spMk id="8" creationId="{5A3BD051-EFE4-AFC2-CF1C-5F643531831C}"/>
          </ac:spMkLst>
        </pc:spChg>
      </pc:sldChg>
      <pc:sldChg chg="delSp modSp mod">
        <pc:chgData name="Giacomo Broggi" userId="2e4d45a7-718c-4b9a-9add-2c2848abe4d2" providerId="ADAL" clId="{9DE23F67-3326-4DCC-954B-98204FF33027}" dt="2025-05-19T15:57:43.841" v="2551" actId="1037"/>
        <pc:sldMkLst>
          <pc:docMk/>
          <pc:sldMk cId="2067085985" sldId="500"/>
        </pc:sldMkLst>
        <pc:spChg chg="mod">
          <ac:chgData name="Giacomo Broggi" userId="2e4d45a7-718c-4b9a-9add-2c2848abe4d2" providerId="ADAL" clId="{9DE23F67-3326-4DCC-954B-98204FF33027}" dt="2025-05-19T15:26:24.383" v="2210" actId="1076"/>
          <ac:spMkLst>
            <pc:docMk/>
            <pc:sldMk cId="2067085985" sldId="500"/>
            <ac:spMk id="7" creationId="{CF8CECD8-3906-EB46-DAD0-56B6F49F1A04}"/>
          </ac:spMkLst>
        </pc:spChg>
        <pc:spChg chg="del">
          <ac:chgData name="Giacomo Broggi" userId="2e4d45a7-718c-4b9a-9add-2c2848abe4d2" providerId="ADAL" clId="{9DE23F67-3326-4DCC-954B-98204FF33027}" dt="2025-05-19T15:26:14.014" v="2175" actId="478"/>
          <ac:spMkLst>
            <pc:docMk/>
            <pc:sldMk cId="2067085985" sldId="500"/>
            <ac:spMk id="8" creationId="{5082A19D-24E2-9712-3B3A-757772A8268D}"/>
          </ac:spMkLst>
        </pc:spChg>
        <pc:picChg chg="mod">
          <ac:chgData name="Giacomo Broggi" userId="2e4d45a7-718c-4b9a-9add-2c2848abe4d2" providerId="ADAL" clId="{9DE23F67-3326-4DCC-954B-98204FF33027}" dt="2025-05-19T15:57:43.841" v="2551" actId="1037"/>
          <ac:picMkLst>
            <pc:docMk/>
            <pc:sldMk cId="2067085985" sldId="500"/>
            <ac:picMk id="6" creationId="{DBC35FD1-25D4-D8A0-E5EF-7F3A866708A0}"/>
          </ac:picMkLst>
        </pc:picChg>
      </pc:sldChg>
      <pc:sldChg chg="del">
        <pc:chgData name="Giacomo Broggi" userId="2e4d45a7-718c-4b9a-9add-2c2848abe4d2" providerId="ADAL" clId="{9DE23F67-3326-4DCC-954B-98204FF33027}" dt="2025-05-20T04:58:44.855" v="2673" actId="47"/>
        <pc:sldMkLst>
          <pc:docMk/>
          <pc:sldMk cId="2465771311" sldId="501"/>
        </pc:sldMkLst>
      </pc:sldChg>
      <pc:sldChg chg="modSp mod">
        <pc:chgData name="Giacomo Broggi" userId="2e4d45a7-718c-4b9a-9add-2c2848abe4d2" providerId="ADAL" clId="{9DE23F67-3326-4DCC-954B-98204FF33027}" dt="2025-05-19T15:15:46.522" v="1655" actId="20577"/>
        <pc:sldMkLst>
          <pc:docMk/>
          <pc:sldMk cId="921105216" sldId="502"/>
        </pc:sldMkLst>
        <pc:spChg chg="mod">
          <ac:chgData name="Giacomo Broggi" userId="2e4d45a7-718c-4b9a-9add-2c2848abe4d2" providerId="ADAL" clId="{9DE23F67-3326-4DCC-954B-98204FF33027}" dt="2025-05-19T15:15:46.522" v="1655" actId="20577"/>
          <ac:spMkLst>
            <pc:docMk/>
            <pc:sldMk cId="921105216" sldId="502"/>
            <ac:spMk id="6" creationId="{9C9AF493-41B9-8414-5278-FBE8CFD2FD4E}"/>
          </ac:spMkLst>
        </pc:spChg>
      </pc:sldChg>
      <pc:sldChg chg="modSp mod">
        <pc:chgData name="Giacomo Broggi" userId="2e4d45a7-718c-4b9a-9add-2c2848abe4d2" providerId="ADAL" clId="{9DE23F67-3326-4DCC-954B-98204FF33027}" dt="2025-05-20T04:16:36.130" v="2671" actId="20577"/>
        <pc:sldMkLst>
          <pc:docMk/>
          <pc:sldMk cId="1036244347" sldId="520"/>
        </pc:sldMkLst>
        <pc:spChg chg="mod">
          <ac:chgData name="Giacomo Broggi" userId="2e4d45a7-718c-4b9a-9add-2c2848abe4d2" providerId="ADAL" clId="{9DE23F67-3326-4DCC-954B-98204FF33027}" dt="2025-05-20T04:16:36.130" v="2671" actId="20577"/>
          <ac:spMkLst>
            <pc:docMk/>
            <pc:sldMk cId="1036244347" sldId="520"/>
            <ac:spMk id="11" creationId="{0478EE7E-BB5F-0E72-ECE2-152FB440CC3A}"/>
          </ac:spMkLst>
        </pc:spChg>
        <pc:picChg chg="mod">
          <ac:chgData name="Giacomo Broggi" userId="2e4d45a7-718c-4b9a-9add-2c2848abe4d2" providerId="ADAL" clId="{9DE23F67-3326-4DCC-954B-98204FF33027}" dt="2025-05-19T15:18:07.359" v="1869" actId="1038"/>
          <ac:picMkLst>
            <pc:docMk/>
            <pc:sldMk cId="1036244347" sldId="520"/>
            <ac:picMk id="5" creationId="{364E694A-ED4B-3E44-29DA-FDCB22D6E80A}"/>
          </ac:picMkLst>
        </pc:picChg>
        <pc:picChg chg="mod">
          <ac:chgData name="Giacomo Broggi" userId="2e4d45a7-718c-4b9a-9add-2c2848abe4d2" providerId="ADAL" clId="{9DE23F67-3326-4DCC-954B-98204FF33027}" dt="2025-05-19T15:18:07.359" v="1869" actId="1038"/>
          <ac:picMkLst>
            <pc:docMk/>
            <pc:sldMk cId="1036244347" sldId="520"/>
            <ac:picMk id="6" creationId="{51CB6973-8423-B07F-1F35-233CD2046F30}"/>
          </ac:picMkLst>
        </pc:picChg>
      </pc:sldChg>
      <pc:sldChg chg="addSp delSp modSp mod">
        <pc:chgData name="Giacomo Broggi" userId="2e4d45a7-718c-4b9a-9add-2c2848abe4d2" providerId="ADAL" clId="{9DE23F67-3326-4DCC-954B-98204FF33027}" dt="2025-05-19T15:40:53.852" v="2543" actId="1076"/>
        <pc:sldMkLst>
          <pc:docMk/>
          <pc:sldMk cId="3549118973" sldId="521"/>
        </pc:sldMkLst>
        <pc:spChg chg="mod">
          <ac:chgData name="Giacomo Broggi" userId="2e4d45a7-718c-4b9a-9add-2c2848abe4d2" providerId="ADAL" clId="{9DE23F67-3326-4DCC-954B-98204FF33027}" dt="2025-05-19T15:40:40.544" v="2540" actId="20577"/>
          <ac:spMkLst>
            <pc:docMk/>
            <pc:sldMk cId="3549118973" sldId="521"/>
            <ac:spMk id="3" creationId="{1851CE77-266F-9ADC-C17F-B5B6C27B8C96}"/>
          </ac:spMkLst>
        </pc:spChg>
        <pc:spChg chg="del mod">
          <ac:chgData name="Giacomo Broggi" userId="2e4d45a7-718c-4b9a-9add-2c2848abe4d2" providerId="ADAL" clId="{9DE23F67-3326-4DCC-954B-98204FF33027}" dt="2025-05-19T15:21:39.562" v="2041" actId="478"/>
          <ac:spMkLst>
            <pc:docMk/>
            <pc:sldMk cId="3549118973" sldId="521"/>
            <ac:spMk id="8" creationId="{4B1023DE-1343-3958-7E17-19BBFE18AC51}"/>
          </ac:spMkLst>
        </pc:spChg>
        <pc:spChg chg="add mod">
          <ac:chgData name="Giacomo Broggi" userId="2e4d45a7-718c-4b9a-9add-2c2848abe4d2" providerId="ADAL" clId="{9DE23F67-3326-4DCC-954B-98204FF33027}" dt="2025-05-19T15:40:53.852" v="2543" actId="1076"/>
          <ac:spMkLst>
            <pc:docMk/>
            <pc:sldMk cId="3549118973" sldId="521"/>
            <ac:spMk id="14" creationId="{DFB0710B-32BF-C76C-C7B8-BD8025365FE8}"/>
          </ac:spMkLst>
        </pc:spChg>
        <pc:picChg chg="add mod modCrop">
          <ac:chgData name="Giacomo Broggi" userId="2e4d45a7-718c-4b9a-9add-2c2848abe4d2" providerId="ADAL" clId="{9DE23F67-3326-4DCC-954B-98204FF33027}" dt="2025-05-19T15:40:46.647" v="2542" actId="1076"/>
          <ac:picMkLst>
            <pc:docMk/>
            <pc:sldMk cId="3549118973" sldId="521"/>
            <ac:picMk id="11" creationId="{A930EE31-CA2B-7B74-6849-22853B041C83}"/>
          </ac:picMkLst>
        </pc:picChg>
      </pc:sldChg>
      <pc:sldChg chg="addSp delSp modSp mod">
        <pc:chgData name="Giacomo Broggi" userId="2e4d45a7-718c-4b9a-9add-2c2848abe4d2" providerId="ADAL" clId="{9DE23F67-3326-4DCC-954B-98204FF33027}" dt="2025-05-19T15:24:58.852" v="2174" actId="6549"/>
        <pc:sldMkLst>
          <pc:docMk/>
          <pc:sldMk cId="4115690895" sldId="522"/>
        </pc:sldMkLst>
        <pc:spChg chg="mod">
          <ac:chgData name="Giacomo Broggi" userId="2e4d45a7-718c-4b9a-9add-2c2848abe4d2" providerId="ADAL" clId="{9DE23F67-3326-4DCC-954B-98204FF33027}" dt="2025-05-14T08:14:48.617" v="295" actId="20577"/>
          <ac:spMkLst>
            <pc:docMk/>
            <pc:sldMk cId="4115690895" sldId="522"/>
            <ac:spMk id="3" creationId="{DE757140-268A-590E-CF7E-9F135DEA8E70}"/>
          </ac:spMkLst>
        </pc:spChg>
        <pc:spChg chg="add mod">
          <ac:chgData name="Giacomo Broggi" userId="2e4d45a7-718c-4b9a-9add-2c2848abe4d2" providerId="ADAL" clId="{9DE23F67-3326-4DCC-954B-98204FF33027}" dt="2025-05-19T15:24:58.852" v="2174" actId="6549"/>
          <ac:spMkLst>
            <pc:docMk/>
            <pc:sldMk cId="4115690895" sldId="522"/>
            <ac:spMk id="12" creationId="{E2E9A0F4-6CFF-16F2-B0FD-BCCD83E47F75}"/>
          </ac:spMkLst>
        </pc:spChg>
        <pc:picChg chg="add mod">
          <ac:chgData name="Giacomo Broggi" userId="2e4d45a7-718c-4b9a-9add-2c2848abe4d2" providerId="ADAL" clId="{9DE23F67-3326-4DCC-954B-98204FF33027}" dt="2025-05-14T08:20:57.719" v="298" actId="1076"/>
          <ac:picMkLst>
            <pc:docMk/>
            <pc:sldMk cId="4115690895" sldId="522"/>
            <ac:picMk id="15" creationId="{54B39DE0-32CF-E0C7-44FE-9E37B7C73969}"/>
          </ac:picMkLst>
        </pc:picChg>
        <pc:picChg chg="add mod">
          <ac:chgData name="Giacomo Broggi" userId="2e4d45a7-718c-4b9a-9add-2c2848abe4d2" providerId="ADAL" clId="{9DE23F67-3326-4DCC-954B-98204FF33027}" dt="2025-05-14T08:21:29.512" v="301" actId="1076"/>
          <ac:picMkLst>
            <pc:docMk/>
            <pc:sldMk cId="4115690895" sldId="522"/>
            <ac:picMk id="17" creationId="{9525E5FA-FCE9-42DC-3112-8250BD3D5E2D}"/>
          </ac:picMkLst>
        </pc:picChg>
      </pc:sldChg>
      <pc:sldChg chg="modSp mod">
        <pc:chgData name="Giacomo Broggi" userId="2e4d45a7-718c-4b9a-9add-2c2848abe4d2" providerId="ADAL" clId="{9DE23F67-3326-4DCC-954B-98204FF33027}" dt="2025-05-14T07:36:45.129" v="0" actId="207"/>
        <pc:sldMkLst>
          <pc:docMk/>
          <pc:sldMk cId="2032828580" sldId="523"/>
        </pc:sldMkLst>
        <pc:spChg chg="mod">
          <ac:chgData name="Giacomo Broggi" userId="2e4d45a7-718c-4b9a-9add-2c2848abe4d2" providerId="ADAL" clId="{9DE23F67-3326-4DCC-954B-98204FF33027}" dt="2025-05-14T07:36:45.129" v="0" actId="207"/>
          <ac:spMkLst>
            <pc:docMk/>
            <pc:sldMk cId="2032828580" sldId="523"/>
            <ac:spMk id="3" creationId="{56C17A6A-69F4-C51B-2DDA-62213BEC0C89}"/>
          </ac:spMkLst>
        </pc:spChg>
      </pc:sldChg>
      <pc:sldChg chg="modSp mod">
        <pc:chgData name="Giacomo Broggi" userId="2e4d45a7-718c-4b9a-9add-2c2848abe4d2" providerId="ADAL" clId="{9DE23F67-3326-4DCC-954B-98204FF33027}" dt="2025-05-20T04:59:07.590" v="2676" actId="20577"/>
        <pc:sldMkLst>
          <pc:docMk/>
          <pc:sldMk cId="3364899795" sldId="524"/>
        </pc:sldMkLst>
        <pc:spChg chg="mod">
          <ac:chgData name="Giacomo Broggi" userId="2e4d45a7-718c-4b9a-9add-2c2848abe4d2" providerId="ADAL" clId="{9DE23F67-3326-4DCC-954B-98204FF33027}" dt="2025-05-20T04:59:07.590" v="2676" actId="20577"/>
          <ac:spMkLst>
            <pc:docMk/>
            <pc:sldMk cId="3364899795" sldId="524"/>
            <ac:spMk id="3" creationId="{0CCCD180-160C-0039-6E64-AD248259742F}"/>
          </ac:spMkLst>
        </pc:spChg>
      </pc:sldChg>
      <pc:sldChg chg="modSp mod">
        <pc:chgData name="Giacomo Broggi" userId="2e4d45a7-718c-4b9a-9add-2c2848abe4d2" providerId="ADAL" clId="{9DE23F67-3326-4DCC-954B-98204FF33027}" dt="2025-05-20T04:59:00.045" v="2675" actId="20577"/>
        <pc:sldMkLst>
          <pc:docMk/>
          <pc:sldMk cId="2713422847" sldId="525"/>
        </pc:sldMkLst>
        <pc:spChg chg="mod">
          <ac:chgData name="Giacomo Broggi" userId="2e4d45a7-718c-4b9a-9add-2c2848abe4d2" providerId="ADAL" clId="{9DE23F67-3326-4DCC-954B-98204FF33027}" dt="2025-05-20T04:59:00.045" v="2675" actId="20577"/>
          <ac:spMkLst>
            <pc:docMk/>
            <pc:sldMk cId="2713422847" sldId="525"/>
            <ac:spMk id="3" creationId="{11863411-8563-4C84-95A1-B3586EB2B070}"/>
          </ac:spMkLst>
        </pc:spChg>
      </pc:sldChg>
      <pc:sldChg chg="modSp mod">
        <pc:chgData name="Giacomo Broggi" userId="2e4d45a7-718c-4b9a-9add-2c2848abe4d2" providerId="ADAL" clId="{9DE23F67-3326-4DCC-954B-98204FF33027}" dt="2025-05-20T04:58:51.455" v="2674" actId="20577"/>
        <pc:sldMkLst>
          <pc:docMk/>
          <pc:sldMk cId="767909632" sldId="526"/>
        </pc:sldMkLst>
        <pc:spChg chg="mod">
          <ac:chgData name="Giacomo Broggi" userId="2e4d45a7-718c-4b9a-9add-2c2848abe4d2" providerId="ADAL" clId="{9DE23F67-3326-4DCC-954B-98204FF33027}" dt="2025-05-20T04:58:51.455" v="2674" actId="20577"/>
          <ac:spMkLst>
            <pc:docMk/>
            <pc:sldMk cId="767909632" sldId="526"/>
            <ac:spMk id="3" creationId="{1FA9CE26-22F5-BAA4-A054-69B8EF29B299}"/>
          </ac:spMkLst>
        </pc:spChg>
      </pc:sldChg>
    </pc:docChg>
  </pc:docChgLst>
  <pc:docChgLst>
    <pc:chgData name="Giacomo Broggi" userId="2e4d45a7-718c-4b9a-9add-2c2848abe4d2" providerId="ADAL" clId="{5AE2208A-B299-4C99-A5F1-6021ED53B452}"/>
    <pc:docChg chg="custSel addSld delSld modSld">
      <pc:chgData name="Giacomo Broggi" userId="2e4d45a7-718c-4b9a-9add-2c2848abe4d2" providerId="ADAL" clId="{5AE2208A-B299-4C99-A5F1-6021ED53B452}" dt="2025-03-25T08:48:15.061" v="186" actId="47"/>
      <pc:docMkLst>
        <pc:docMk/>
      </pc:docMkLst>
      <pc:sldChg chg="addSp delSp modSp mod">
        <pc:chgData name="Giacomo Broggi" userId="2e4d45a7-718c-4b9a-9add-2c2848abe4d2" providerId="ADAL" clId="{5AE2208A-B299-4C99-A5F1-6021ED53B452}" dt="2025-03-25T08:43:57.289" v="112" actId="20577"/>
        <pc:sldMkLst>
          <pc:docMk/>
          <pc:sldMk cId="291191851" sldId="256"/>
        </pc:sldMkLst>
        <pc:spChg chg="mod">
          <ac:chgData name="Giacomo Broggi" userId="2e4d45a7-718c-4b9a-9add-2c2848abe4d2" providerId="ADAL" clId="{5AE2208A-B299-4C99-A5F1-6021ED53B452}" dt="2025-03-25T08:43:57.289" v="112" actId="20577"/>
          <ac:spMkLst>
            <pc:docMk/>
            <pc:sldMk cId="291191851" sldId="256"/>
            <ac:spMk id="3" creationId="{28AFBC1B-C9D9-68D7-2FAC-E934D1679E2A}"/>
          </ac:spMkLst>
        </pc:spChg>
        <pc:spChg chg="mod">
          <ac:chgData name="Giacomo Broggi" userId="2e4d45a7-718c-4b9a-9add-2c2848abe4d2" providerId="ADAL" clId="{5AE2208A-B299-4C99-A5F1-6021ED53B452}" dt="2025-03-25T08:43:27.866" v="89" actId="20577"/>
          <ac:spMkLst>
            <pc:docMk/>
            <pc:sldMk cId="291191851" sldId="256"/>
            <ac:spMk id="6" creationId="{2F0143BF-DD4C-A25D-7966-DABA0AF80048}"/>
          </ac:spMkLst>
        </pc:spChg>
        <pc:spChg chg="mod">
          <ac:chgData name="Giacomo Broggi" userId="2e4d45a7-718c-4b9a-9add-2c2848abe4d2" providerId="ADAL" clId="{5AE2208A-B299-4C99-A5F1-6021ED53B452}" dt="2025-03-25T08:43:39.768" v="94" actId="20577"/>
          <ac:spMkLst>
            <pc:docMk/>
            <pc:sldMk cId="291191851" sldId="256"/>
            <ac:spMk id="8" creationId="{B1B3F7A6-AE73-E57F-A827-CF9DB54F77B0}"/>
          </ac:spMkLst>
        </pc:spChg>
        <pc:spChg chg="mod">
          <ac:chgData name="Giacomo Broggi" userId="2e4d45a7-718c-4b9a-9add-2c2848abe4d2" providerId="ADAL" clId="{5AE2208A-B299-4C99-A5F1-6021ED53B452}" dt="2025-03-25T08:42:46.945" v="45" actId="14100"/>
          <ac:spMkLst>
            <pc:docMk/>
            <pc:sldMk cId="291191851" sldId="256"/>
            <ac:spMk id="16" creationId="{C8DD82B8-2874-248A-14E6-EC73DD8F4E30}"/>
          </ac:spMkLst>
        </pc:spChg>
        <pc:spChg chg="mod">
          <ac:chgData name="Giacomo Broggi" userId="2e4d45a7-718c-4b9a-9add-2c2848abe4d2" providerId="ADAL" clId="{5AE2208A-B299-4C99-A5F1-6021ED53B452}" dt="2025-03-25T08:41:26.260" v="25" actId="20577"/>
          <ac:spMkLst>
            <pc:docMk/>
            <pc:sldMk cId="291191851" sldId="256"/>
            <ac:spMk id="21" creationId="{FF84D2C2-3F65-E9F4-5CCF-0C9612BBB4D0}"/>
          </ac:spMkLst>
        </pc:spChg>
        <pc:picChg chg="add mod">
          <ac:chgData name="Giacomo Broggi" userId="2e4d45a7-718c-4b9a-9add-2c2848abe4d2" providerId="ADAL" clId="{5AE2208A-B299-4C99-A5F1-6021ED53B452}" dt="2025-03-25T08:42:27.651" v="26"/>
          <ac:picMkLst>
            <pc:docMk/>
            <pc:sldMk cId="291191851" sldId="256"/>
            <ac:picMk id="5" creationId="{7B22F825-DB02-0B9A-61AC-AABDE89A5CBF}"/>
          </ac:picMkLst>
        </pc:picChg>
      </pc:sldChg>
      <pc:sldChg chg="addSp delSp modSp add mod">
        <pc:chgData name="Giacomo Broggi" userId="2e4d45a7-718c-4b9a-9add-2c2848abe4d2" providerId="ADAL" clId="{5AE2208A-B299-4C99-A5F1-6021ED53B452}" dt="2025-03-25T08:47:24.089" v="177"/>
        <pc:sldMkLst>
          <pc:docMk/>
          <pc:sldMk cId="3655468707" sldId="271"/>
        </pc:sldMkLst>
      </pc:sldChg>
      <pc:sldChg chg="del">
        <pc:chgData name="Giacomo Broggi" userId="2e4d45a7-718c-4b9a-9add-2c2848abe4d2" providerId="ADAL" clId="{5AE2208A-B299-4C99-A5F1-6021ED53B452}" dt="2025-03-25T08:48:12.814" v="182" actId="47"/>
        <pc:sldMkLst>
          <pc:docMk/>
          <pc:sldMk cId="3006740176" sldId="315"/>
        </pc:sldMkLst>
      </pc:sldChg>
      <pc:sldChg chg="del">
        <pc:chgData name="Giacomo Broggi" userId="2e4d45a7-718c-4b9a-9add-2c2848abe4d2" providerId="ADAL" clId="{5AE2208A-B299-4C99-A5F1-6021ED53B452}" dt="2025-03-25T08:48:11.655" v="178" actId="47"/>
        <pc:sldMkLst>
          <pc:docMk/>
          <pc:sldMk cId="860520040" sldId="449"/>
        </pc:sldMkLst>
      </pc:sldChg>
      <pc:sldChg chg="del">
        <pc:chgData name="Giacomo Broggi" userId="2e4d45a7-718c-4b9a-9add-2c2848abe4d2" providerId="ADAL" clId="{5AE2208A-B299-4C99-A5F1-6021ED53B452}" dt="2025-03-25T08:48:12.565" v="181" actId="47"/>
        <pc:sldMkLst>
          <pc:docMk/>
          <pc:sldMk cId="2784100795" sldId="452"/>
        </pc:sldMkLst>
      </pc:sldChg>
      <pc:sldChg chg="del">
        <pc:chgData name="Giacomo Broggi" userId="2e4d45a7-718c-4b9a-9add-2c2848abe4d2" providerId="ADAL" clId="{5AE2208A-B299-4C99-A5F1-6021ED53B452}" dt="2025-03-25T08:48:11.860" v="180" actId="47"/>
        <pc:sldMkLst>
          <pc:docMk/>
          <pc:sldMk cId="51075917" sldId="482"/>
        </pc:sldMkLst>
      </pc:sldChg>
      <pc:sldChg chg="del">
        <pc:chgData name="Giacomo Broggi" userId="2e4d45a7-718c-4b9a-9add-2c2848abe4d2" providerId="ADAL" clId="{5AE2208A-B299-4C99-A5F1-6021ED53B452}" dt="2025-03-25T08:48:11.714" v="179" actId="47"/>
        <pc:sldMkLst>
          <pc:docMk/>
          <pc:sldMk cId="1357872341" sldId="483"/>
        </pc:sldMkLst>
      </pc:sldChg>
      <pc:sldChg chg="del">
        <pc:chgData name="Giacomo Broggi" userId="2e4d45a7-718c-4b9a-9add-2c2848abe4d2" providerId="ADAL" clId="{5AE2208A-B299-4C99-A5F1-6021ED53B452}" dt="2025-03-25T08:48:13.457" v="184" actId="47"/>
        <pc:sldMkLst>
          <pc:docMk/>
          <pc:sldMk cId="707562989" sldId="484"/>
        </pc:sldMkLst>
      </pc:sldChg>
      <pc:sldChg chg="del">
        <pc:chgData name="Giacomo Broggi" userId="2e4d45a7-718c-4b9a-9add-2c2848abe4d2" providerId="ADAL" clId="{5AE2208A-B299-4C99-A5F1-6021ED53B452}" dt="2025-03-25T08:48:14.288" v="185" actId="47"/>
        <pc:sldMkLst>
          <pc:docMk/>
          <pc:sldMk cId="1037038696" sldId="485"/>
        </pc:sldMkLst>
      </pc:sldChg>
      <pc:sldChg chg="del">
        <pc:chgData name="Giacomo Broggi" userId="2e4d45a7-718c-4b9a-9add-2c2848abe4d2" providerId="ADAL" clId="{5AE2208A-B299-4C99-A5F1-6021ED53B452}" dt="2025-03-25T08:48:13.155" v="183" actId="47"/>
        <pc:sldMkLst>
          <pc:docMk/>
          <pc:sldMk cId="3864455791" sldId="486"/>
        </pc:sldMkLst>
      </pc:sldChg>
      <pc:sldChg chg="del">
        <pc:chgData name="Giacomo Broggi" userId="2e4d45a7-718c-4b9a-9add-2c2848abe4d2" providerId="ADAL" clId="{5AE2208A-B299-4C99-A5F1-6021ED53B452}" dt="2025-03-25T08:48:15.061" v="186" actId="47"/>
        <pc:sldMkLst>
          <pc:docMk/>
          <pc:sldMk cId="3792118377" sldId="487"/>
        </pc:sldMkLst>
      </pc:sldChg>
      <pc:sldChg chg="addSp delSp modSp add mod">
        <pc:chgData name="Giacomo Broggi" userId="2e4d45a7-718c-4b9a-9add-2c2848abe4d2" providerId="ADAL" clId="{5AE2208A-B299-4C99-A5F1-6021ED53B452}" dt="2025-03-25T08:45:48.315" v="133" actId="20577"/>
        <pc:sldMkLst>
          <pc:docMk/>
          <pc:sldMk cId="677391012" sldId="488"/>
        </pc:sldMkLst>
        <pc:spChg chg="add mod">
          <ac:chgData name="Giacomo Broggi" userId="2e4d45a7-718c-4b9a-9add-2c2848abe4d2" providerId="ADAL" clId="{5AE2208A-B299-4C99-A5F1-6021ED53B452}" dt="2025-03-25T08:44:54.412" v="126" actId="207"/>
          <ac:spMkLst>
            <pc:docMk/>
            <pc:sldMk cId="677391012" sldId="488"/>
            <ac:spMk id="4" creationId="{302E9BE1-B834-CFD0-0FC2-AA962D74BE89}"/>
          </ac:spMkLst>
        </pc:spChg>
        <pc:spChg chg="add mod">
          <ac:chgData name="Giacomo Broggi" userId="2e4d45a7-718c-4b9a-9add-2c2848abe4d2" providerId="ADAL" clId="{5AE2208A-B299-4C99-A5F1-6021ED53B452}" dt="2025-03-25T08:45:37.277" v="127"/>
          <ac:spMkLst>
            <pc:docMk/>
            <pc:sldMk cId="677391012" sldId="488"/>
            <ac:spMk id="7" creationId="{D5058715-5D9E-0C16-DEE5-2C065A8B9206}"/>
          </ac:spMkLst>
        </pc:spChg>
        <pc:spChg chg="add mod">
          <ac:chgData name="Giacomo Broggi" userId="2e4d45a7-718c-4b9a-9add-2c2848abe4d2" providerId="ADAL" clId="{5AE2208A-B299-4C99-A5F1-6021ED53B452}" dt="2025-03-25T08:45:48.315" v="133" actId="20577"/>
          <ac:spMkLst>
            <pc:docMk/>
            <pc:sldMk cId="677391012" sldId="488"/>
            <ac:spMk id="9" creationId="{55C12DEC-A31C-FBF1-A226-0667CBCE5D4D}"/>
          </ac:spMkLst>
        </pc:spChg>
      </pc:sldChg>
      <pc:sldChg chg="delSp modSp add mod">
        <pc:chgData name="Giacomo Broggi" userId="2e4d45a7-718c-4b9a-9add-2c2848abe4d2" providerId="ADAL" clId="{5AE2208A-B299-4C99-A5F1-6021ED53B452}" dt="2025-03-25T08:46:11.978" v="155" actId="20577"/>
        <pc:sldMkLst>
          <pc:docMk/>
          <pc:sldMk cId="2675194004" sldId="489"/>
        </pc:sldMkLst>
        <pc:spChg chg="mod">
          <ac:chgData name="Giacomo Broggi" userId="2e4d45a7-718c-4b9a-9add-2c2848abe4d2" providerId="ADAL" clId="{5AE2208A-B299-4C99-A5F1-6021ED53B452}" dt="2025-03-25T08:46:11.978" v="155" actId="20577"/>
          <ac:spMkLst>
            <pc:docMk/>
            <pc:sldMk cId="2675194004" sldId="489"/>
            <ac:spMk id="4" creationId="{CC169AA9-68F9-05E8-C5CA-C5FCE7F93F95}"/>
          </ac:spMkLst>
        </pc:spChg>
      </pc:sldChg>
      <pc:sldChg chg="modSp add mod">
        <pc:chgData name="Giacomo Broggi" userId="2e4d45a7-718c-4b9a-9add-2c2848abe4d2" providerId="ADAL" clId="{5AE2208A-B299-4C99-A5F1-6021ED53B452}" dt="2025-03-25T08:46:57.484" v="164" actId="20577"/>
        <pc:sldMkLst>
          <pc:docMk/>
          <pc:sldMk cId="301662052" sldId="490"/>
        </pc:sldMkLst>
        <pc:spChg chg="mod">
          <ac:chgData name="Giacomo Broggi" userId="2e4d45a7-718c-4b9a-9add-2c2848abe4d2" providerId="ADAL" clId="{5AE2208A-B299-4C99-A5F1-6021ED53B452}" dt="2025-03-25T08:46:57.484" v="164" actId="20577"/>
          <ac:spMkLst>
            <pc:docMk/>
            <pc:sldMk cId="301662052" sldId="490"/>
            <ac:spMk id="4" creationId="{8F387B9D-D4AF-2D16-068D-EF5E538A4774}"/>
          </ac:spMkLst>
        </pc:spChg>
      </pc:sldChg>
      <pc:sldChg chg="modSp add mod">
        <pc:chgData name="Giacomo Broggi" userId="2e4d45a7-718c-4b9a-9add-2c2848abe4d2" providerId="ADAL" clId="{5AE2208A-B299-4C99-A5F1-6021ED53B452}" dt="2025-03-25T08:47:06.700" v="175" actId="20577"/>
        <pc:sldMkLst>
          <pc:docMk/>
          <pc:sldMk cId="445653761" sldId="491"/>
        </pc:sldMkLst>
      </pc:sldChg>
    </pc:docChg>
  </pc:docChgLst>
  <pc:docChgLst>
    <pc:chgData name="Giacomo Broggi" userId="S::giacomo.broggi@uniroma1.it::2e4d45a7-718c-4b9a-9add-2c2848abe4d2" providerId="AD" clId="Web-{DEBD7C31-69C8-CDC9-DA10-28D8A390D55A}"/>
    <pc:docChg chg="addSld delSld modSld sldOrd">
      <pc:chgData name="Giacomo Broggi" userId="S::giacomo.broggi@uniroma1.it::2e4d45a7-718c-4b9a-9add-2c2848abe4d2" providerId="AD" clId="Web-{DEBD7C31-69C8-CDC9-DA10-28D8A390D55A}" dt="2025-05-13T21:23:27.222" v="2269" actId="20577"/>
      <pc:docMkLst>
        <pc:docMk/>
      </pc:docMkLst>
      <pc:sldChg chg="modSp">
        <pc:chgData name="Giacomo Broggi" userId="S::giacomo.broggi@uniroma1.it::2e4d45a7-718c-4b9a-9add-2c2848abe4d2" providerId="AD" clId="Web-{DEBD7C31-69C8-CDC9-DA10-28D8A390D55A}" dt="2025-05-13T20:50:04.042" v="1473" actId="20577"/>
        <pc:sldMkLst>
          <pc:docMk/>
          <pc:sldMk cId="291191851" sldId="256"/>
        </pc:sldMkLst>
        <pc:spChg chg="mod">
          <ac:chgData name="Giacomo Broggi" userId="S::giacomo.broggi@uniroma1.it::2e4d45a7-718c-4b9a-9add-2c2848abe4d2" providerId="AD" clId="Web-{DEBD7C31-69C8-CDC9-DA10-28D8A390D55A}" dt="2025-05-13T20:50:04.042" v="1473" actId="20577"/>
          <ac:spMkLst>
            <pc:docMk/>
            <pc:sldMk cId="291191851" sldId="256"/>
            <ac:spMk id="3" creationId="{28AFBC1B-C9D9-68D7-2FAC-E934D1679E2A}"/>
          </ac:spMkLst>
        </pc:spChg>
        <pc:spChg chg="mod">
          <ac:chgData name="Giacomo Broggi" userId="S::giacomo.broggi@uniroma1.it::2e4d45a7-718c-4b9a-9add-2c2848abe4d2" providerId="AD" clId="Web-{DEBD7C31-69C8-CDC9-DA10-28D8A390D55A}" dt="2025-05-13T20:46:57.941" v="1365" actId="20577"/>
          <ac:spMkLst>
            <pc:docMk/>
            <pc:sldMk cId="291191851" sldId="256"/>
            <ac:spMk id="21" creationId="{FF84D2C2-3F65-E9F4-5CCF-0C9612BBB4D0}"/>
          </ac:spMkLst>
        </pc:spChg>
      </pc:sldChg>
      <pc:sldChg chg="modSp">
        <pc:chgData name="Giacomo Broggi" userId="S::giacomo.broggi@uniroma1.it::2e4d45a7-718c-4b9a-9add-2c2848abe4d2" providerId="AD" clId="Web-{DEBD7C31-69C8-CDC9-DA10-28D8A390D55A}" dt="2025-05-13T20:39:28.019" v="1167" actId="20577"/>
        <pc:sldMkLst>
          <pc:docMk/>
          <pc:sldMk cId="3568010592" sldId="262"/>
        </pc:sldMkLst>
        <pc:spChg chg="mod">
          <ac:chgData name="Giacomo Broggi" userId="S::giacomo.broggi@uniroma1.it::2e4d45a7-718c-4b9a-9add-2c2848abe4d2" providerId="AD" clId="Web-{DEBD7C31-69C8-CDC9-DA10-28D8A390D55A}" dt="2025-05-13T20:39:28.019" v="1167" actId="20577"/>
          <ac:spMkLst>
            <pc:docMk/>
            <pc:sldMk cId="3568010592" sldId="262"/>
            <ac:spMk id="3" creationId="{9E74B090-87D7-2605-65B6-5914AA0DD34E}"/>
          </ac:spMkLst>
        </pc:spChg>
      </pc:sldChg>
      <pc:sldChg chg="del">
        <pc:chgData name="Giacomo Broggi" userId="S::giacomo.broggi@uniroma1.it::2e4d45a7-718c-4b9a-9add-2c2848abe4d2" providerId="AD" clId="Web-{DEBD7C31-69C8-CDC9-DA10-28D8A390D55A}" dt="2025-05-13T20:16:59.143" v="679"/>
        <pc:sldMkLst>
          <pc:docMk/>
          <pc:sldMk cId="1312809851" sldId="263"/>
        </pc:sldMkLst>
      </pc:sldChg>
      <pc:sldChg chg="addSp modSp">
        <pc:chgData name="Giacomo Broggi" userId="S::giacomo.broggi@uniroma1.it::2e4d45a7-718c-4b9a-9add-2c2848abe4d2" providerId="AD" clId="Web-{DEBD7C31-69C8-CDC9-DA10-28D8A390D55A}" dt="2025-05-13T20:32:31.333" v="1048" actId="20577"/>
        <pc:sldMkLst>
          <pc:docMk/>
          <pc:sldMk cId="677391012" sldId="488"/>
        </pc:sldMkLst>
        <pc:spChg chg="add mod">
          <ac:chgData name="Giacomo Broggi" userId="S::giacomo.broggi@uniroma1.it::2e4d45a7-718c-4b9a-9add-2c2848abe4d2" providerId="AD" clId="Web-{DEBD7C31-69C8-CDC9-DA10-28D8A390D55A}" dt="2025-05-13T20:32:31.333" v="1048" actId="20577"/>
          <ac:spMkLst>
            <pc:docMk/>
            <pc:sldMk cId="677391012" sldId="488"/>
            <ac:spMk id="3" creationId="{A44D2888-99C7-EA81-17EF-D1755D369913}"/>
          </ac:spMkLst>
        </pc:spChg>
      </pc:sldChg>
      <pc:sldChg chg="modSp">
        <pc:chgData name="Giacomo Broggi" userId="S::giacomo.broggi@uniroma1.it::2e4d45a7-718c-4b9a-9add-2c2848abe4d2" providerId="AD" clId="Web-{DEBD7C31-69C8-CDC9-DA10-28D8A390D55A}" dt="2025-05-13T21:16:45.614" v="2189" actId="20577"/>
        <pc:sldMkLst>
          <pc:docMk/>
          <pc:sldMk cId="2675194004" sldId="489"/>
        </pc:sldMkLst>
        <pc:spChg chg="mod">
          <ac:chgData name="Giacomo Broggi" userId="S::giacomo.broggi@uniroma1.it::2e4d45a7-718c-4b9a-9add-2c2848abe4d2" providerId="AD" clId="Web-{DEBD7C31-69C8-CDC9-DA10-28D8A390D55A}" dt="2025-05-13T21:16:45.614" v="2189" actId="20577"/>
          <ac:spMkLst>
            <pc:docMk/>
            <pc:sldMk cId="2675194004" sldId="489"/>
            <ac:spMk id="3" creationId="{274733B4-8009-A8AC-1FC0-A656B85189F8}"/>
          </ac:spMkLst>
        </pc:spChg>
      </pc:sldChg>
      <pc:sldChg chg="addSp delSp modSp">
        <pc:chgData name="Giacomo Broggi" userId="S::giacomo.broggi@uniroma1.it::2e4d45a7-718c-4b9a-9add-2c2848abe4d2" providerId="AD" clId="Web-{DEBD7C31-69C8-CDC9-DA10-28D8A390D55A}" dt="2025-05-13T21:15:26.971" v="2175"/>
        <pc:sldMkLst>
          <pc:docMk/>
          <pc:sldMk cId="301662052" sldId="490"/>
        </pc:sldMkLst>
        <pc:spChg chg="add mod">
          <ac:chgData name="Giacomo Broggi" userId="S::giacomo.broggi@uniroma1.it::2e4d45a7-718c-4b9a-9add-2c2848abe4d2" providerId="AD" clId="Web-{DEBD7C31-69C8-CDC9-DA10-28D8A390D55A}" dt="2025-05-13T21:12:41.246" v="2113" actId="20577"/>
          <ac:spMkLst>
            <pc:docMk/>
            <pc:sldMk cId="301662052" sldId="490"/>
            <ac:spMk id="3" creationId="{856FDF5E-70C5-EEDE-2C05-44E929F93D30}"/>
          </ac:spMkLst>
        </pc:spChg>
        <pc:spChg chg="mod">
          <ac:chgData name="Giacomo Broggi" userId="S::giacomo.broggi@uniroma1.it::2e4d45a7-718c-4b9a-9add-2c2848abe4d2" providerId="AD" clId="Web-{DEBD7C31-69C8-CDC9-DA10-28D8A390D55A}" dt="2025-05-13T21:05:21.434" v="1702" actId="20577"/>
          <ac:spMkLst>
            <pc:docMk/>
            <pc:sldMk cId="301662052" sldId="490"/>
            <ac:spMk id="4" creationId="{8F387B9D-D4AF-2D16-068D-EF5E538A4774}"/>
          </ac:spMkLst>
        </pc:spChg>
        <pc:spChg chg="add mod">
          <ac:chgData name="Giacomo Broggi" userId="S::giacomo.broggi@uniroma1.it::2e4d45a7-718c-4b9a-9add-2c2848abe4d2" providerId="AD" clId="Web-{DEBD7C31-69C8-CDC9-DA10-28D8A390D55A}" dt="2025-05-13T21:15:24.658" v="2173" actId="1076"/>
          <ac:spMkLst>
            <pc:docMk/>
            <pc:sldMk cId="301662052" sldId="490"/>
            <ac:spMk id="5" creationId="{F2770ECD-3F29-426B-8170-FAF0F97E26DB}"/>
          </ac:spMkLst>
        </pc:spChg>
      </pc:sldChg>
      <pc:sldChg chg="del">
        <pc:chgData name="Giacomo Broggi" userId="S::giacomo.broggi@uniroma1.it::2e4d45a7-718c-4b9a-9add-2c2848abe4d2" providerId="AD" clId="Web-{DEBD7C31-69C8-CDC9-DA10-28D8A390D55A}" dt="2025-05-13T21:15:29.721" v="2176"/>
        <pc:sldMkLst>
          <pc:docMk/>
          <pc:sldMk cId="445653761" sldId="491"/>
        </pc:sldMkLst>
      </pc:sldChg>
      <pc:sldChg chg="modSp">
        <pc:chgData name="Giacomo Broggi" userId="S::giacomo.broggi@uniroma1.it::2e4d45a7-718c-4b9a-9add-2c2848abe4d2" providerId="AD" clId="Web-{DEBD7C31-69C8-CDC9-DA10-28D8A390D55A}" dt="2025-05-13T21:17:55.445" v="2214" actId="20577"/>
        <pc:sldMkLst>
          <pc:docMk/>
          <pc:sldMk cId="3807729548" sldId="492"/>
        </pc:sldMkLst>
        <pc:spChg chg="mod">
          <ac:chgData name="Giacomo Broggi" userId="S::giacomo.broggi@uniroma1.it::2e4d45a7-718c-4b9a-9add-2c2848abe4d2" providerId="AD" clId="Web-{DEBD7C31-69C8-CDC9-DA10-28D8A390D55A}" dt="2025-05-13T21:17:55.445" v="2214" actId="20577"/>
          <ac:spMkLst>
            <pc:docMk/>
            <pc:sldMk cId="3807729548" sldId="492"/>
            <ac:spMk id="9" creationId="{C86920FF-74BA-F4B1-D1A3-D69C8F39DBD4}"/>
          </ac:spMkLst>
        </pc:spChg>
      </pc:sldChg>
      <pc:sldChg chg="addSp delSp modSp">
        <pc:chgData name="Giacomo Broggi" userId="S::giacomo.broggi@uniroma1.it::2e4d45a7-718c-4b9a-9add-2c2848abe4d2" providerId="AD" clId="Web-{DEBD7C31-69C8-CDC9-DA10-28D8A390D55A}" dt="2025-05-13T20:44:49.656" v="1309" actId="20577"/>
        <pc:sldMkLst>
          <pc:docMk/>
          <pc:sldMk cId="1025612691" sldId="495"/>
        </pc:sldMkLst>
        <pc:graphicFrameChg chg="add mod modGraphic">
          <ac:chgData name="Giacomo Broggi" userId="S::giacomo.broggi@uniroma1.it::2e4d45a7-718c-4b9a-9add-2c2848abe4d2" providerId="AD" clId="Web-{DEBD7C31-69C8-CDC9-DA10-28D8A390D55A}" dt="2025-05-13T20:44:26.295" v="1298" actId="1076"/>
          <ac:graphicFrameMkLst>
            <pc:docMk/>
            <pc:sldMk cId="1025612691" sldId="495"/>
            <ac:graphicFrameMk id="10" creationId="{88CE19B0-06CF-602D-2F5B-7FDF7DB02782}"/>
          </ac:graphicFrameMkLst>
        </pc:graphicFrameChg>
        <pc:picChg chg="add mod">
          <ac:chgData name="Giacomo Broggi" userId="S::giacomo.broggi@uniroma1.it::2e4d45a7-718c-4b9a-9add-2c2848abe4d2" providerId="AD" clId="Web-{DEBD7C31-69C8-CDC9-DA10-28D8A390D55A}" dt="2025-05-13T20:44:40.296" v="1303" actId="1076"/>
          <ac:picMkLst>
            <pc:docMk/>
            <pc:sldMk cId="1025612691" sldId="495"/>
            <ac:picMk id="6" creationId="{332B4FEC-2EC2-5AA4-8078-FE0D488A4797}"/>
          </ac:picMkLst>
        </pc:picChg>
      </pc:sldChg>
      <pc:sldChg chg="addSp modSp">
        <pc:chgData name="Giacomo Broggi" userId="S::giacomo.broggi@uniroma1.it::2e4d45a7-718c-4b9a-9add-2c2848abe4d2" providerId="AD" clId="Web-{DEBD7C31-69C8-CDC9-DA10-28D8A390D55A}" dt="2025-05-13T20:39:14.831" v="1165" actId="20577"/>
        <pc:sldMkLst>
          <pc:docMk/>
          <pc:sldMk cId="915623750" sldId="496"/>
        </pc:sldMkLst>
        <pc:spChg chg="add mod">
          <ac:chgData name="Giacomo Broggi" userId="S::giacomo.broggi@uniroma1.it::2e4d45a7-718c-4b9a-9add-2c2848abe4d2" providerId="AD" clId="Web-{DEBD7C31-69C8-CDC9-DA10-28D8A390D55A}" dt="2025-05-13T20:31:03.736" v="1024" actId="1076"/>
          <ac:spMkLst>
            <pc:docMk/>
            <pc:sldMk cId="915623750" sldId="496"/>
            <ac:spMk id="5" creationId="{16994F44-B7E3-43F5-979A-801A69648205}"/>
          </ac:spMkLst>
        </pc:spChg>
        <pc:spChg chg="mod">
          <ac:chgData name="Giacomo Broggi" userId="S::giacomo.broggi@uniroma1.it::2e4d45a7-718c-4b9a-9add-2c2848abe4d2" providerId="AD" clId="Web-{DEBD7C31-69C8-CDC9-DA10-28D8A390D55A}" dt="2025-05-13T20:30:43.532" v="1019" actId="14100"/>
          <ac:spMkLst>
            <pc:docMk/>
            <pc:sldMk cId="915623750" sldId="496"/>
            <ac:spMk id="6" creationId="{0EC52E40-CB48-36D7-8240-87C94DC30D40}"/>
          </ac:spMkLst>
        </pc:spChg>
        <pc:spChg chg="add mod">
          <ac:chgData name="Giacomo Broggi" userId="S::giacomo.broggi@uniroma1.it::2e4d45a7-718c-4b9a-9add-2c2848abe4d2" providerId="AD" clId="Web-{DEBD7C31-69C8-CDC9-DA10-28D8A390D55A}" dt="2025-05-13T20:39:14.831" v="1165" actId="20577"/>
          <ac:spMkLst>
            <pc:docMk/>
            <pc:sldMk cId="915623750" sldId="496"/>
            <ac:spMk id="7" creationId="{BEEEF924-DED6-9D05-4555-2BD5BD8F4F0B}"/>
          </ac:spMkLst>
        </pc:spChg>
      </pc:sldChg>
      <pc:sldChg chg="addSp modSp">
        <pc:chgData name="Giacomo Broggi" userId="S::giacomo.broggi@uniroma1.it::2e4d45a7-718c-4b9a-9add-2c2848abe4d2" providerId="AD" clId="Web-{DEBD7C31-69C8-CDC9-DA10-28D8A390D55A}" dt="2025-05-13T20:37:50.328" v="1128" actId="20577"/>
        <pc:sldMkLst>
          <pc:docMk/>
          <pc:sldMk cId="580048789" sldId="497"/>
        </pc:sldMkLst>
        <pc:spChg chg="mod">
          <ac:chgData name="Giacomo Broggi" userId="S::giacomo.broggi@uniroma1.it::2e4d45a7-718c-4b9a-9add-2c2848abe4d2" providerId="AD" clId="Web-{DEBD7C31-69C8-CDC9-DA10-28D8A390D55A}" dt="2025-05-13T20:37:50.328" v="1128" actId="20577"/>
          <ac:spMkLst>
            <pc:docMk/>
            <pc:sldMk cId="580048789" sldId="497"/>
            <ac:spMk id="2" creationId="{537D0B4F-6AEF-B76F-8921-D901698D3073}"/>
          </ac:spMkLst>
        </pc:spChg>
        <pc:spChg chg="add mod">
          <ac:chgData name="Giacomo Broggi" userId="S::giacomo.broggi@uniroma1.it::2e4d45a7-718c-4b9a-9add-2c2848abe4d2" providerId="AD" clId="Web-{DEBD7C31-69C8-CDC9-DA10-28D8A390D55A}" dt="2025-05-13T20:35:34.167" v="1121" actId="1076"/>
          <ac:spMkLst>
            <pc:docMk/>
            <pc:sldMk cId="580048789" sldId="497"/>
            <ac:spMk id="3" creationId="{4631BCF1-55F3-9918-3436-6F86D94C40FA}"/>
          </ac:spMkLst>
        </pc:spChg>
        <pc:spChg chg="mod">
          <ac:chgData name="Giacomo Broggi" userId="S::giacomo.broggi@uniroma1.it::2e4d45a7-718c-4b9a-9add-2c2848abe4d2" providerId="AD" clId="Web-{DEBD7C31-69C8-CDC9-DA10-28D8A390D55A}" dt="2025-05-13T20:36:12.262" v="1122" actId="1076"/>
          <ac:spMkLst>
            <pc:docMk/>
            <pc:sldMk cId="580048789" sldId="497"/>
            <ac:spMk id="15" creationId="{5420DB56-B6DA-26BD-B4A0-0AF753DA88D2}"/>
          </ac:spMkLst>
        </pc:spChg>
      </pc:sldChg>
      <pc:sldChg chg="addSp delSp modSp">
        <pc:chgData name="Giacomo Broggi" userId="S::giacomo.broggi@uniroma1.it::2e4d45a7-718c-4b9a-9add-2c2848abe4d2" providerId="AD" clId="Web-{DEBD7C31-69C8-CDC9-DA10-28D8A390D55A}" dt="2025-05-13T20:26:08.944" v="835" actId="20577"/>
        <pc:sldMkLst>
          <pc:docMk/>
          <pc:sldMk cId="2532528836" sldId="498"/>
        </pc:sldMkLst>
        <pc:spChg chg="mod">
          <ac:chgData name="Giacomo Broggi" userId="S::giacomo.broggi@uniroma1.it::2e4d45a7-718c-4b9a-9add-2c2848abe4d2" providerId="AD" clId="Web-{DEBD7C31-69C8-CDC9-DA10-28D8A390D55A}" dt="2025-05-13T20:26:08.944" v="835" actId="20577"/>
          <ac:spMkLst>
            <pc:docMk/>
            <pc:sldMk cId="2532528836" sldId="498"/>
            <ac:spMk id="6" creationId="{6D8A2479-8C5B-DF90-4C55-3DD851467A6D}"/>
          </ac:spMkLst>
        </pc:spChg>
        <pc:spChg chg="add mod">
          <ac:chgData name="Giacomo Broggi" userId="S::giacomo.broggi@uniroma1.it::2e4d45a7-718c-4b9a-9add-2c2848abe4d2" providerId="AD" clId="Web-{DEBD7C31-69C8-CDC9-DA10-28D8A390D55A}" dt="2025-05-13T20:22:24.405" v="738" actId="1076"/>
          <ac:spMkLst>
            <pc:docMk/>
            <pc:sldMk cId="2532528836" sldId="498"/>
            <ac:spMk id="17" creationId="{EB14D1A6-620E-F487-E986-B7DBE681CDC6}"/>
          </ac:spMkLst>
        </pc:spChg>
        <pc:spChg chg="add mod">
          <ac:chgData name="Giacomo Broggi" userId="S::giacomo.broggi@uniroma1.it::2e4d45a7-718c-4b9a-9add-2c2848abe4d2" providerId="AD" clId="Web-{DEBD7C31-69C8-CDC9-DA10-28D8A390D55A}" dt="2025-05-13T20:22:34.343" v="741" actId="20577"/>
          <ac:spMkLst>
            <pc:docMk/>
            <pc:sldMk cId="2532528836" sldId="498"/>
            <ac:spMk id="18" creationId="{81FFB078-24D2-84F5-162C-1786BEA9CDAC}"/>
          </ac:spMkLst>
        </pc:spChg>
        <pc:picChg chg="add mod modCrop">
          <ac:chgData name="Giacomo Broggi" userId="S::giacomo.broggi@uniroma1.it::2e4d45a7-718c-4b9a-9add-2c2848abe4d2" providerId="AD" clId="Web-{DEBD7C31-69C8-CDC9-DA10-28D8A390D55A}" dt="2025-05-13T20:22:09.326" v="732" actId="1076"/>
          <ac:picMkLst>
            <pc:docMk/>
            <pc:sldMk cId="2532528836" sldId="498"/>
            <ac:picMk id="15" creationId="{8C205A70-FC9B-44F8-2962-AEA8F35901B9}"/>
          </ac:picMkLst>
        </pc:picChg>
        <pc:picChg chg="add mod modCrop">
          <ac:chgData name="Giacomo Broggi" userId="S::giacomo.broggi@uniroma1.it::2e4d45a7-718c-4b9a-9add-2c2848abe4d2" providerId="AD" clId="Web-{DEBD7C31-69C8-CDC9-DA10-28D8A390D55A}" dt="2025-05-13T20:22:09.357" v="733" actId="1076"/>
          <ac:picMkLst>
            <pc:docMk/>
            <pc:sldMk cId="2532528836" sldId="498"/>
            <ac:picMk id="16" creationId="{252FBB63-B4EF-1BC8-0642-A1CFD53F66D0}"/>
          </ac:picMkLst>
        </pc:picChg>
      </pc:sldChg>
      <pc:sldChg chg="addSp delSp modSp">
        <pc:chgData name="Giacomo Broggi" userId="S::giacomo.broggi@uniroma1.it::2e4d45a7-718c-4b9a-9add-2c2848abe4d2" providerId="AD" clId="Web-{DEBD7C31-69C8-CDC9-DA10-28D8A390D55A}" dt="2025-05-13T20:53:48.237" v="1500" actId="20577"/>
        <pc:sldMkLst>
          <pc:docMk/>
          <pc:sldMk cId="1988925090" sldId="499"/>
        </pc:sldMkLst>
        <pc:spChg chg="mod">
          <ac:chgData name="Giacomo Broggi" userId="S::giacomo.broggi@uniroma1.it::2e4d45a7-718c-4b9a-9add-2c2848abe4d2" providerId="AD" clId="Web-{DEBD7C31-69C8-CDC9-DA10-28D8A390D55A}" dt="2025-05-13T20:53:48.237" v="1500" actId="20577"/>
          <ac:spMkLst>
            <pc:docMk/>
            <pc:sldMk cId="1988925090" sldId="499"/>
            <ac:spMk id="19" creationId="{67FF4BB6-4CD7-B31F-8D1E-4D86E24DFDEB}"/>
          </ac:spMkLst>
        </pc:spChg>
        <pc:picChg chg="add mod modCrop">
          <ac:chgData name="Giacomo Broggi" userId="S::giacomo.broggi@uniroma1.it::2e4d45a7-718c-4b9a-9add-2c2848abe4d2" providerId="AD" clId="Web-{DEBD7C31-69C8-CDC9-DA10-28D8A390D55A}" dt="2025-05-13T20:01:42.736" v="97" actId="1076"/>
          <ac:picMkLst>
            <pc:docMk/>
            <pc:sldMk cId="1988925090" sldId="499"/>
            <ac:picMk id="3" creationId="{4B320741-C228-3B33-86F6-159E49BF15FD}"/>
          </ac:picMkLst>
        </pc:picChg>
        <pc:picChg chg="add mod modCrop">
          <ac:chgData name="Giacomo Broggi" userId="S::giacomo.broggi@uniroma1.it::2e4d45a7-718c-4b9a-9add-2c2848abe4d2" providerId="AD" clId="Web-{DEBD7C31-69C8-CDC9-DA10-28D8A390D55A}" dt="2025-05-13T20:01:42.767" v="98" actId="1076"/>
          <ac:picMkLst>
            <pc:docMk/>
            <pc:sldMk cId="1988925090" sldId="499"/>
            <ac:picMk id="6" creationId="{2EA5EF55-CC32-671D-BD5C-BDC1B9212B4F}"/>
          </ac:picMkLst>
        </pc:picChg>
      </pc:sldChg>
      <pc:sldChg chg="addSp modSp">
        <pc:chgData name="Giacomo Broggi" userId="S::giacomo.broggi@uniroma1.it::2e4d45a7-718c-4b9a-9add-2c2848abe4d2" providerId="AD" clId="Web-{DEBD7C31-69C8-CDC9-DA10-28D8A390D55A}" dt="2025-05-13T21:00:09.548" v="1547" actId="20577"/>
        <pc:sldMkLst>
          <pc:docMk/>
          <pc:sldMk cId="2067085985" sldId="500"/>
        </pc:sldMkLst>
        <pc:spChg chg="mod">
          <ac:chgData name="Giacomo Broggi" userId="S::giacomo.broggi@uniroma1.it::2e4d45a7-718c-4b9a-9add-2c2848abe4d2" providerId="AD" clId="Web-{DEBD7C31-69C8-CDC9-DA10-28D8A390D55A}" dt="2025-05-13T20:58:38.560" v="1530" actId="20577"/>
          <ac:spMkLst>
            <pc:docMk/>
            <pc:sldMk cId="2067085985" sldId="500"/>
            <ac:spMk id="3" creationId="{7C20C417-EBF3-1736-6D34-EE6D230823B1}"/>
          </ac:spMkLst>
        </pc:spChg>
        <pc:spChg chg="mod">
          <ac:chgData name="Giacomo Broggi" userId="S::giacomo.broggi@uniroma1.it::2e4d45a7-718c-4b9a-9add-2c2848abe4d2" providerId="AD" clId="Web-{DEBD7C31-69C8-CDC9-DA10-28D8A390D55A}" dt="2025-05-13T21:00:09.548" v="1547" actId="20577"/>
          <ac:spMkLst>
            <pc:docMk/>
            <pc:sldMk cId="2067085985" sldId="500"/>
            <ac:spMk id="7" creationId="{CF8CECD8-3906-EB46-DAD0-56B6F49F1A04}"/>
          </ac:spMkLst>
        </pc:spChg>
      </pc:sldChg>
      <pc:sldChg chg="delSp modSp add replId">
        <pc:chgData name="Giacomo Broggi" userId="S::giacomo.broggi@uniroma1.it::2e4d45a7-718c-4b9a-9add-2c2848abe4d2" providerId="AD" clId="Web-{DEBD7C31-69C8-CDC9-DA10-28D8A390D55A}" dt="2025-05-13T20:11:42.085" v="525" actId="20577"/>
        <pc:sldMkLst>
          <pc:docMk/>
          <pc:sldMk cId="2465771311" sldId="501"/>
        </pc:sldMkLst>
      </pc:sldChg>
      <pc:sldChg chg="addSp delSp modSp add replId">
        <pc:chgData name="Giacomo Broggi" userId="S::giacomo.broggi@uniroma1.it::2e4d45a7-718c-4b9a-9add-2c2848abe4d2" providerId="AD" clId="Web-{DEBD7C31-69C8-CDC9-DA10-28D8A390D55A}" dt="2025-05-13T21:23:27.222" v="2269" actId="20577"/>
        <pc:sldMkLst>
          <pc:docMk/>
          <pc:sldMk cId="921105216" sldId="502"/>
        </pc:sldMkLst>
        <pc:spChg chg="mod">
          <ac:chgData name="Giacomo Broggi" userId="S::giacomo.broggi@uniroma1.it::2e4d45a7-718c-4b9a-9add-2c2848abe4d2" providerId="AD" clId="Web-{DEBD7C31-69C8-CDC9-DA10-28D8A390D55A}" dt="2025-05-13T21:23:27.222" v="2269" actId="20577"/>
          <ac:spMkLst>
            <pc:docMk/>
            <pc:sldMk cId="921105216" sldId="502"/>
            <ac:spMk id="6" creationId="{9C9AF493-41B9-8414-5278-FBE8CFD2FD4E}"/>
          </ac:spMkLst>
        </pc:spChg>
        <pc:spChg chg="add mod">
          <ac:chgData name="Giacomo Broggi" userId="S::giacomo.broggi@uniroma1.it::2e4d45a7-718c-4b9a-9add-2c2848abe4d2" providerId="AD" clId="Web-{DEBD7C31-69C8-CDC9-DA10-28D8A390D55A}" dt="2025-05-13T21:22:21.782" v="2218" actId="1076"/>
          <ac:spMkLst>
            <pc:docMk/>
            <pc:sldMk cId="921105216" sldId="502"/>
            <ac:spMk id="9" creationId="{4316AA3D-A18B-4DDD-A6D9-6C40989E86F6}"/>
          </ac:spMkLst>
        </pc:spChg>
        <pc:spChg chg="add mod">
          <ac:chgData name="Giacomo Broggi" userId="S::giacomo.broggi@uniroma1.it::2e4d45a7-718c-4b9a-9add-2c2848abe4d2" providerId="AD" clId="Web-{DEBD7C31-69C8-CDC9-DA10-28D8A390D55A}" dt="2025-05-13T21:22:43.767" v="2240" actId="1076"/>
          <ac:spMkLst>
            <pc:docMk/>
            <pc:sldMk cId="921105216" sldId="502"/>
            <ac:spMk id="10" creationId="{61E5C53F-E3AA-DA3F-91E0-04E4E479D9A9}"/>
          </ac:spMkLst>
        </pc:spChg>
        <pc:spChg chg="mod">
          <ac:chgData name="Giacomo Broggi" userId="S::giacomo.broggi@uniroma1.it::2e4d45a7-718c-4b9a-9add-2c2848abe4d2" providerId="AD" clId="Web-{DEBD7C31-69C8-CDC9-DA10-28D8A390D55A}" dt="2025-05-13T20:27:14.165" v="847" actId="20577"/>
          <ac:spMkLst>
            <pc:docMk/>
            <pc:sldMk cId="921105216" sldId="502"/>
            <ac:spMk id="13" creationId="{539AB7A8-B627-5EA2-1698-051BBADFAED0}"/>
          </ac:spMkLst>
        </pc:spChg>
        <pc:picChg chg="add mod">
          <ac:chgData name="Giacomo Broggi" userId="S::giacomo.broggi@uniroma1.it::2e4d45a7-718c-4b9a-9add-2c2848abe4d2" providerId="AD" clId="Web-{DEBD7C31-69C8-CDC9-DA10-28D8A390D55A}" dt="2025-05-13T21:22:21.766" v="2217" actId="1076"/>
          <ac:picMkLst>
            <pc:docMk/>
            <pc:sldMk cId="921105216" sldId="502"/>
            <ac:picMk id="7" creationId="{21361BAF-6488-C8B7-5402-C88AC26D3B44}"/>
          </ac:picMkLst>
        </pc:picChg>
      </pc:sldChg>
      <pc:sldChg chg="delSp modSp add">
        <pc:chgData name="Giacomo Broggi" userId="S::giacomo.broggi@uniroma1.it::2e4d45a7-718c-4b9a-9add-2c2848abe4d2" providerId="AD" clId="Web-{DEBD7C31-69C8-CDC9-DA10-28D8A390D55A}" dt="2025-05-13T20:56:47.337" v="1527" actId="20577"/>
        <pc:sldMkLst>
          <pc:docMk/>
          <pc:sldMk cId="1036244347" sldId="520"/>
        </pc:sldMkLst>
        <pc:spChg chg="mod">
          <ac:chgData name="Giacomo Broggi" userId="S::giacomo.broggi@uniroma1.it::2e4d45a7-718c-4b9a-9add-2c2848abe4d2" providerId="AD" clId="Web-{DEBD7C31-69C8-CDC9-DA10-28D8A390D55A}" dt="2025-05-13T20:54:52.958" v="1514" actId="20577"/>
          <ac:spMkLst>
            <pc:docMk/>
            <pc:sldMk cId="1036244347" sldId="520"/>
            <ac:spMk id="4" creationId="{6AE4CB24-7FF7-39D7-8403-63D9401A3CA9}"/>
          </ac:spMkLst>
        </pc:spChg>
        <pc:spChg chg="mod">
          <ac:chgData name="Giacomo Broggi" userId="S::giacomo.broggi@uniroma1.it::2e4d45a7-718c-4b9a-9add-2c2848abe4d2" providerId="AD" clId="Web-{DEBD7C31-69C8-CDC9-DA10-28D8A390D55A}" dt="2025-05-13T20:56:47.337" v="1527" actId="20577"/>
          <ac:spMkLst>
            <pc:docMk/>
            <pc:sldMk cId="1036244347" sldId="520"/>
            <ac:spMk id="11" creationId="{0478EE7E-BB5F-0E72-ECE2-152FB440CC3A}"/>
          </ac:spMkLst>
        </pc:spChg>
      </pc:sldChg>
      <pc:sldChg chg="delSp modSp add replId">
        <pc:chgData name="Giacomo Broggi" userId="S::giacomo.broggi@uniroma1.it::2e4d45a7-718c-4b9a-9add-2c2848abe4d2" providerId="AD" clId="Web-{DEBD7C31-69C8-CDC9-DA10-28D8A390D55A}" dt="2025-05-13T21:03:20.726" v="1648" actId="20577"/>
        <pc:sldMkLst>
          <pc:docMk/>
          <pc:sldMk cId="3549118973" sldId="521"/>
        </pc:sldMkLst>
        <pc:spChg chg="mod">
          <ac:chgData name="Giacomo Broggi" userId="S::giacomo.broggi@uniroma1.it::2e4d45a7-718c-4b9a-9add-2c2848abe4d2" providerId="AD" clId="Web-{DEBD7C31-69C8-CDC9-DA10-28D8A390D55A}" dt="2025-05-13T21:03:20.726" v="1648" actId="20577"/>
          <ac:spMkLst>
            <pc:docMk/>
            <pc:sldMk cId="3549118973" sldId="521"/>
            <ac:spMk id="3" creationId="{1851CE77-266F-9ADC-C17F-B5B6C27B8C96}"/>
          </ac:spMkLst>
        </pc:spChg>
        <pc:spChg chg="mod">
          <ac:chgData name="Giacomo Broggi" userId="S::giacomo.broggi@uniroma1.it::2e4d45a7-718c-4b9a-9add-2c2848abe4d2" providerId="AD" clId="Web-{DEBD7C31-69C8-CDC9-DA10-28D8A390D55A}" dt="2025-05-13T21:01:46.567" v="1550" actId="20577"/>
          <ac:spMkLst>
            <pc:docMk/>
            <pc:sldMk cId="3549118973" sldId="521"/>
            <ac:spMk id="13" creationId="{8A2CBE0E-684F-7285-2A46-2549E3C66291}"/>
          </ac:spMkLst>
        </pc:spChg>
      </pc:sldChg>
      <pc:sldChg chg="modSp add ord replId">
        <pc:chgData name="Giacomo Broggi" userId="S::giacomo.broggi@uniroma1.it::2e4d45a7-718c-4b9a-9add-2c2848abe4d2" providerId="AD" clId="Web-{DEBD7C31-69C8-CDC9-DA10-28D8A390D55A}" dt="2025-05-13T21:04:27.744" v="1693" actId="20577"/>
        <pc:sldMkLst>
          <pc:docMk/>
          <pc:sldMk cId="4115690895" sldId="522"/>
        </pc:sldMkLst>
        <pc:spChg chg="mod">
          <ac:chgData name="Giacomo Broggi" userId="S::giacomo.broggi@uniroma1.it::2e4d45a7-718c-4b9a-9add-2c2848abe4d2" providerId="AD" clId="Web-{DEBD7C31-69C8-CDC9-DA10-28D8A390D55A}" dt="2025-05-13T21:04:27.744" v="1693" actId="20577"/>
          <ac:spMkLst>
            <pc:docMk/>
            <pc:sldMk cId="4115690895" sldId="522"/>
            <ac:spMk id="3" creationId="{DE757140-268A-590E-CF7E-9F135DEA8E70}"/>
          </ac:spMkLst>
        </pc:spChg>
        <pc:spChg chg="mod">
          <ac:chgData name="Giacomo Broggi" userId="S::giacomo.broggi@uniroma1.it::2e4d45a7-718c-4b9a-9add-2c2848abe4d2" providerId="AD" clId="Web-{DEBD7C31-69C8-CDC9-DA10-28D8A390D55A}" dt="2025-05-13T21:03:52.274" v="1672" actId="20577"/>
          <ac:spMkLst>
            <pc:docMk/>
            <pc:sldMk cId="4115690895" sldId="522"/>
            <ac:spMk id="13" creationId="{FC80B14A-592E-0787-44BE-4E2AB67258B7}"/>
          </ac:spMkLst>
        </pc:spChg>
      </pc:sldChg>
    </pc:docChg>
  </pc:docChgLst>
  <pc:docChgLst>
    <pc:chgData name="Guest User" userId="S::urn:spo:tenantanon#c94243eb-6f0e-4566-a296-b5dfc9d2573b::" providerId="AD" clId="Web-{68941806-46F5-EDAD-0871-421C4DA6F2F1}"/>
    <pc:docChg chg="modSld">
      <pc:chgData name="Guest User" userId="S::urn:spo:tenantanon#c94243eb-6f0e-4566-a296-b5dfc9d2573b::" providerId="AD" clId="Web-{68941806-46F5-EDAD-0871-421C4DA6F2F1}" dt="2025-05-19T13:21:30.970" v="2" actId="1076"/>
      <pc:docMkLst>
        <pc:docMk/>
      </pc:docMkLst>
      <pc:sldChg chg="modSp">
        <pc:chgData name="Guest User" userId="S::urn:spo:tenantanon#c94243eb-6f0e-4566-a296-b5dfc9d2573b::" providerId="AD" clId="Web-{68941806-46F5-EDAD-0871-421C4DA6F2F1}" dt="2025-05-19T13:21:30.970" v="2" actId="1076"/>
        <pc:sldMkLst>
          <pc:docMk/>
          <pc:sldMk cId="1036244347" sldId="520"/>
        </pc:sldMkLst>
        <pc:picChg chg="mod">
          <ac:chgData name="Guest User" userId="S::urn:spo:tenantanon#c94243eb-6f0e-4566-a296-b5dfc9d2573b::" providerId="AD" clId="Web-{68941806-46F5-EDAD-0871-421C4DA6F2F1}" dt="2025-05-19T13:21:30.970" v="2" actId="1076"/>
          <ac:picMkLst>
            <pc:docMk/>
            <pc:sldMk cId="1036244347" sldId="520"/>
            <ac:picMk id="6" creationId="{51CB6973-8423-B07F-1F35-233CD2046F30}"/>
          </ac:picMkLst>
        </pc:picChg>
      </pc:sldChg>
    </pc:docChg>
  </pc:docChgLst>
  <pc:docChgLst>
    <pc:chgData name="Giacomo Broggi" userId="802f1e1e-90e5-41bb-9673-7a26438a2c5d" providerId="ADAL" clId="{3F184547-F776-4073-88E1-C5E76A85CA36}"/>
    <pc:docChg chg="undo custSel addSld delSld modSld">
      <pc:chgData name="Giacomo Broggi" userId="802f1e1e-90e5-41bb-9673-7a26438a2c5d" providerId="ADAL" clId="{3F184547-F776-4073-88E1-C5E76A85CA36}" dt="2024-10-24T08:31:05.643" v="114"/>
      <pc:docMkLst>
        <pc:docMk/>
      </pc:docMkLst>
      <pc:sldChg chg="modSp mod">
        <pc:chgData name="Giacomo Broggi" userId="802f1e1e-90e5-41bb-9673-7a26438a2c5d" providerId="ADAL" clId="{3F184547-F776-4073-88E1-C5E76A85CA36}" dt="2024-10-24T08:18:13.175" v="73" actId="20577"/>
        <pc:sldMkLst>
          <pc:docMk/>
          <pc:sldMk cId="3568010592" sldId="262"/>
        </pc:sldMkLst>
      </pc:sldChg>
      <pc:sldChg chg="modSp mod">
        <pc:chgData name="Giacomo Broggi" userId="802f1e1e-90e5-41bb-9673-7a26438a2c5d" providerId="ADAL" clId="{3F184547-F776-4073-88E1-C5E76A85CA36}" dt="2024-10-24T08:18:33.576" v="77" actId="20577"/>
        <pc:sldMkLst>
          <pc:docMk/>
          <pc:sldMk cId="1312809851" sldId="263"/>
        </pc:sldMkLst>
      </pc:sldChg>
      <pc:sldChg chg="modSp mod">
        <pc:chgData name="Giacomo Broggi" userId="802f1e1e-90e5-41bb-9673-7a26438a2c5d" providerId="ADAL" clId="{3F184547-F776-4073-88E1-C5E76A85CA36}" dt="2024-10-24T08:22:09.427" v="95" actId="20577"/>
        <pc:sldMkLst>
          <pc:docMk/>
          <pc:sldMk cId="3981799695" sldId="274"/>
        </pc:sldMkLst>
      </pc:sldChg>
      <pc:sldChg chg="modSp mod">
        <pc:chgData name="Giacomo Broggi" userId="802f1e1e-90e5-41bb-9673-7a26438a2c5d" providerId="ADAL" clId="{3F184547-F776-4073-88E1-C5E76A85CA36}" dt="2024-10-24T08:16:40.772" v="52" actId="20577"/>
        <pc:sldMkLst>
          <pc:docMk/>
          <pc:sldMk cId="1288338514" sldId="283"/>
        </pc:sldMkLst>
      </pc:sldChg>
      <pc:sldChg chg="modSp mod">
        <pc:chgData name="Giacomo Broggi" userId="802f1e1e-90e5-41bb-9673-7a26438a2c5d" providerId="ADAL" clId="{3F184547-F776-4073-88E1-C5E76A85CA36}" dt="2024-10-24T08:19:03.588" v="82" actId="20577"/>
        <pc:sldMkLst>
          <pc:docMk/>
          <pc:sldMk cId="2690172274" sldId="306"/>
        </pc:sldMkLst>
      </pc:sldChg>
      <pc:sldChg chg="modSp del mod">
        <pc:chgData name="Giacomo Broggi" userId="802f1e1e-90e5-41bb-9673-7a26438a2c5d" providerId="ADAL" clId="{3F184547-F776-4073-88E1-C5E76A85CA36}" dt="2024-10-24T08:19:41.241" v="92" actId="47"/>
        <pc:sldMkLst>
          <pc:docMk/>
          <pc:sldMk cId="2736951926" sldId="307"/>
        </pc:sldMkLst>
      </pc:sldChg>
      <pc:sldChg chg="modSp mod modAnim">
        <pc:chgData name="Giacomo Broggi" userId="802f1e1e-90e5-41bb-9673-7a26438a2c5d" providerId="ADAL" clId="{3F184547-F776-4073-88E1-C5E76A85CA36}" dt="2024-10-24T08:31:00.395" v="113"/>
        <pc:sldMkLst>
          <pc:docMk/>
          <pc:sldMk cId="2881134635" sldId="451"/>
        </pc:sldMkLst>
      </pc:sldChg>
      <pc:sldChg chg="addSp delSp modSp mod modAnim">
        <pc:chgData name="Giacomo Broggi" userId="802f1e1e-90e5-41bb-9673-7a26438a2c5d" providerId="ADAL" clId="{3F184547-F776-4073-88E1-C5E76A85CA36}" dt="2024-10-24T08:31:05.643" v="114"/>
        <pc:sldMkLst>
          <pc:docMk/>
          <pc:sldMk cId="2784100795" sldId="452"/>
        </pc:sldMkLst>
      </pc:sldChg>
      <pc:sldChg chg="add del">
        <pc:chgData name="Giacomo Broggi" userId="802f1e1e-90e5-41bb-9673-7a26438a2c5d" providerId="ADAL" clId="{3F184547-F776-4073-88E1-C5E76A85CA36}" dt="2024-10-24T08:14:55.009" v="16"/>
        <pc:sldMkLst>
          <pc:docMk/>
          <pc:sldMk cId="2794307932" sldId="454"/>
        </pc:sldMkLst>
      </pc:sldChg>
      <pc:sldChg chg="add del">
        <pc:chgData name="Giacomo Broggi" userId="802f1e1e-90e5-41bb-9673-7a26438a2c5d" providerId="ADAL" clId="{3F184547-F776-4073-88E1-C5E76A85CA36}" dt="2024-10-24T08:14:55.009" v="16"/>
        <pc:sldMkLst>
          <pc:docMk/>
          <pc:sldMk cId="2652060990" sldId="455"/>
        </pc:sldMkLst>
      </pc:sldChg>
      <pc:sldChg chg="modSp add del mod">
        <pc:chgData name="Giacomo Broggi" userId="802f1e1e-90e5-41bb-9673-7a26438a2c5d" providerId="ADAL" clId="{3F184547-F776-4073-88E1-C5E76A85CA36}" dt="2024-10-24T08:21:52.823" v="93" actId="20577"/>
        <pc:sldMkLst>
          <pc:docMk/>
          <pc:sldMk cId="2002256923" sldId="456"/>
        </pc:sldMkLst>
      </pc:sldChg>
      <pc:sldChg chg="add">
        <pc:chgData name="Giacomo Broggi" userId="802f1e1e-90e5-41bb-9673-7a26438a2c5d" providerId="ADAL" clId="{3F184547-F776-4073-88E1-C5E76A85CA36}" dt="2024-10-24T08:19:39.747" v="91"/>
        <pc:sldMkLst>
          <pc:docMk/>
          <pc:sldMk cId="2277432221" sldId="481"/>
        </pc:sldMkLst>
      </pc:sldChg>
    </pc:docChg>
  </pc:docChgLst>
  <pc:docChgLst>
    <pc:chgData name="Giacomo Broggi" userId="S::giacomo.broggi@uniroma1.it::2e4d45a7-718c-4b9a-9add-2c2848abe4d2" providerId="AD" clId="Web-{10A00D74-D96A-DBBC-0265-33F92BB1E82D}"/>
    <pc:docChg chg="addSld delSld modSld">
      <pc:chgData name="Giacomo Broggi" userId="S::giacomo.broggi@uniroma1.it::2e4d45a7-718c-4b9a-9add-2c2848abe4d2" providerId="AD" clId="Web-{10A00D74-D96A-DBBC-0265-33F92BB1E82D}" dt="2025-06-17T08:14:28.132" v="400"/>
      <pc:docMkLst>
        <pc:docMk/>
      </pc:docMkLst>
      <pc:sldChg chg="modSp">
        <pc:chgData name="Giacomo Broggi" userId="S::giacomo.broggi@uniroma1.it::2e4d45a7-718c-4b9a-9add-2c2848abe4d2" providerId="AD" clId="Web-{10A00D74-D96A-DBBC-0265-33F92BB1E82D}" dt="2025-06-17T08:13:54.256" v="389" actId="20577"/>
        <pc:sldMkLst>
          <pc:docMk/>
          <pc:sldMk cId="291191851" sldId="256"/>
        </pc:sldMkLst>
        <pc:spChg chg="mod">
          <ac:chgData name="Giacomo Broggi" userId="S::giacomo.broggi@uniroma1.it::2e4d45a7-718c-4b9a-9add-2c2848abe4d2" providerId="AD" clId="Web-{10A00D74-D96A-DBBC-0265-33F92BB1E82D}" dt="2025-06-17T08:13:54.256" v="389" actId="20577"/>
          <ac:spMkLst>
            <pc:docMk/>
            <pc:sldMk cId="291191851" sldId="256"/>
            <ac:spMk id="8" creationId="{B1B3F7A6-AE73-E57F-A827-CF9DB54F77B0}"/>
          </ac:spMkLst>
        </pc:spChg>
        <pc:spChg chg="mod">
          <ac:chgData name="Giacomo Broggi" userId="S::giacomo.broggi@uniroma1.it::2e4d45a7-718c-4b9a-9add-2c2848abe4d2" providerId="AD" clId="Web-{10A00D74-D96A-DBBC-0265-33F92BB1E82D}" dt="2025-06-17T07:51:52.015" v="35" actId="20577"/>
          <ac:spMkLst>
            <pc:docMk/>
            <pc:sldMk cId="291191851" sldId="256"/>
            <ac:spMk id="16" creationId="{C8DD82B8-2874-248A-14E6-EC73DD8F4E30}"/>
          </ac:spMkLst>
        </pc:spChg>
      </pc:sldChg>
      <pc:sldChg chg="addSp delSp">
        <pc:chgData name="Giacomo Broggi" userId="S::giacomo.broggi@uniroma1.it::2e4d45a7-718c-4b9a-9add-2c2848abe4d2" providerId="AD" clId="Web-{10A00D74-D96A-DBBC-0265-33F92BB1E82D}" dt="2025-06-17T08:10:01.453" v="302"/>
        <pc:sldMkLst>
          <pc:docMk/>
          <pc:sldMk cId="3568010592" sldId="262"/>
        </pc:sldMkLst>
        <pc:spChg chg="del">
          <ac:chgData name="Giacomo Broggi" userId="S::giacomo.broggi@uniroma1.it::2e4d45a7-718c-4b9a-9add-2c2848abe4d2" providerId="AD" clId="Web-{10A00D74-D96A-DBBC-0265-33F92BB1E82D}" dt="2025-06-17T08:10:01.376" v="300"/>
          <ac:spMkLst>
            <pc:docMk/>
            <pc:sldMk cId="3568010592" sldId="262"/>
            <ac:spMk id="7" creationId="{C8154A27-0551-40B8-D3B8-866CA075EBC2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01.438" v="301"/>
          <ac:spMkLst>
            <pc:docMk/>
            <pc:sldMk cId="3568010592" sldId="262"/>
            <ac:spMk id="8" creationId="{CDDD1935-FA71-70E6-0A7A-393912ECD100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01.376" v="299"/>
          <ac:spMkLst>
            <pc:docMk/>
            <pc:sldMk cId="3568010592" sldId="262"/>
            <ac:spMk id="9" creationId="{CC5231E0-DE5A-1078-BB74-C255D1F03F80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01.453" v="302"/>
          <ac:spMkLst>
            <pc:docMk/>
            <pc:sldMk cId="3568010592" sldId="262"/>
            <ac:spMk id="15" creationId="{A7C1AC5C-0E45-1E6E-FD0C-FA76AF07D083}"/>
          </ac:spMkLst>
        </pc:spChg>
      </pc:sldChg>
      <pc:sldChg chg="addSp delSp">
        <pc:chgData name="Giacomo Broggi" userId="S::giacomo.broggi@uniroma1.it::2e4d45a7-718c-4b9a-9add-2c2848abe4d2" providerId="AD" clId="Web-{10A00D74-D96A-DBBC-0265-33F92BB1E82D}" dt="2025-06-17T08:10:58.564" v="360"/>
        <pc:sldMkLst>
          <pc:docMk/>
          <pc:sldMk cId="3655468707" sldId="271"/>
        </pc:sldMkLst>
        <pc:spChg chg="add">
          <ac:chgData name="Giacomo Broggi" userId="S::giacomo.broggi@uniroma1.it::2e4d45a7-718c-4b9a-9add-2c2848abe4d2" providerId="AD" clId="Web-{10A00D74-D96A-DBBC-0265-33F92BB1E82D}" dt="2025-06-17T08:10:58.548" v="359"/>
          <ac:spMkLst>
            <pc:docMk/>
            <pc:sldMk cId="3655468707" sldId="271"/>
            <ac:spMk id="8" creationId="{98435CE7-B800-3A34-7BF6-0F6A1F64B21E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58.564" v="360"/>
          <ac:spMkLst>
            <pc:docMk/>
            <pc:sldMk cId="3655468707" sldId="271"/>
            <ac:spMk id="10" creationId="{72459E66-84CB-2DDA-0D9A-B932A428F1DD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58.220" v="358"/>
          <ac:spMkLst>
            <pc:docMk/>
            <pc:sldMk cId="3655468707" sldId="271"/>
            <ac:spMk id="14" creationId="{B89E6A55-67F2-F1E7-DD57-99BE90186E0E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58.220" v="357"/>
          <ac:spMkLst>
            <pc:docMk/>
            <pc:sldMk cId="3655468707" sldId="271"/>
            <ac:spMk id="16" creationId="{49C57FC9-7310-A725-F716-9C6928221E39}"/>
          </ac:spMkLst>
        </pc:spChg>
      </pc:sldChg>
      <pc:sldChg chg="modSp">
        <pc:chgData name="Giacomo Broggi" userId="S::giacomo.broggi@uniroma1.it::2e4d45a7-718c-4b9a-9add-2c2848abe4d2" providerId="AD" clId="Web-{10A00D74-D96A-DBBC-0265-33F92BB1E82D}" dt="2025-06-17T08:09:16.390" v="268" actId="20577"/>
        <pc:sldMkLst>
          <pc:docMk/>
          <pc:sldMk cId="677391012" sldId="488"/>
        </pc:sldMkLst>
        <pc:spChg chg="mod">
          <ac:chgData name="Giacomo Broggi" userId="S::giacomo.broggi@uniroma1.it::2e4d45a7-718c-4b9a-9add-2c2848abe4d2" providerId="AD" clId="Web-{10A00D74-D96A-DBBC-0265-33F92BB1E82D}" dt="2025-06-17T08:04:52.091" v="170" actId="20577"/>
          <ac:spMkLst>
            <pc:docMk/>
            <pc:sldMk cId="677391012" sldId="488"/>
            <ac:spMk id="3" creationId="{A44D2888-99C7-EA81-17EF-D1755D369913}"/>
          </ac:spMkLst>
        </pc:spChg>
        <pc:spChg chg="mod">
          <ac:chgData name="Giacomo Broggi" userId="S::giacomo.broggi@uniroma1.it::2e4d45a7-718c-4b9a-9add-2c2848abe4d2" providerId="AD" clId="Web-{10A00D74-D96A-DBBC-0265-33F92BB1E82D}" dt="2025-06-17T08:09:16.390" v="268" actId="20577"/>
          <ac:spMkLst>
            <pc:docMk/>
            <pc:sldMk cId="677391012" sldId="488"/>
            <ac:spMk id="7" creationId="{D5058715-5D9E-0C16-DEE5-2C065A8B9206}"/>
          </ac:spMkLst>
        </pc:spChg>
        <pc:spChg chg="mod">
          <ac:chgData name="Giacomo Broggi" userId="S::giacomo.broggi@uniroma1.it::2e4d45a7-718c-4b9a-9add-2c2848abe4d2" providerId="AD" clId="Web-{10A00D74-D96A-DBBC-0265-33F92BB1E82D}" dt="2025-06-17T08:09:05.811" v="261" actId="20577"/>
          <ac:spMkLst>
            <pc:docMk/>
            <pc:sldMk cId="677391012" sldId="488"/>
            <ac:spMk id="9" creationId="{55C12DEC-A31C-FBF1-A226-0667CBCE5D4D}"/>
          </ac:spMkLst>
        </pc:spChg>
      </pc:sldChg>
      <pc:sldChg chg="addSp delSp delAnim">
        <pc:chgData name="Giacomo Broggi" userId="S::giacomo.broggi@uniroma1.it::2e4d45a7-718c-4b9a-9add-2c2848abe4d2" providerId="AD" clId="Web-{10A00D74-D96A-DBBC-0265-33F92BB1E82D}" dt="2025-06-17T08:14:19.554" v="394"/>
        <pc:sldMkLst>
          <pc:docMk/>
          <pc:sldMk cId="2675194004" sldId="489"/>
        </pc:sldMkLst>
        <pc:spChg chg="del">
          <ac:chgData name="Giacomo Broggi" userId="S::giacomo.broggi@uniroma1.it::2e4d45a7-718c-4b9a-9add-2c2848abe4d2" providerId="AD" clId="Web-{10A00D74-D96A-DBBC-0265-33F92BB1E82D}" dt="2025-06-17T08:09:27.952" v="274"/>
          <ac:spMkLst>
            <pc:docMk/>
            <pc:sldMk cId="2675194004" sldId="489"/>
            <ac:spMk id="9" creationId="{2DCE1AA2-C7C3-269A-BE05-DD9772C51C8F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09:28.359" v="275"/>
          <ac:spMkLst>
            <pc:docMk/>
            <pc:sldMk cId="2675194004" sldId="489"/>
            <ac:spMk id="12" creationId="{83DC6FAB-14AA-36DE-07DA-13F426EF1A46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09:27.952" v="273"/>
          <ac:spMkLst>
            <pc:docMk/>
            <pc:sldMk cId="2675194004" sldId="489"/>
            <ac:spMk id="13" creationId="{969A9E8F-6C3A-5EAA-8BE4-CF8DC949F4DD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09:28.390" v="276"/>
          <ac:spMkLst>
            <pc:docMk/>
            <pc:sldMk cId="2675194004" sldId="489"/>
            <ac:spMk id="15" creationId="{5AB82A39-4C12-E482-8432-385DB8E01959}"/>
          </ac:spMkLst>
        </pc:spChg>
      </pc:sldChg>
      <pc:sldChg chg="addSp delSp modSp">
        <pc:chgData name="Giacomo Broggi" userId="S::giacomo.broggi@uniroma1.it::2e4d45a7-718c-4b9a-9add-2c2848abe4d2" providerId="AD" clId="Web-{10A00D74-D96A-DBBC-0265-33F92BB1E82D}" dt="2025-06-17T08:10:54.189" v="356"/>
        <pc:sldMkLst>
          <pc:docMk/>
          <pc:sldMk cId="301662052" sldId="490"/>
        </pc:sldMkLst>
        <pc:spChg chg="mod">
          <ac:chgData name="Giacomo Broggi" userId="S::giacomo.broggi@uniroma1.it::2e4d45a7-718c-4b9a-9add-2c2848abe4d2" providerId="AD" clId="Web-{10A00D74-D96A-DBBC-0265-33F92BB1E82D}" dt="2025-06-17T08:05:50.900" v="222" actId="20577"/>
          <ac:spMkLst>
            <pc:docMk/>
            <pc:sldMk cId="301662052" sldId="490"/>
            <ac:spMk id="3" creationId="{856FDF5E-70C5-EEDE-2C05-44E929F93D30}"/>
          </ac:spMkLst>
        </pc:spChg>
        <pc:spChg chg="mod">
          <ac:chgData name="Giacomo Broggi" userId="S::giacomo.broggi@uniroma1.it::2e4d45a7-718c-4b9a-9add-2c2848abe4d2" providerId="AD" clId="Web-{10A00D74-D96A-DBBC-0265-33F92BB1E82D}" dt="2025-06-17T08:08:42.295" v="257" actId="20577"/>
          <ac:spMkLst>
            <pc:docMk/>
            <pc:sldMk cId="301662052" sldId="490"/>
            <ac:spMk id="4" creationId="{8F387B9D-D4AF-2D16-068D-EF5E538A4774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52.845" v="354"/>
          <ac:spMkLst>
            <pc:docMk/>
            <pc:sldMk cId="301662052" sldId="490"/>
            <ac:spMk id="7" creationId="{3B2ED6F1-D7AE-5727-6241-314C8BB67A55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54.158" v="355"/>
          <ac:spMkLst>
            <pc:docMk/>
            <pc:sldMk cId="301662052" sldId="490"/>
            <ac:spMk id="8" creationId="{5B7E1F7E-3546-9D05-63AF-69C8624B909A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52.845" v="353"/>
          <ac:spMkLst>
            <pc:docMk/>
            <pc:sldMk cId="301662052" sldId="490"/>
            <ac:spMk id="9" creationId="{CE0E7AF0-67B6-45EB-5745-80D4A1FC0F49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54.189" v="356"/>
          <ac:spMkLst>
            <pc:docMk/>
            <pc:sldMk cId="301662052" sldId="490"/>
            <ac:spMk id="11" creationId="{50141A44-6611-C2FC-6EF7-2CFAF5507F98}"/>
          </ac:spMkLst>
        </pc:spChg>
      </pc:sldChg>
      <pc:sldChg chg="addSp delSp delAnim">
        <pc:chgData name="Giacomo Broggi" userId="S::giacomo.broggi@uniroma1.it::2e4d45a7-718c-4b9a-9add-2c2848abe4d2" providerId="AD" clId="Web-{10A00D74-D96A-DBBC-0265-33F92BB1E82D}" dt="2025-06-17T08:14:28.132" v="400"/>
        <pc:sldMkLst>
          <pc:docMk/>
          <pc:sldMk cId="3807729548" sldId="492"/>
        </pc:sldMkLst>
        <pc:spChg chg="del">
          <ac:chgData name="Giacomo Broggi" userId="S::giacomo.broggi@uniroma1.it::2e4d45a7-718c-4b9a-9add-2c2848abe4d2" providerId="AD" clId="Web-{10A00D74-D96A-DBBC-0265-33F92BB1E82D}" dt="2025-06-17T08:09:32.281" v="278"/>
          <ac:spMkLst>
            <pc:docMk/>
            <pc:sldMk cId="3807729548" sldId="492"/>
            <ac:spMk id="8" creationId="{622CEA61-3969-753F-38CB-7E83A3F7B80D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09:32.765" v="279"/>
          <ac:spMkLst>
            <pc:docMk/>
            <pc:sldMk cId="3807729548" sldId="492"/>
            <ac:spMk id="13" creationId="{507B3C1E-B25E-F904-037F-8D5410069089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09:32.281" v="277"/>
          <ac:spMkLst>
            <pc:docMk/>
            <pc:sldMk cId="3807729548" sldId="492"/>
            <ac:spMk id="14" creationId="{13BECF3E-A7A6-7F35-CEAF-91AF27B43619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09:32.859" v="280"/>
          <ac:spMkLst>
            <pc:docMk/>
            <pc:sldMk cId="3807729548" sldId="492"/>
            <ac:spMk id="16" creationId="{BE4CEA6B-7CA7-D3FF-185E-B9FFC0A48E90}"/>
          </ac:spMkLst>
        </pc:spChg>
      </pc:sldChg>
      <pc:sldChg chg="addSp delSp">
        <pc:chgData name="Giacomo Broggi" userId="S::giacomo.broggi@uniroma1.it::2e4d45a7-718c-4b9a-9add-2c2848abe4d2" providerId="AD" clId="Web-{10A00D74-D96A-DBBC-0265-33F92BB1E82D}" dt="2025-06-17T08:09:36.984" v="284"/>
        <pc:sldMkLst>
          <pc:docMk/>
          <pc:sldMk cId="957271017" sldId="493"/>
        </pc:sldMkLst>
        <pc:spChg chg="del">
          <ac:chgData name="Giacomo Broggi" userId="S::giacomo.broggi@uniroma1.it::2e4d45a7-718c-4b9a-9add-2c2848abe4d2" providerId="AD" clId="Web-{10A00D74-D96A-DBBC-0265-33F92BB1E82D}" dt="2025-06-17T08:09:36.437" v="282"/>
          <ac:spMkLst>
            <pc:docMk/>
            <pc:sldMk cId="957271017" sldId="493"/>
            <ac:spMk id="6" creationId="{84C56660-BF1B-5BA9-392E-EC8D3A0D2F28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09:36.937" v="283"/>
          <ac:spMkLst>
            <pc:docMk/>
            <pc:sldMk cId="957271017" sldId="493"/>
            <ac:spMk id="7" creationId="{42A23FCC-BEB5-F7A7-0C6F-583E7F4FA9CF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09:36.437" v="281"/>
          <ac:spMkLst>
            <pc:docMk/>
            <pc:sldMk cId="957271017" sldId="493"/>
            <ac:spMk id="8" creationId="{0154675D-C884-F21C-50E0-53B99099682E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09:36.984" v="284"/>
          <ac:spMkLst>
            <pc:docMk/>
            <pc:sldMk cId="957271017" sldId="493"/>
            <ac:spMk id="10" creationId="{BCA0532E-E099-BD97-47A5-C38E9DA5770B}"/>
          </ac:spMkLst>
        </pc:spChg>
      </pc:sldChg>
      <pc:sldChg chg="addSp delSp">
        <pc:chgData name="Giacomo Broggi" userId="S::giacomo.broggi@uniroma1.it::2e4d45a7-718c-4b9a-9add-2c2848abe4d2" providerId="AD" clId="Web-{10A00D74-D96A-DBBC-0265-33F92BB1E82D}" dt="2025-06-17T08:09:41.593" v="288"/>
        <pc:sldMkLst>
          <pc:docMk/>
          <pc:sldMk cId="3060754716" sldId="494"/>
        </pc:sldMkLst>
        <pc:spChg chg="del">
          <ac:chgData name="Giacomo Broggi" userId="S::giacomo.broggi@uniroma1.it::2e4d45a7-718c-4b9a-9add-2c2848abe4d2" providerId="AD" clId="Web-{10A00D74-D96A-DBBC-0265-33F92BB1E82D}" dt="2025-06-17T08:09:40.640" v="286"/>
          <ac:spMkLst>
            <pc:docMk/>
            <pc:sldMk cId="3060754716" sldId="494"/>
            <ac:spMk id="8" creationId="{BA6AB4AA-EFB7-BE6D-3E12-154997C3B060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09:41.546" v="287"/>
          <ac:spMkLst>
            <pc:docMk/>
            <pc:sldMk cId="3060754716" sldId="494"/>
            <ac:spMk id="12" creationId="{3F05410D-02E0-6A71-4BAD-27C7D95327C5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09:40.640" v="285"/>
          <ac:spMkLst>
            <pc:docMk/>
            <pc:sldMk cId="3060754716" sldId="494"/>
            <ac:spMk id="13" creationId="{0BDA11F5-6708-4F70-2C1D-D9933C5AD766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09:41.593" v="288"/>
          <ac:spMkLst>
            <pc:docMk/>
            <pc:sldMk cId="3060754716" sldId="494"/>
            <ac:spMk id="15" creationId="{D174FC77-150A-AD78-0ACF-8F1ECEC796C5}"/>
          </ac:spMkLst>
        </pc:spChg>
      </pc:sldChg>
      <pc:sldChg chg="delSp modSp">
        <pc:chgData name="Giacomo Broggi" userId="S::giacomo.broggi@uniroma1.it::2e4d45a7-718c-4b9a-9add-2c2848abe4d2" providerId="AD" clId="Web-{10A00D74-D96A-DBBC-0265-33F92BB1E82D}" dt="2025-06-17T08:09:49.031" v="290"/>
        <pc:sldMkLst>
          <pc:docMk/>
          <pc:sldMk cId="1025612691" sldId="495"/>
        </pc:sldMkLst>
        <pc:spChg chg="del mod">
          <ac:chgData name="Giacomo Broggi" userId="S::giacomo.broggi@uniroma1.it::2e4d45a7-718c-4b9a-9add-2c2848abe4d2" providerId="AD" clId="Web-{10A00D74-D96A-DBBC-0265-33F92BB1E82D}" dt="2025-06-17T08:09:49.031" v="290"/>
          <ac:spMkLst>
            <pc:docMk/>
            <pc:sldMk cId="1025612691" sldId="495"/>
            <ac:spMk id="15" creationId="{DD0730E8-5EF6-FE7E-4473-FC7B53D6152F}"/>
          </ac:spMkLst>
        </pc:spChg>
      </pc:sldChg>
      <pc:sldChg chg="addSp delSp modSp">
        <pc:chgData name="Giacomo Broggi" userId="S::giacomo.broggi@uniroma1.it::2e4d45a7-718c-4b9a-9add-2c2848abe4d2" providerId="AD" clId="Web-{10A00D74-D96A-DBBC-0265-33F92BB1E82D}" dt="2025-06-17T08:09:56.766" v="298"/>
        <pc:sldMkLst>
          <pc:docMk/>
          <pc:sldMk cId="915623750" sldId="496"/>
        </pc:sldMkLst>
        <pc:spChg chg="mod">
          <ac:chgData name="Giacomo Broggi" userId="S::giacomo.broggi@uniroma1.it::2e4d45a7-718c-4b9a-9add-2c2848abe4d2" providerId="AD" clId="Web-{10A00D74-D96A-DBBC-0265-33F92BB1E82D}" dt="2025-06-17T07:54:40.599" v="126" actId="14100"/>
          <ac:spMkLst>
            <pc:docMk/>
            <pc:sldMk cId="915623750" sldId="496"/>
            <ac:spMk id="5" creationId="{16994F44-B7E3-43F5-979A-801A69648205}"/>
          </ac:spMkLst>
        </pc:spChg>
        <pc:spChg chg="mod">
          <ac:chgData name="Giacomo Broggi" userId="S::giacomo.broggi@uniroma1.it::2e4d45a7-718c-4b9a-9add-2c2848abe4d2" providerId="AD" clId="Web-{10A00D74-D96A-DBBC-0265-33F92BB1E82D}" dt="2025-06-17T07:54:28.068" v="125" actId="20577"/>
          <ac:spMkLst>
            <pc:docMk/>
            <pc:sldMk cId="915623750" sldId="496"/>
            <ac:spMk id="6" creationId="{0EC52E40-CB48-36D7-8240-87C94DC30D40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09:56.453" v="296"/>
          <ac:spMkLst>
            <pc:docMk/>
            <pc:sldMk cId="915623750" sldId="496"/>
            <ac:spMk id="8" creationId="{B4376B7D-2839-1E2A-9AF0-88BE3C199078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09:56.750" v="297"/>
          <ac:spMkLst>
            <pc:docMk/>
            <pc:sldMk cId="915623750" sldId="496"/>
            <ac:spMk id="9" creationId="{3A882888-D9D6-83A8-4AB4-56C0D3E42936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09:56.453" v="295"/>
          <ac:spMkLst>
            <pc:docMk/>
            <pc:sldMk cId="915623750" sldId="496"/>
            <ac:spMk id="10" creationId="{8C1EA8E6-9F29-CE6C-04E3-7C5FDCB5BF86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09:56.766" v="298"/>
          <ac:spMkLst>
            <pc:docMk/>
            <pc:sldMk cId="915623750" sldId="496"/>
            <ac:spMk id="12" creationId="{579474EB-DDB0-0F54-C2E3-77BE8BC79219}"/>
          </ac:spMkLst>
        </pc:spChg>
      </pc:sldChg>
      <pc:sldChg chg="addSp delSp">
        <pc:chgData name="Giacomo Broggi" userId="S::giacomo.broggi@uniroma1.it::2e4d45a7-718c-4b9a-9add-2c2848abe4d2" providerId="AD" clId="Web-{10A00D74-D96A-DBBC-0265-33F92BB1E82D}" dt="2025-06-17T08:10:03.360" v="306"/>
        <pc:sldMkLst>
          <pc:docMk/>
          <pc:sldMk cId="580048789" sldId="497"/>
        </pc:sldMkLst>
        <pc:spChg chg="del">
          <ac:chgData name="Giacomo Broggi" userId="S::giacomo.broggi@uniroma1.it::2e4d45a7-718c-4b9a-9add-2c2848abe4d2" providerId="AD" clId="Web-{10A00D74-D96A-DBBC-0265-33F92BB1E82D}" dt="2025-06-17T08:10:03.016" v="304"/>
          <ac:spMkLst>
            <pc:docMk/>
            <pc:sldMk cId="580048789" sldId="497"/>
            <ac:spMk id="12" creationId="{F16E5D11-4D64-7CCF-5629-D5147A2296DC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03.328" v="305"/>
          <ac:spMkLst>
            <pc:docMk/>
            <pc:sldMk cId="580048789" sldId="497"/>
            <ac:spMk id="16" creationId="{3D9A04C5-6CCF-F2F5-0801-B7B72D9B1D04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03.016" v="303"/>
          <ac:spMkLst>
            <pc:docMk/>
            <pc:sldMk cId="580048789" sldId="497"/>
            <ac:spMk id="18" creationId="{63374FB8-1F24-C64B-E978-4928ED0A601D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03.360" v="306"/>
          <ac:spMkLst>
            <pc:docMk/>
            <pc:sldMk cId="580048789" sldId="497"/>
            <ac:spMk id="20" creationId="{35D0F266-C9F1-39CC-559F-961D2880F148}"/>
          </ac:spMkLst>
        </pc:spChg>
      </pc:sldChg>
      <pc:sldChg chg="addSp delSp">
        <pc:chgData name="Giacomo Broggi" userId="S::giacomo.broggi@uniroma1.it::2e4d45a7-718c-4b9a-9add-2c2848abe4d2" providerId="AD" clId="Web-{10A00D74-D96A-DBBC-0265-33F92BB1E82D}" dt="2025-06-17T08:10:20.954" v="324"/>
        <pc:sldMkLst>
          <pc:docMk/>
          <pc:sldMk cId="2532528836" sldId="498"/>
        </pc:sldMkLst>
        <pc:spChg chg="add del">
          <ac:chgData name="Giacomo Broggi" userId="S::giacomo.broggi@uniroma1.it::2e4d45a7-718c-4b9a-9add-2c2848abe4d2" providerId="AD" clId="Web-{10A00D74-D96A-DBBC-0265-33F92BB1E82D}" dt="2025-06-17T08:10:20.594" v="322"/>
          <ac:spMkLst>
            <pc:docMk/>
            <pc:sldMk cId="2532528836" sldId="498"/>
            <ac:spMk id="7" creationId="{5088C58C-0F76-5C9E-1966-E172F9357402}"/>
          </ac:spMkLst>
        </pc:spChg>
        <pc:spChg chg="add del">
          <ac:chgData name="Giacomo Broggi" userId="S::giacomo.broggi@uniroma1.it::2e4d45a7-718c-4b9a-9add-2c2848abe4d2" providerId="AD" clId="Web-{10A00D74-D96A-DBBC-0265-33F92BB1E82D}" dt="2025-06-17T08:10:20.594" v="321"/>
          <ac:spMkLst>
            <pc:docMk/>
            <pc:sldMk cId="2532528836" sldId="498"/>
            <ac:spMk id="9" creationId="{AE6B5670-6EB4-7519-295E-C9323E1F0B31}"/>
          </ac:spMkLst>
        </pc:spChg>
        <pc:spChg chg="add del">
          <ac:chgData name="Giacomo Broggi" userId="S::giacomo.broggi@uniroma1.it::2e4d45a7-718c-4b9a-9add-2c2848abe4d2" providerId="AD" clId="Web-{10A00D74-D96A-DBBC-0265-33F92BB1E82D}" dt="2025-06-17T08:10:14.250" v="317"/>
          <ac:spMkLst>
            <pc:docMk/>
            <pc:sldMk cId="2532528836" sldId="498"/>
            <ac:spMk id="10" creationId="{75C9B887-0A13-A588-4752-4681BC979AA1}"/>
          </ac:spMkLst>
        </pc:spChg>
        <pc:spChg chg="add del">
          <ac:chgData name="Giacomo Broggi" userId="S::giacomo.broggi@uniroma1.it::2e4d45a7-718c-4b9a-9add-2c2848abe4d2" providerId="AD" clId="Web-{10A00D74-D96A-DBBC-0265-33F92BB1E82D}" dt="2025-06-17T08:10:14.250" v="316"/>
          <ac:spMkLst>
            <pc:docMk/>
            <pc:sldMk cId="2532528836" sldId="498"/>
            <ac:spMk id="12" creationId="{9E4ECBCA-A73A-8790-58F0-325FDEC310F8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20.922" v="323"/>
          <ac:spMkLst>
            <pc:docMk/>
            <pc:sldMk cId="2532528836" sldId="498"/>
            <ac:spMk id="19" creationId="{A4342218-5A9E-D5A4-6767-69E03D0F95D9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20.954" v="324"/>
          <ac:spMkLst>
            <pc:docMk/>
            <pc:sldMk cId="2532528836" sldId="498"/>
            <ac:spMk id="21" creationId="{AD671B9A-099F-F4F0-9BA0-4725D2FF9467}"/>
          </ac:spMkLst>
        </pc:spChg>
        <pc:cxnChg chg="add del">
          <ac:chgData name="Giacomo Broggi" userId="S::giacomo.broggi@uniroma1.it::2e4d45a7-718c-4b9a-9add-2c2848abe4d2" providerId="AD" clId="Web-{10A00D74-D96A-DBBC-0265-33F92BB1E82D}" dt="2025-06-17T08:10:18.251" v="318"/>
          <ac:cxnSpMkLst>
            <pc:docMk/>
            <pc:sldMk cId="2532528836" sldId="498"/>
            <ac:cxnSpMk id="4" creationId="{3A36CAAB-1B34-E7C2-706B-723D9297441D}"/>
          </ac:cxnSpMkLst>
        </pc:cxnChg>
      </pc:sldChg>
      <pc:sldChg chg="addSp delSp">
        <pc:chgData name="Giacomo Broggi" userId="S::giacomo.broggi@uniroma1.it::2e4d45a7-718c-4b9a-9add-2c2848abe4d2" providerId="AD" clId="Web-{10A00D74-D96A-DBBC-0265-33F92BB1E82D}" dt="2025-06-17T08:10:29.876" v="332"/>
        <pc:sldMkLst>
          <pc:docMk/>
          <pc:sldMk cId="1988925090" sldId="499"/>
        </pc:sldMkLst>
        <pc:spChg chg="del">
          <ac:chgData name="Giacomo Broggi" userId="S::giacomo.broggi@uniroma1.it::2e4d45a7-718c-4b9a-9add-2c2848abe4d2" providerId="AD" clId="Web-{10A00D74-D96A-DBBC-0265-33F92BB1E82D}" dt="2025-06-17T08:10:29.548" v="330"/>
          <ac:spMkLst>
            <pc:docMk/>
            <pc:sldMk cId="1988925090" sldId="499"/>
            <ac:spMk id="10" creationId="{11229714-33C6-DD68-328D-4F3211031CB3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29.860" v="331"/>
          <ac:spMkLst>
            <pc:docMk/>
            <pc:sldMk cId="1988925090" sldId="499"/>
            <ac:spMk id="12" creationId="{99FDB6B3-FD3F-EE0F-4F6F-E4F831435F2B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29.548" v="329"/>
          <ac:spMkLst>
            <pc:docMk/>
            <pc:sldMk cId="1988925090" sldId="499"/>
            <ac:spMk id="14" creationId="{93258AC8-ED6F-0015-8149-D6F2585C720F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29.876" v="332"/>
          <ac:spMkLst>
            <pc:docMk/>
            <pc:sldMk cId="1988925090" sldId="499"/>
            <ac:spMk id="17" creationId="{FADAE48D-E7F9-1EEF-0B58-E89A05D1E951}"/>
          </ac:spMkLst>
        </pc:spChg>
      </pc:sldChg>
      <pc:sldChg chg="addSp delSp">
        <pc:chgData name="Giacomo Broggi" userId="S::giacomo.broggi@uniroma1.it::2e4d45a7-718c-4b9a-9add-2c2848abe4d2" providerId="AD" clId="Web-{10A00D74-D96A-DBBC-0265-33F92BB1E82D}" dt="2025-06-17T08:10:36.782" v="340"/>
        <pc:sldMkLst>
          <pc:docMk/>
          <pc:sldMk cId="2067085985" sldId="500"/>
        </pc:sldMkLst>
        <pc:spChg chg="add">
          <ac:chgData name="Giacomo Broggi" userId="S::giacomo.broggi@uniroma1.it::2e4d45a7-718c-4b9a-9add-2c2848abe4d2" providerId="AD" clId="Web-{10A00D74-D96A-DBBC-0265-33F92BB1E82D}" dt="2025-06-17T08:10:36.751" v="339"/>
          <ac:spMkLst>
            <pc:docMk/>
            <pc:sldMk cId="2067085985" sldId="500"/>
            <ac:spMk id="10" creationId="{7D4497B5-57B3-CE38-5069-E0BCCB1DF08C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36.345" v="338"/>
          <ac:spMkLst>
            <pc:docMk/>
            <pc:sldMk cId="2067085985" sldId="500"/>
            <ac:spMk id="11" creationId="{46850097-A682-DC60-3694-2D4FD98B7E98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36.345" v="337"/>
          <ac:spMkLst>
            <pc:docMk/>
            <pc:sldMk cId="2067085985" sldId="500"/>
            <ac:spMk id="14" creationId="{6E86366A-3239-330D-BF5C-8ADDCB1514BB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36.782" v="340"/>
          <ac:spMkLst>
            <pc:docMk/>
            <pc:sldMk cId="2067085985" sldId="500"/>
            <ac:spMk id="15" creationId="{BFDC7989-0DCE-4877-FB4E-E10F7BB019F5}"/>
          </ac:spMkLst>
        </pc:spChg>
      </pc:sldChg>
      <pc:sldChg chg="addSp delSp">
        <pc:chgData name="Giacomo Broggi" userId="S::giacomo.broggi@uniroma1.it::2e4d45a7-718c-4b9a-9add-2c2848abe4d2" providerId="AD" clId="Web-{10A00D74-D96A-DBBC-0265-33F92BB1E82D}" dt="2025-06-17T08:10:26.751" v="328"/>
        <pc:sldMkLst>
          <pc:docMk/>
          <pc:sldMk cId="921105216" sldId="502"/>
        </pc:sldMkLst>
        <pc:spChg chg="add">
          <ac:chgData name="Giacomo Broggi" userId="S::giacomo.broggi@uniroma1.it::2e4d45a7-718c-4b9a-9add-2c2848abe4d2" providerId="AD" clId="Web-{10A00D74-D96A-DBBC-0265-33F92BB1E82D}" dt="2025-06-17T08:10:26.719" v="327"/>
          <ac:spMkLst>
            <pc:docMk/>
            <pc:sldMk cId="921105216" sldId="502"/>
            <ac:spMk id="11" creationId="{300C328D-4F0A-B2EA-A68C-11DAA2224932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26.751" v="328"/>
          <ac:spMkLst>
            <pc:docMk/>
            <pc:sldMk cId="921105216" sldId="502"/>
            <ac:spMk id="14" creationId="{A1BA9296-7ACF-111C-DDE7-80493E3A9463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26.469" v="326"/>
          <ac:spMkLst>
            <pc:docMk/>
            <pc:sldMk cId="921105216" sldId="502"/>
            <ac:spMk id="49" creationId="{64F2F793-6CDE-EFB6-FA09-EEEDAA660A94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26.469" v="325"/>
          <ac:spMkLst>
            <pc:docMk/>
            <pc:sldMk cId="921105216" sldId="502"/>
            <ac:spMk id="51" creationId="{E6AC675B-D018-93C0-825F-DD05DF982BCE}"/>
          </ac:spMkLst>
        </pc:spChg>
      </pc:sldChg>
      <pc:sldChg chg="del">
        <pc:chgData name="Giacomo Broggi" userId="S::giacomo.broggi@uniroma1.it::2e4d45a7-718c-4b9a-9add-2c2848abe4d2" providerId="AD" clId="Web-{10A00D74-D96A-DBBC-0265-33F92BB1E82D}" dt="2025-06-17T08:04:12.527" v="128"/>
        <pc:sldMkLst>
          <pc:docMk/>
          <pc:sldMk cId="1036244347" sldId="520"/>
        </pc:sldMkLst>
      </pc:sldChg>
      <pc:sldChg chg="addSp delSp modSp">
        <pc:chgData name="Giacomo Broggi" userId="S::giacomo.broggi@uniroma1.it::2e4d45a7-718c-4b9a-9add-2c2848abe4d2" providerId="AD" clId="Web-{10A00D74-D96A-DBBC-0265-33F92BB1E82D}" dt="2025-06-17T08:11:34.284" v="377" actId="20577"/>
        <pc:sldMkLst>
          <pc:docMk/>
          <pc:sldMk cId="3549118973" sldId="521"/>
        </pc:sldMkLst>
        <pc:spChg chg="mod">
          <ac:chgData name="Giacomo Broggi" userId="S::giacomo.broggi@uniroma1.it::2e4d45a7-718c-4b9a-9add-2c2848abe4d2" providerId="AD" clId="Web-{10A00D74-D96A-DBBC-0265-33F92BB1E82D}" dt="2025-06-17T08:11:34.284" v="377" actId="20577"/>
          <ac:spMkLst>
            <pc:docMk/>
            <pc:sldMk cId="3549118973" sldId="521"/>
            <ac:spMk id="3" creationId="{1851CE77-266F-9ADC-C17F-B5B6C27B8C96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44.173" v="346"/>
          <ac:spMkLst>
            <pc:docMk/>
            <pc:sldMk cId="3549118973" sldId="521"/>
            <ac:spMk id="7" creationId="{7E0539DD-371D-CFAA-048E-3206A0251292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44.501" v="347"/>
          <ac:spMkLst>
            <pc:docMk/>
            <pc:sldMk cId="3549118973" sldId="521"/>
            <ac:spMk id="8" creationId="{8BF66A98-A5A3-8F91-D65E-0952E56E858F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44.173" v="345"/>
          <ac:spMkLst>
            <pc:docMk/>
            <pc:sldMk cId="3549118973" sldId="521"/>
            <ac:spMk id="9" creationId="{AC9F6015-F3D7-E30F-7B5C-E1FF7CEEE17E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44.517" v="348"/>
          <ac:spMkLst>
            <pc:docMk/>
            <pc:sldMk cId="3549118973" sldId="521"/>
            <ac:spMk id="12" creationId="{EB83E6DB-2E6B-D6D0-E936-957AF5D49DAA}"/>
          </ac:spMkLst>
        </pc:spChg>
      </pc:sldChg>
      <pc:sldChg chg="addSp delSp">
        <pc:chgData name="Giacomo Broggi" userId="S::giacomo.broggi@uniroma1.it::2e4d45a7-718c-4b9a-9add-2c2848abe4d2" providerId="AD" clId="Web-{10A00D74-D96A-DBBC-0265-33F92BB1E82D}" dt="2025-06-17T08:10:40.689" v="344"/>
        <pc:sldMkLst>
          <pc:docMk/>
          <pc:sldMk cId="4115690895" sldId="522"/>
        </pc:sldMkLst>
        <pc:spChg chg="del">
          <ac:chgData name="Giacomo Broggi" userId="S::giacomo.broggi@uniroma1.it::2e4d45a7-718c-4b9a-9add-2c2848abe4d2" providerId="AD" clId="Web-{10A00D74-D96A-DBBC-0265-33F92BB1E82D}" dt="2025-06-17T08:10:40.110" v="342"/>
          <ac:spMkLst>
            <pc:docMk/>
            <pc:sldMk cId="4115690895" sldId="522"/>
            <ac:spMk id="7" creationId="{BDBC7FF6-D2DC-FCB0-1A73-769012CBEA82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40.689" v="343"/>
          <ac:spMkLst>
            <pc:docMk/>
            <pc:sldMk cId="4115690895" sldId="522"/>
            <ac:spMk id="8" creationId="{8F3018A7-13DB-00B1-0701-72798BF0D79C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40.110" v="341"/>
          <ac:spMkLst>
            <pc:docMk/>
            <pc:sldMk cId="4115690895" sldId="522"/>
            <ac:spMk id="9" creationId="{D8AF78EC-75AF-AB21-EAC7-B17BA012F5E9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40.689" v="344"/>
          <ac:spMkLst>
            <pc:docMk/>
            <pc:sldMk cId="4115690895" sldId="522"/>
            <ac:spMk id="11" creationId="{AABF677C-2B0E-56F7-C7DD-8DC8F89ABBBD}"/>
          </ac:spMkLst>
        </pc:spChg>
      </pc:sldChg>
      <pc:sldChg chg="addSp delSp modSp">
        <pc:chgData name="Giacomo Broggi" userId="S::giacomo.broggi@uniroma1.it::2e4d45a7-718c-4b9a-9add-2c2848abe4d2" providerId="AD" clId="Web-{10A00D74-D96A-DBBC-0265-33F92BB1E82D}" dt="2025-06-17T08:09:25.015" v="272"/>
        <pc:sldMkLst>
          <pc:docMk/>
          <pc:sldMk cId="2032828580" sldId="523"/>
        </pc:sldMkLst>
        <pc:spChg chg="mod">
          <ac:chgData name="Giacomo Broggi" userId="S::giacomo.broggi@uniroma1.it::2e4d45a7-718c-4b9a-9add-2c2848abe4d2" providerId="AD" clId="Web-{10A00D74-D96A-DBBC-0265-33F92BB1E82D}" dt="2025-06-17T08:05:04.841" v="192" actId="20577"/>
          <ac:spMkLst>
            <pc:docMk/>
            <pc:sldMk cId="2032828580" sldId="523"/>
            <ac:spMk id="3" creationId="{56C17A6A-69F4-C51B-2DDA-62213BEC0C89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09:24.094" v="270"/>
          <ac:spMkLst>
            <pc:docMk/>
            <pc:sldMk cId="2032828580" sldId="523"/>
            <ac:spMk id="6" creationId="{C780D750-5486-EA80-B15B-B4475A2778C5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09:24.984" v="271"/>
          <ac:spMkLst>
            <pc:docMk/>
            <pc:sldMk cId="2032828580" sldId="523"/>
            <ac:spMk id="7" creationId="{75E21C90-B553-00AD-0A71-DCED4406787A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09:25.015" v="272"/>
          <ac:spMkLst>
            <pc:docMk/>
            <pc:sldMk cId="2032828580" sldId="523"/>
            <ac:spMk id="9" creationId="{09D054FE-E804-9494-A481-C9D1F4307B0A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09:24.094" v="269"/>
          <ac:spMkLst>
            <pc:docMk/>
            <pc:sldMk cId="2032828580" sldId="523"/>
            <ac:spMk id="10" creationId="{9E7B21ED-5934-9A63-1AA7-482BF716A885}"/>
          </ac:spMkLst>
        </pc:spChg>
      </pc:sldChg>
      <pc:sldChg chg="addSp delSp modSp">
        <pc:chgData name="Giacomo Broggi" userId="S::giacomo.broggi@uniroma1.it::2e4d45a7-718c-4b9a-9add-2c2848abe4d2" providerId="AD" clId="Web-{10A00D74-D96A-DBBC-0265-33F92BB1E82D}" dt="2025-06-17T08:09:53.469" v="294"/>
        <pc:sldMkLst>
          <pc:docMk/>
          <pc:sldMk cId="3364899795" sldId="524"/>
        </pc:sldMkLst>
        <pc:spChg chg="mod">
          <ac:chgData name="Giacomo Broggi" userId="S::giacomo.broggi@uniroma1.it::2e4d45a7-718c-4b9a-9add-2c2848abe4d2" providerId="AD" clId="Web-{10A00D74-D96A-DBBC-0265-33F92BB1E82D}" dt="2025-06-17T08:05:16.248" v="216" actId="20577"/>
          <ac:spMkLst>
            <pc:docMk/>
            <pc:sldMk cId="3364899795" sldId="524"/>
            <ac:spMk id="3" creationId="{0CCCD180-160C-0039-6E64-AD248259742F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09:53.062" v="292"/>
          <ac:spMkLst>
            <pc:docMk/>
            <pc:sldMk cId="3364899795" sldId="524"/>
            <ac:spMk id="6" creationId="{E13306AB-4896-2C6B-FF09-E782353ED8D0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09:53.437" v="293"/>
          <ac:spMkLst>
            <pc:docMk/>
            <pc:sldMk cId="3364899795" sldId="524"/>
            <ac:spMk id="7" creationId="{7004C25F-3B5B-7A37-E0DA-3F7C0E64B690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09:53.469" v="294"/>
          <ac:spMkLst>
            <pc:docMk/>
            <pc:sldMk cId="3364899795" sldId="524"/>
            <ac:spMk id="9" creationId="{5FA9FBF1-217E-0899-C6B2-AAB8BF689664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09:53.062" v="291"/>
          <ac:spMkLst>
            <pc:docMk/>
            <pc:sldMk cId="3364899795" sldId="524"/>
            <ac:spMk id="10" creationId="{DAC31EC3-18AB-EC07-12CC-7043EBEB04D9}"/>
          </ac:spMkLst>
        </pc:spChg>
      </pc:sldChg>
      <pc:sldChg chg="addSp delSp modSp">
        <pc:chgData name="Giacomo Broggi" userId="S::giacomo.broggi@uniroma1.it::2e4d45a7-718c-4b9a-9add-2c2848abe4d2" providerId="AD" clId="Web-{10A00D74-D96A-DBBC-0265-33F92BB1E82D}" dt="2025-06-17T08:10:07.688" v="310"/>
        <pc:sldMkLst>
          <pc:docMk/>
          <pc:sldMk cId="2713422847" sldId="525"/>
        </pc:sldMkLst>
        <pc:spChg chg="mod">
          <ac:chgData name="Giacomo Broggi" userId="S::giacomo.broggi@uniroma1.it::2e4d45a7-718c-4b9a-9add-2c2848abe4d2" providerId="AD" clId="Web-{10A00D74-D96A-DBBC-0265-33F92BB1E82D}" dt="2025-06-17T08:04:41.684" v="150" actId="20577"/>
          <ac:spMkLst>
            <pc:docMk/>
            <pc:sldMk cId="2713422847" sldId="525"/>
            <ac:spMk id="3" creationId="{11863411-8563-4C84-95A1-B3586EB2B070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07.441" v="308"/>
          <ac:spMkLst>
            <pc:docMk/>
            <pc:sldMk cId="2713422847" sldId="525"/>
            <ac:spMk id="6" creationId="{3E608A9D-A47A-909F-4112-7F95D94B1A88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07.672" v="309"/>
          <ac:spMkLst>
            <pc:docMk/>
            <pc:sldMk cId="2713422847" sldId="525"/>
            <ac:spMk id="7" creationId="{6BAE85F4-59F3-76A4-D99C-0043C1F2BCD8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07.688" v="310"/>
          <ac:spMkLst>
            <pc:docMk/>
            <pc:sldMk cId="2713422847" sldId="525"/>
            <ac:spMk id="9" creationId="{B38B95C0-4526-F803-60F5-FFFF23BE2599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07.441" v="307"/>
          <ac:spMkLst>
            <pc:docMk/>
            <pc:sldMk cId="2713422847" sldId="525"/>
            <ac:spMk id="10" creationId="{18677FD9-501A-58E3-C5F2-220253A289E5}"/>
          </ac:spMkLst>
        </pc:spChg>
      </pc:sldChg>
      <pc:sldChg chg="addSp delSp modSp">
        <pc:chgData name="Giacomo Broggi" userId="S::giacomo.broggi@uniroma1.it::2e4d45a7-718c-4b9a-9add-2c2848abe4d2" providerId="AD" clId="Web-{10A00D74-D96A-DBBC-0265-33F92BB1E82D}" dt="2025-06-17T08:10:50.111" v="352"/>
        <pc:sldMkLst>
          <pc:docMk/>
          <pc:sldMk cId="767909632" sldId="526"/>
        </pc:sldMkLst>
        <pc:spChg chg="mod">
          <ac:chgData name="Giacomo Broggi" userId="S::giacomo.broggi@uniroma1.it::2e4d45a7-718c-4b9a-9add-2c2848abe4d2" providerId="AD" clId="Web-{10A00D74-D96A-DBBC-0265-33F92BB1E82D}" dt="2025-06-17T08:05:50.478" v="219" actId="20577"/>
          <ac:spMkLst>
            <pc:docMk/>
            <pc:sldMk cId="767909632" sldId="526"/>
            <ac:spMk id="3" creationId="{1FA9CE26-22F5-BAA4-A054-69B8EF29B299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49.767" v="350"/>
          <ac:spMkLst>
            <pc:docMk/>
            <pc:sldMk cId="767909632" sldId="526"/>
            <ac:spMk id="6" creationId="{5E64B8B9-CF84-AAD7-D373-B01B00E456C0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50.095" v="351"/>
          <ac:spMkLst>
            <pc:docMk/>
            <pc:sldMk cId="767909632" sldId="526"/>
            <ac:spMk id="7" creationId="{E47E47A2-DBB1-4E8E-E9CD-9F3D78449052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50.111" v="352"/>
          <ac:spMkLst>
            <pc:docMk/>
            <pc:sldMk cId="767909632" sldId="526"/>
            <ac:spMk id="9" creationId="{E9128C27-C77A-7AAA-D831-62B0A24F5210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49.767" v="349"/>
          <ac:spMkLst>
            <pc:docMk/>
            <pc:sldMk cId="767909632" sldId="526"/>
            <ac:spMk id="10" creationId="{9FC08C03-9ABC-45FC-6C6A-EC204C8B0EB1}"/>
          </ac:spMkLst>
        </pc:spChg>
      </pc:sldChg>
      <pc:sldChg chg="addSp delSp">
        <pc:chgData name="Giacomo Broggi" userId="S::giacomo.broggi@uniroma1.it::2e4d45a7-718c-4b9a-9add-2c2848abe4d2" providerId="AD" clId="Web-{10A00D74-D96A-DBBC-0265-33F92BB1E82D}" dt="2025-06-17T08:11:03.314" v="364"/>
        <pc:sldMkLst>
          <pc:docMk/>
          <pc:sldMk cId="2668699537" sldId="527"/>
        </pc:sldMkLst>
        <pc:spChg chg="add">
          <ac:chgData name="Giacomo Broggi" userId="S::giacomo.broggi@uniroma1.it::2e4d45a7-718c-4b9a-9add-2c2848abe4d2" providerId="AD" clId="Web-{10A00D74-D96A-DBBC-0265-33F92BB1E82D}" dt="2025-06-17T08:11:03.314" v="363"/>
          <ac:spMkLst>
            <pc:docMk/>
            <pc:sldMk cId="2668699537" sldId="527"/>
            <ac:spMk id="8" creationId="{073A4A89-887C-9873-1611-E071B17B709F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1:03.314" v="364"/>
          <ac:spMkLst>
            <pc:docMk/>
            <pc:sldMk cId="2668699537" sldId="527"/>
            <ac:spMk id="10" creationId="{70D391F3-49C0-2B37-EC24-6CFD901D5E3E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1:02.955" v="362"/>
          <ac:spMkLst>
            <pc:docMk/>
            <pc:sldMk cId="2668699537" sldId="527"/>
            <ac:spMk id="14" creationId="{4B1D5708-230C-6DFC-BE83-9AA9B86F3CC7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1:02.955" v="361"/>
          <ac:spMkLst>
            <pc:docMk/>
            <pc:sldMk cId="2668699537" sldId="527"/>
            <ac:spMk id="16" creationId="{FF490E80-4C02-49A6-14BA-66137726F15C}"/>
          </ac:spMkLst>
        </pc:spChg>
      </pc:sldChg>
      <pc:sldChg chg="addSp delSp modSp add">
        <pc:chgData name="Giacomo Broggi" userId="S::giacomo.broggi@uniroma1.it::2e4d45a7-718c-4b9a-9add-2c2848abe4d2" providerId="AD" clId="Web-{10A00D74-D96A-DBBC-0265-33F92BB1E82D}" dt="2025-06-17T08:10:33.517" v="336"/>
        <pc:sldMkLst>
          <pc:docMk/>
          <pc:sldMk cId="214481984" sldId="543"/>
        </pc:sldMkLst>
        <pc:spChg chg="del">
          <ac:chgData name="Giacomo Broggi" userId="S::giacomo.broggi@uniroma1.it::2e4d45a7-718c-4b9a-9add-2c2848abe4d2" providerId="AD" clId="Web-{10A00D74-D96A-DBBC-0265-33F92BB1E82D}" dt="2025-06-17T08:10:33.251" v="334"/>
          <ac:spMkLst>
            <pc:docMk/>
            <pc:sldMk cId="214481984" sldId="543"/>
            <ac:spMk id="3" creationId="{5A204EA3-857A-619C-5C7B-04462839E1E3}"/>
          </ac:spMkLst>
        </pc:spChg>
        <pc:spChg chg="del">
          <ac:chgData name="Giacomo Broggi" userId="S::giacomo.broggi@uniroma1.it::2e4d45a7-718c-4b9a-9add-2c2848abe4d2" providerId="AD" clId="Web-{10A00D74-D96A-DBBC-0265-33F92BB1E82D}" dt="2025-06-17T08:10:33.251" v="333"/>
          <ac:spMkLst>
            <pc:docMk/>
            <pc:sldMk cId="214481984" sldId="543"/>
            <ac:spMk id="7" creationId="{2CE7ACEF-9651-FE10-A82F-8EE316B3F04F}"/>
          </ac:spMkLst>
        </pc:spChg>
        <pc:spChg chg="mod">
          <ac:chgData name="Giacomo Broggi" userId="S::giacomo.broggi@uniroma1.it::2e4d45a7-718c-4b9a-9add-2c2848abe4d2" providerId="AD" clId="Web-{10A00D74-D96A-DBBC-0265-33F92BB1E82D}" dt="2025-06-17T08:06:47.952" v="244" actId="1076"/>
          <ac:spMkLst>
            <pc:docMk/>
            <pc:sldMk cId="214481984" sldId="543"/>
            <ac:spMk id="8" creationId="{BD588A8F-521A-7CA7-B754-3BD60E0D1B38}"/>
          </ac:spMkLst>
        </pc:spChg>
        <pc:spChg chg="mod">
          <ac:chgData name="Giacomo Broggi" userId="S::giacomo.broggi@uniroma1.it::2e4d45a7-718c-4b9a-9add-2c2848abe4d2" providerId="AD" clId="Web-{10A00D74-D96A-DBBC-0265-33F92BB1E82D}" dt="2025-06-17T08:07:03.183" v="249" actId="1076"/>
          <ac:spMkLst>
            <pc:docMk/>
            <pc:sldMk cId="214481984" sldId="543"/>
            <ac:spMk id="9" creationId="{871BCF07-1676-D969-0434-724E6205C9A0}"/>
          </ac:spMkLst>
        </pc:spChg>
        <pc:spChg chg="mod">
          <ac:chgData name="Giacomo Broggi" userId="S::giacomo.broggi@uniroma1.it::2e4d45a7-718c-4b9a-9add-2c2848abe4d2" providerId="AD" clId="Web-{10A00D74-D96A-DBBC-0265-33F92BB1E82D}" dt="2025-06-17T08:07:03.199" v="250" actId="1076"/>
          <ac:spMkLst>
            <pc:docMk/>
            <pc:sldMk cId="214481984" sldId="543"/>
            <ac:spMk id="10" creationId="{64E4F9ED-2337-C29D-8105-DD1FFAD4E663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33.485" v="335"/>
          <ac:spMkLst>
            <pc:docMk/>
            <pc:sldMk cId="214481984" sldId="543"/>
            <ac:spMk id="12" creationId="{F69E9F1E-098D-1FC7-734B-870BC5E68514}"/>
          </ac:spMkLst>
        </pc:spChg>
        <pc:spChg chg="add">
          <ac:chgData name="Giacomo Broggi" userId="S::giacomo.broggi@uniroma1.it::2e4d45a7-718c-4b9a-9add-2c2848abe4d2" providerId="AD" clId="Web-{10A00D74-D96A-DBBC-0265-33F92BB1E82D}" dt="2025-06-17T08:10:33.517" v="336"/>
          <ac:spMkLst>
            <pc:docMk/>
            <pc:sldMk cId="214481984" sldId="543"/>
            <ac:spMk id="16" creationId="{2F76C789-A9CE-3F31-6C20-42474657722E}"/>
          </ac:spMkLst>
        </pc:spChg>
        <pc:picChg chg="mod">
          <ac:chgData name="Giacomo Broggi" userId="S::giacomo.broggi@uniroma1.it::2e4d45a7-718c-4b9a-9add-2c2848abe4d2" providerId="AD" clId="Web-{10A00D74-D96A-DBBC-0265-33F92BB1E82D}" dt="2025-06-17T08:06:59.074" v="247" actId="1076"/>
          <ac:picMkLst>
            <pc:docMk/>
            <pc:sldMk cId="214481984" sldId="543"/>
            <ac:picMk id="11" creationId="{F3427EB8-2EF2-2CF0-F2B4-D3E2346D077F}"/>
          </ac:picMkLst>
        </pc:picChg>
        <pc:picChg chg="mod">
          <ac:chgData name="Giacomo Broggi" userId="S::giacomo.broggi@uniroma1.it::2e4d45a7-718c-4b9a-9add-2c2848abe4d2" providerId="AD" clId="Web-{10A00D74-D96A-DBBC-0265-33F92BB1E82D}" dt="2025-06-17T08:06:59.120" v="248" actId="1076"/>
          <ac:picMkLst>
            <pc:docMk/>
            <pc:sldMk cId="214481984" sldId="543"/>
            <ac:picMk id="15" creationId="{675A8AF5-23B7-E412-FDCA-3BBCB115428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FA01-0D7A-45FF-9C78-68D522016A0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2C99B-06DF-46D4-BA4C-95057DDE6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0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59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04DCE-002F-3B02-16D8-8942360A4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3377D12-CCCB-438D-A067-96C6EE1A2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F92D84-BB84-DB67-E777-3D21FB8B3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8EA5CE-A0C0-B831-C61C-F167EDB2C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66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58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F8C11-21CD-5855-7C71-8DCDA6C5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B376E9E-C513-DE36-9156-197D381E6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907D0B1-B73C-AE1C-AE5E-5EE48F4DA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1CC546-2F11-9853-3C79-71738DD03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6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0BEB8-7081-AC1D-B4C9-4DF0C4773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C33FDE0-8DB6-ECBA-5C2A-FD76FC927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A29C064-960E-F771-A358-6E02F9355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F1EBC1-0CF9-37F4-2CEF-8E08902FB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37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2B7A9-A1DC-A136-968E-47286104D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72B4620-72CC-C29A-5F26-E76A0BB31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9C4B998-B2EF-D273-0BD8-E7D962D2E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C6DD7E-9F57-817A-13F1-2778622ED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62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F63B7-B090-4A3A-1F47-9E9C92B47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DBDD9C5-0D27-7611-7BAE-798202FF5D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20C5BD3-EEA6-5F61-BCB3-F3B561CC7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A6F16D-D0E8-6F68-2B9F-9C9493F2B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8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81D50-703D-5A6C-93B5-8D5444AC3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D97074-CA1E-273D-C390-650ADCCF6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40AC995-1B8D-86E7-109D-7DD08F42B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A53B51-E394-90EA-99FF-1DE35E5F4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4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1009F-9A6A-D78C-AD3B-1C38ECEAD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38D5563-324F-F4E6-14AA-AD9C4EC78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E8AE9A5-F818-F40F-C6F2-D957AE01F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772684-C6F2-9AD8-9186-8D3B3A43C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4E102-A401-0B40-0C7D-BF3B3F4C7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0A424DE-FC56-7F24-6ABD-D2FE8C584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2244551-1690-4D82-9E93-4D937BE1E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62A396-2C0D-C1CD-7D45-49B318CD0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2A039-43FD-F0F0-EC6D-F521858DE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E19FAF1-AFBD-FF75-7580-8E1F30DE44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7140911-A543-A199-95E0-D35101C5E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860923-C11D-74AF-D1C9-DAB05BD76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0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D072C-9785-E1F3-899F-785D43648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51B5D8C-D23E-F6CE-5E7A-A805E476A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B81D111-3486-7B8C-CD19-5B23AA7C2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98ED05-1608-03F8-D5AB-171DC6F51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5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91897-84CA-7A7D-35F1-2C7F5ACE0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7E65BE9-BD0A-3EE5-B9C9-CADECDC5E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4B2C2A5-4475-F20C-671B-1EAD0EE34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768C66-BEB1-4356-E52F-5BE3730E25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4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C64DA-9E35-549A-6631-63A2A8700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E484874-6416-E200-B702-9FF69CAD9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DC1B1E5-C3B5-F6EE-5605-B83642B8D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EEFB28-B4B0-4D0D-01CD-F6AB4E002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52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16EE9-B7F4-2AD5-E296-DAB109CF0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E4CDDBF-BBC4-23F2-FD33-369135149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48A821-91DD-6DE3-1278-63B1E0C56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3DB52E-2E31-06C7-2EC6-AD5D339DC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1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A5A531-47B9-C201-F084-A0D693BA5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F62A596-9603-6534-3344-DD4369B69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DF6816-75E2-E52A-C857-E419BF01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A1E6-28F1-47D0-A25F-2FCF1332C287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BED50B-5766-B582-1FF2-88C5B38D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8FFC2B-9916-DA37-4A73-38D7C78F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CA02D2-9466-5367-C219-43982ACF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BBB1FE-1FCA-201F-6BD2-0B9EC2DDF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EFEFAE-B0EF-D4D8-4A66-F612E955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1872-CB51-4415-891C-D13AB6C8A80C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07B7A2-A1A1-A2A1-1913-3FEA6036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92BD15-E363-00FF-1C36-0E171226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86A962-4EC1-B7CD-48EE-FE3671B2D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EA8BE0-3122-A396-B1B9-765724586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18C98D-2CBB-DA1D-07E1-9CD5A04E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AEB3-58DF-4D67-8EC0-BA53DE9E33D5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2F622F-015A-98B6-5227-D5E2D769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479F58-8F75-69EB-359C-67C0C38C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6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5418C-8AC0-303D-F1CE-0458D99D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66CE1E-A3CD-9037-6D5C-D2AB3F9E7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6EB899-6044-4021-C400-C65ED3FB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8D4-5851-4E7B-A46C-FDA4601437C4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A3CD24-DB90-0528-0785-B118B236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A066A6-D922-92BC-854A-E1396E35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0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AE790-C681-FF35-73E2-2587E54E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98CF17-6A4D-BC81-14DA-75126728B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975EDD-DDC7-37FC-E05F-94138FF0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1F48-911F-45B4-BF52-045F0E20383C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4B9591-E7B0-6809-73AF-BAE05333B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DFD3E9-B1BF-FFDC-7D00-6578D8BA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1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F5650D-0139-EC1C-D967-45B2D882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6C3D9A-302F-AD92-348F-CA8E71EE9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3949FB-0D2E-3175-8917-F5A9915A2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EF46CE-8445-1A96-D6EA-15A0869B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FCFB-2371-4C75-ADAE-A1B114745864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D80F3B-0762-8398-3594-2C1AE957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599BFF-7B96-30CD-62D8-689358AC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267AB3-DA7A-45EF-66CD-69102DF3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617C22-EB31-6FC7-0E24-2A7E30D50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0F0E95-5E39-5759-815A-E5B2C5C2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F230136-B1E2-5B21-A06D-CD1F67AAB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D6AD8B-4721-47EF-032D-48CBA3809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FC286E2-4899-9E26-693D-E6699C58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59E7-D7D8-4131-877C-E0A7AE93E4B8}" type="datetime1">
              <a:rPr lang="en-US" smtClean="0"/>
              <a:t>6/17/2025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2B76B7A-F067-04EB-5686-8EFB5A8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D09D4D-42A7-D8FF-0609-B4B213FB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F2FD16-52DD-241B-AD54-2033776B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DFACB5-0380-91AF-1EE2-310BF97A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C07-D71B-481D-9F6E-FE9D0973B5BA}" type="datetime1">
              <a:rPr lang="en-US" smtClean="0"/>
              <a:t>6/17/2025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CE3501-628F-8EFE-6EF5-BBCC8713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E8A023-29B8-217A-268A-2D313DD8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5F84CA7-7CB6-3F68-0B6F-282A533E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C96B-297C-4225-AF64-C0FA75D0F944}" type="datetime1">
              <a:rPr lang="en-US" smtClean="0"/>
              <a:t>6/17/2025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A3E563-2877-4CA0-2F3F-DA8D0242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91A541-0E8A-9E94-3BC1-361F2B49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0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88FA09-CE7A-7524-C5F1-294043D9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151CF7-04B8-EA24-BC43-D0E306F0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A48042-C060-0577-F679-7A507E61E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E50F92-A428-C37A-6BFE-71FC0D8D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201-FB45-4A1B-8FB9-E9C460BB7D99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CE06CC-7E65-B847-6C6B-2437B97C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032B3F-10DB-7B6F-5690-D455EDE6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7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464196-3308-4BA3-0A30-3142B5FC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26F4655-2741-16DD-6662-DD5D1A2C5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6B908B-A3CC-F98F-92A3-4D9E517B2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9DBB63-CACF-30B7-4D9F-E6361E2D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CB21-4D22-46B4-AA31-E51F7EC5E2AB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6D26B8-24D0-A5B6-9A07-2EA23B56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FEE0A4-5272-3DE6-7CC9-0E05C952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3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B5C88A-32F4-5C98-4439-6D4614D7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5CB7B4-2232-866F-8632-F777FD2EC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A364E0-6EE9-74A8-DFFC-E83AFB62A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1480B-87BB-43EA-B023-02A114715AE3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3CE399-5267-6BF9-9494-9F1DA3817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66DE5A-01E3-3494-DC75-AFE7F209C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iopscience.iop.org/article/10.1088/1748-0221/19/02/T0200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journals.aps.org/prab/abstract/10.1103/PhysRevAccelBeams.24.081001" TargetMode="External"/><Relationship Id="rId4" Type="http://schemas.openxmlformats.org/officeDocument/2006/relationships/hyperlink" Target="https://indico.jacow.org/event/81/contributions/7411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408515/timetable/#175-preliminary-design-of-fcc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acow.org/event/81/contributions/7401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ab/pdf/10.1103/PhysRevSTAB.13.074201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indico.cern.ch/event/727555/contributions/3452794/attachments/1870001/3076685/FCCWEEK19_MDI_Mboscolo_final.pdf" TargetMode="External"/><Relationship Id="rId4" Type="http://schemas.openxmlformats.org/officeDocument/2006/relationships/hyperlink" Target="https://ops.aps.anl.gov/elegant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global/event/9305/contributions/90678/attachments/41539/77826/FCCee_collimation_BB24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439509/contributions/6289594/attachments/2995756/5277819/Fast_instability_study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408515/timetable/#139-top-up-injection-status-a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indico.cern.ch/event/1408515/timetable/#93-first-look-at-injection-ba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dico.cern.ch/event/1186798/contributions/5062618/attachments/2531252/4355488/skb_col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dico.cern.ch/event/1408515/timetable/#69-impact-of-collimators-geome" TargetMode="External"/><Relationship Id="rId5" Type="http://schemas.openxmlformats.org/officeDocument/2006/relationships/hyperlink" Target="https://indico.cern.ch/event/1509196/contributions/6480794/attachments/3055731/5402860/Optics_Oide_bx*_techi_250424.pdf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dico.cern.ch/event/1439509/contributions/6289585/attachments/2995407/5277333/FCC%20physics%20workshop%202025.pdf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9">
            <a:extLst>
              <a:ext uri="{FF2B5EF4-FFF2-40B4-BE49-F238E27FC236}">
                <a16:creationId xmlns:a16="http://schemas.microsoft.com/office/drawing/2014/main" id="{8881064D-EB03-856C-28A4-A5B29404A6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8DD82B8-2874-248A-14E6-EC73DD8F4E30}"/>
              </a:ext>
            </a:extLst>
          </p:cNvPr>
          <p:cNvSpPr txBox="1">
            <a:spLocks/>
          </p:cNvSpPr>
          <p:nvPr/>
        </p:nvSpPr>
        <p:spPr>
          <a:xfrm>
            <a:off x="477469" y="1448298"/>
            <a:ext cx="11234014" cy="18306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5400" dirty="0">
                <a:solidFill>
                  <a:srgbClr val="0033A0"/>
                </a:solidFill>
                <a:latin typeface="Arial"/>
                <a:cs typeface="Arial"/>
              </a:rPr>
              <a:t>Collimation studies for future colliders: experience from FCC-ee</a:t>
            </a:r>
            <a:endParaRPr lang="en-GB" sz="5400" b="1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286C6724-D3D8-93E9-2BDC-6A976FA81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05" y="377596"/>
            <a:ext cx="3051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ERN Logo, symbol, meaning, history, PNG, brand">
            <a:extLst>
              <a:ext uri="{FF2B5EF4-FFF2-40B4-BE49-F238E27FC236}">
                <a16:creationId xmlns:a16="http://schemas.microsoft.com/office/drawing/2014/main" id="{085E0835-F6AC-C1EC-CC9B-BF30A56BC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7567"/>
          <a:stretch/>
        </p:blipFill>
        <p:spPr bwMode="auto">
          <a:xfrm>
            <a:off x="5679653" y="373864"/>
            <a:ext cx="131809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FF84D2C2-3F65-E9F4-5CCF-0C9612BBB4D0}"/>
              </a:ext>
            </a:extLst>
          </p:cNvPr>
          <p:cNvSpPr txBox="1">
            <a:spLocks/>
          </p:cNvSpPr>
          <p:nvPr/>
        </p:nvSpPr>
        <p:spPr>
          <a:xfrm>
            <a:off x="820" y="3279800"/>
            <a:ext cx="12189276" cy="9152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0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None/>
              <a:tabLst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Broggi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1,2,3 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0">
                <a:solidFill>
                  <a:srgbClr val="2F2F2F">
                    <a:lumMod val="50000"/>
                  </a:srgbClr>
                </a:solidFill>
                <a:latin typeface="Arial"/>
              </a:rPr>
              <a:t>A. Abramov</a:t>
            </a:r>
            <a:r>
              <a:rPr lang="en-US" sz="1800" b="0" baseline="30000">
                <a:solidFill>
                  <a:srgbClr val="2F2F2F">
                    <a:lumMod val="50000"/>
                  </a:srgbClr>
                </a:solidFill>
                <a:latin typeface="Arial"/>
              </a:rPr>
              <a:t>2</a:t>
            </a:r>
            <a:r>
              <a:rPr lang="en-US" sz="1800" b="0">
                <a:solidFill>
                  <a:srgbClr val="2F2F2F">
                    <a:lumMod val="50000"/>
                  </a:srgbClr>
                </a:solidFill>
                <a:latin typeface="Arial"/>
              </a:rPr>
              <a:t>, K. Andre</a:t>
            </a:r>
            <a:r>
              <a:rPr lang="en-US" sz="1800" b="0" baseline="30000">
                <a:solidFill>
                  <a:srgbClr val="2F2F2F">
                    <a:lumMod val="50000"/>
                  </a:srgbClr>
                </a:solidFill>
                <a:ea typeface="+mn-lt"/>
                <a:cs typeface="+mn-lt"/>
              </a:rPr>
              <a:t>2</a:t>
            </a:r>
            <a:r>
              <a:rPr lang="en-US" sz="1800" b="0">
                <a:solidFill>
                  <a:srgbClr val="2F2F2F">
                    <a:lumMod val="50000"/>
                  </a:srgbClr>
                </a:solidFill>
                <a:latin typeface="Arial"/>
              </a:rPr>
              <a:t>, M. Boscolo</a:t>
            </a:r>
            <a:r>
              <a:rPr lang="en-US" sz="1800" b="0" baseline="30000">
                <a:solidFill>
                  <a:srgbClr val="2F2F2F">
                    <a:lumMod val="50000"/>
                  </a:srgbClr>
                </a:solidFill>
                <a:latin typeface="Arial"/>
              </a:rPr>
              <a:t>2,3</a:t>
            </a:r>
            <a:r>
              <a:rPr lang="en-US" sz="1800" b="0">
                <a:solidFill>
                  <a:srgbClr val="2F2F2F">
                    <a:lumMod val="50000"/>
                  </a:srgbClr>
                </a:solidFill>
                <a:latin typeface="Arial"/>
              </a:rPr>
              <a:t>, R. Bruce</a:t>
            </a:r>
            <a:r>
              <a:rPr lang="en-US" sz="1800" b="0" baseline="30000">
                <a:solidFill>
                  <a:srgbClr val="2F2F2F">
                    <a:lumMod val="50000"/>
                  </a:srgbClr>
                </a:solidFill>
                <a:latin typeface="Arial"/>
              </a:rPr>
              <a:t>2</a:t>
            </a:r>
            <a:r>
              <a:rPr lang="en-US" sz="1800" b="0">
                <a:solidFill>
                  <a:srgbClr val="2F2F2F">
                    <a:lumMod val="50000"/>
                  </a:srgbClr>
                </a:solidFill>
                <a:latin typeface="Arial"/>
              </a:rPr>
              <a:t>, X. Buffat</a:t>
            </a:r>
            <a:r>
              <a:rPr lang="en-US" sz="1800" b="0" baseline="30000">
                <a:solidFill>
                  <a:srgbClr val="2F2F2F">
                    <a:lumMod val="50000"/>
                  </a:srgbClr>
                </a:solidFill>
                <a:ea typeface="+mn-lt"/>
                <a:cs typeface="+mn-lt"/>
              </a:rPr>
              <a:t>2</a:t>
            </a:r>
            <a:r>
              <a:rPr lang="en-US" sz="1800" b="0">
                <a:solidFill>
                  <a:srgbClr val="2F2F2F">
                    <a:lumMod val="50000"/>
                  </a:srgbClr>
                </a:solidFill>
                <a:latin typeface="Arial"/>
              </a:rPr>
              <a:t>, D. Gibellieri</a:t>
            </a:r>
            <a:r>
              <a:rPr lang="en-US" sz="1800" b="0" baseline="30000">
                <a:solidFill>
                  <a:srgbClr val="2F2F2F">
                    <a:lumMod val="50000"/>
                  </a:srgbClr>
                </a:solidFill>
                <a:ea typeface="+mn-lt"/>
                <a:cs typeface="+mn-lt"/>
              </a:rPr>
              <a:t>2</a:t>
            </a:r>
            <a:r>
              <a:rPr lang="en-US" sz="1800" b="0">
                <a:solidFill>
                  <a:srgbClr val="2F2F2F">
                    <a:lumMod val="50000"/>
                  </a:srgbClr>
                </a:solidFill>
                <a:latin typeface="Arial"/>
              </a:rPr>
              <a:t>, M. Hofer</a:t>
            </a:r>
            <a:r>
              <a:rPr lang="en-US" sz="1800" b="0" baseline="30000">
                <a:solidFill>
                  <a:srgbClr val="2F2F2F">
                    <a:lumMod val="50000"/>
                  </a:srgbClr>
                </a:solidFill>
                <a:ea typeface="+mn-lt"/>
                <a:cs typeface="+mn-lt"/>
              </a:rPr>
              <a:t>2</a:t>
            </a:r>
            <a:r>
              <a:rPr lang="en-US" sz="1800" b="0">
                <a:solidFill>
                  <a:srgbClr val="2F2F2F">
                    <a:lumMod val="50000"/>
                  </a:srgbClr>
                </a:solidFill>
                <a:latin typeface="Arial"/>
              </a:rPr>
              <a:t>,                                 A. Lechner</a:t>
            </a:r>
            <a:r>
              <a:rPr lang="en-US" sz="1800" b="0" baseline="30000">
                <a:solidFill>
                  <a:srgbClr val="2F2F2F">
                    <a:lumMod val="50000"/>
                  </a:srgbClr>
                </a:solidFill>
                <a:latin typeface="Arial"/>
              </a:rPr>
              <a:t>2</a:t>
            </a:r>
            <a:r>
              <a:rPr lang="en-US" sz="1800" b="0">
                <a:solidFill>
                  <a:srgbClr val="2F2F2F">
                    <a:lumMod val="50000"/>
                  </a:srgbClr>
                </a:solidFill>
                <a:latin typeface="Arial"/>
              </a:rPr>
              <a:t>, S. Marin</a:t>
            </a:r>
            <a:r>
              <a:rPr lang="en-US" sz="1800" b="0" baseline="30000">
                <a:solidFill>
                  <a:srgbClr val="2F2F2F">
                    <a:lumMod val="50000"/>
                  </a:srgbClr>
                </a:solidFill>
                <a:latin typeface="Arial"/>
              </a:rPr>
              <a:t>2</a:t>
            </a:r>
            <a:r>
              <a:rPr lang="en-US" sz="1800" b="0">
                <a:solidFill>
                  <a:srgbClr val="2F2F2F">
                    <a:lumMod val="50000"/>
                  </a:srgbClr>
                </a:solidFill>
                <a:latin typeface="Arial"/>
              </a:rPr>
              <a:t>, G. Nigrelli</a:t>
            </a:r>
            <a:r>
              <a:rPr lang="en-US" sz="1800" b="0" baseline="30000">
                <a:solidFill>
                  <a:srgbClr val="2F2F2F">
                    <a:lumMod val="50000"/>
                  </a:srgbClr>
                </a:solidFill>
                <a:latin typeface="Arial"/>
              </a:rPr>
              <a:t>1,2,3</a:t>
            </a:r>
            <a:r>
              <a:rPr lang="en-US" sz="1800" b="0">
                <a:solidFill>
                  <a:srgbClr val="2F2F2F">
                    <a:lumMod val="50000"/>
                  </a:srgbClr>
                </a:solidFill>
                <a:latin typeface="Arial"/>
              </a:rPr>
              <a:t>, A. Perillo-Marcone</a:t>
            </a:r>
            <a:r>
              <a:rPr lang="en-US" sz="1800" b="0" baseline="30000">
                <a:solidFill>
                  <a:srgbClr val="2F2F2F">
                    <a:lumMod val="50000"/>
                  </a:srgbClr>
                </a:solidFill>
                <a:ea typeface="+mn-lt"/>
                <a:cs typeface="+mn-lt"/>
              </a:rPr>
              <a:t>2</a:t>
            </a:r>
            <a:r>
              <a:rPr lang="en-US" sz="1800" b="0">
                <a:solidFill>
                  <a:srgbClr val="2F2F2F">
                    <a:lumMod val="50000"/>
                  </a:srgbClr>
                </a:solidFill>
                <a:latin typeface="Arial"/>
              </a:rPr>
              <a:t>, S. Redaelli</a:t>
            </a:r>
            <a:r>
              <a:rPr lang="en-US" sz="1800" b="0" baseline="30000">
                <a:solidFill>
                  <a:srgbClr val="2F2F2F">
                    <a:lumMod val="50000"/>
                  </a:srgbClr>
                </a:solidFill>
                <a:latin typeface="Arial"/>
              </a:rPr>
              <a:t>2</a:t>
            </a:r>
            <a:r>
              <a:rPr lang="en-US" sz="1800" b="0">
                <a:solidFill>
                  <a:srgbClr val="2F2F2F">
                    <a:lumMod val="50000"/>
                  </a:srgbClr>
                </a:solidFill>
                <a:latin typeface="Arial"/>
              </a:rPr>
              <a:t>, K. Skoufaris</a:t>
            </a:r>
            <a:r>
              <a:rPr lang="en-US" sz="1800" b="0" baseline="30000">
                <a:solidFill>
                  <a:srgbClr val="2F2F2F">
                    <a:lumMod val="50000"/>
                  </a:srgbClr>
                </a:solidFill>
                <a:ea typeface="+mn-lt"/>
                <a:cs typeface="+mn-lt"/>
              </a:rPr>
              <a:t>2</a:t>
            </a:r>
            <a:r>
              <a:rPr lang="en-US" sz="1800" b="0">
                <a:solidFill>
                  <a:srgbClr val="2F2F2F">
                    <a:lumMod val="50000"/>
                  </a:srgbClr>
                </a:solidFill>
                <a:latin typeface="Arial"/>
              </a:rPr>
              <a:t>, F. Van der Veken</a:t>
            </a:r>
            <a:r>
              <a:rPr lang="en-US" sz="1800" b="0" baseline="30000">
                <a:solidFill>
                  <a:srgbClr val="2F2F2F">
                    <a:lumMod val="50000"/>
                  </a:srgbClr>
                </a:solidFill>
                <a:latin typeface="Arial"/>
              </a:rPr>
              <a:t>2</a:t>
            </a:r>
            <a:r>
              <a:rPr lang="en-US" sz="1800" b="0">
                <a:solidFill>
                  <a:srgbClr val="2F2F2F">
                    <a:lumMod val="50000"/>
                  </a:srgbClr>
                </a:solidFill>
                <a:ea typeface="+mn-lt"/>
                <a:cs typeface="+mn-lt"/>
              </a:rPr>
              <a:t>, C. Zannini</a:t>
            </a:r>
            <a:r>
              <a:rPr lang="en-US" sz="1800" b="0" baseline="30000">
                <a:solidFill>
                  <a:srgbClr val="2F2F2F">
                    <a:lumMod val="50000"/>
                  </a:srgbClr>
                </a:solidFill>
                <a:ea typeface="+mn-lt"/>
                <a:cs typeface="+mn-lt"/>
              </a:rPr>
              <a:t>2</a:t>
            </a:r>
            <a:endParaRPr lang="en-US" sz="1800" b="0" i="0" u="none" strike="noStrike" kern="1200" cap="none" spc="0" normalizeH="0" baseline="30000" noProof="0">
              <a:ln>
                <a:noFill/>
              </a:ln>
              <a:solidFill>
                <a:srgbClr val="2F2F2F">
                  <a:lumMod val="50000"/>
                </a:srgbClr>
              </a:solidFill>
              <a:effectLst/>
              <a:uLnTx/>
              <a:uFillTx/>
              <a:ea typeface="+mn-lt"/>
              <a:cs typeface="+mn-lt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DC4EFEF-620C-2DCC-E07A-5C82FE13BEE1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95F656D0-CFEB-D435-3863-9AE83006D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023376E-5F03-F96E-0F32-B0A602F4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0143BF-DD4C-A25D-7966-DABA0AF80048}"/>
              </a:ext>
            </a:extLst>
          </p:cNvPr>
          <p:cNvSpPr txBox="1"/>
          <p:nvPr/>
        </p:nvSpPr>
        <p:spPr>
          <a:xfrm>
            <a:off x="-1524" y="4116717"/>
            <a:ext cx="12192000" cy="70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Sapienza University of Rome, Italy    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CERN,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Meyrin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Switzerland    </a:t>
            </a:r>
            <a:r>
              <a:rPr lang="en-US" baseline="30000">
                <a:solidFill>
                  <a:srgbClr val="2F2F2F">
                    <a:lumMod val="50000"/>
                  </a:srgbClr>
                </a:solidFill>
                <a:latin typeface="Arial"/>
              </a:rPr>
              <a:t>3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INFN-LNF, Frascati, Italy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2F2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lnSpc>
                <a:spcPts val="2500"/>
              </a:lnSpc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2F2F2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B3F7A6-AE73-E57F-A827-CF9DB54F77B0}"/>
              </a:ext>
            </a:extLst>
          </p:cNvPr>
          <p:cNvSpPr txBox="1"/>
          <p:nvPr/>
        </p:nvSpPr>
        <p:spPr>
          <a:xfrm>
            <a:off x="635267" y="4790793"/>
            <a:ext cx="11823192" cy="3853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500"/>
              </a:lnSpc>
              <a:spcBef>
                <a:spcPts val="1800"/>
              </a:spcBef>
              <a:spcAft>
                <a:spcPts val="400"/>
              </a:spcAft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ea typeface="Roboto"/>
                <a:cs typeface="Arial"/>
              </a:rPr>
              <a:t>2025 European Edition of the International Workshop on the </a:t>
            </a:r>
            <a:r>
              <a:rPr lang="en-US" dirty="0">
                <a:solidFill>
                  <a:srgbClr val="0033A0"/>
                </a:solidFill>
                <a:latin typeface="Arial"/>
                <a:ea typeface="Roboto"/>
              </a:rPr>
              <a:t>CEPC</a:t>
            </a:r>
            <a:r>
              <a:rPr lang="en-US" dirty="0">
                <a:solidFill>
                  <a:srgbClr val="0033A0"/>
                </a:solidFill>
                <a:latin typeface="Arial"/>
              </a:rPr>
              <a:t>, Barcelona, Spain, 18/06/2025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AFBC1B-C9D9-68D7-2FAC-E934D1679E2A}"/>
              </a:ext>
            </a:extLst>
          </p:cNvPr>
          <p:cNvSpPr txBox="1"/>
          <p:nvPr/>
        </p:nvSpPr>
        <p:spPr>
          <a:xfrm>
            <a:off x="638657" y="5277207"/>
            <a:ext cx="11369236" cy="13471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500"/>
              </a:lnSpc>
              <a:buFont typeface="Arial"/>
              <a:defRPr/>
            </a:pPr>
            <a:r>
              <a:rPr lang="it-IT" sz="1600" err="1">
                <a:latin typeface="Arial"/>
              </a:rPr>
              <a:t>Acknowledgements</a:t>
            </a:r>
            <a:r>
              <a:rPr lang="en-US" sz="1600">
                <a:latin typeface="Arial"/>
              </a:rPr>
              <a:t>: 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500"/>
              </a:lnSpc>
              <a:buFont typeface="Arial"/>
              <a:defRPr/>
            </a:pPr>
            <a:r>
              <a:rPr lang="en-US" sz="1600">
                <a:solidFill>
                  <a:srgbClr val="181818"/>
                </a:solidFill>
                <a:latin typeface="Arial"/>
              </a:rPr>
              <a:t>H. Burkhardt, Y. </a:t>
            </a:r>
            <a:r>
              <a:rPr lang="en-US" sz="1600" err="1">
                <a:solidFill>
                  <a:srgbClr val="181818"/>
                </a:solidFill>
                <a:latin typeface="Arial"/>
              </a:rPr>
              <a:t>Dutheil</a:t>
            </a:r>
            <a:r>
              <a:rPr lang="en-US" sz="1600">
                <a:solidFill>
                  <a:srgbClr val="181818"/>
                </a:solidFill>
                <a:latin typeface="Arial"/>
              </a:rPr>
              <a:t>, A. Frasca, G. Iadarola, R. </a:t>
            </a:r>
            <a:r>
              <a:rPr lang="en-US" sz="1600" err="1">
                <a:solidFill>
                  <a:srgbClr val="181818"/>
                </a:solidFill>
                <a:latin typeface="Arial"/>
              </a:rPr>
              <a:t>Kersevan</a:t>
            </a:r>
            <a:r>
              <a:rPr lang="en-US" sz="1600">
                <a:solidFill>
                  <a:srgbClr val="181818"/>
                </a:solidFill>
                <a:latin typeface="Arial"/>
              </a:rPr>
              <a:t>, P. </a:t>
            </a:r>
            <a:r>
              <a:rPr lang="en-US" sz="1600" err="1">
                <a:solidFill>
                  <a:srgbClr val="181818"/>
                </a:solidFill>
                <a:latin typeface="Arial"/>
              </a:rPr>
              <a:t>Kicsiny</a:t>
            </a:r>
            <a:r>
              <a:rPr lang="en-US" sz="1600">
                <a:solidFill>
                  <a:srgbClr val="181818"/>
                </a:solidFill>
                <a:latin typeface="Arial"/>
              </a:rPr>
              <a:t>, G. Lerner, D. Mirarchi, L. </a:t>
            </a:r>
            <a:r>
              <a:rPr lang="en-US" sz="1600" err="1">
                <a:solidFill>
                  <a:srgbClr val="181818"/>
                </a:solidFill>
                <a:latin typeface="Arial"/>
              </a:rPr>
              <a:t>Nevay</a:t>
            </a:r>
            <a:r>
              <a:rPr lang="en-US" sz="1600">
                <a:solidFill>
                  <a:srgbClr val="181818"/>
                </a:solidFill>
                <a:latin typeface="Arial"/>
              </a:rPr>
              <a:t>, A. </a:t>
            </a:r>
            <a:r>
              <a:rPr lang="en-US" sz="1600" err="1">
                <a:solidFill>
                  <a:srgbClr val="181818"/>
                </a:solidFill>
                <a:latin typeface="Arial"/>
              </a:rPr>
              <a:t>Natochii</a:t>
            </a:r>
            <a:r>
              <a:rPr lang="en-US" sz="1600">
                <a:solidFill>
                  <a:srgbClr val="181818"/>
                </a:solidFill>
                <a:latin typeface="Arial"/>
              </a:rPr>
              <a:t>,          T. Ishibashi, M. </a:t>
            </a:r>
            <a:r>
              <a:rPr lang="en-US" sz="1600" err="1">
                <a:solidFill>
                  <a:srgbClr val="181818"/>
                </a:solidFill>
                <a:latin typeface="Arial"/>
              </a:rPr>
              <a:t>Migliorati</a:t>
            </a:r>
            <a:r>
              <a:rPr lang="en-US" sz="1600">
                <a:solidFill>
                  <a:srgbClr val="181818"/>
                </a:solidFill>
                <a:latin typeface="Arial"/>
              </a:rPr>
              <a:t>, K. Oide, T. </a:t>
            </a:r>
            <a:r>
              <a:rPr lang="en-US" sz="1600" err="1">
                <a:solidFill>
                  <a:srgbClr val="181818"/>
                </a:solidFill>
                <a:latin typeface="Arial"/>
              </a:rPr>
              <a:t>Raubenheimer</a:t>
            </a:r>
            <a:r>
              <a:rPr lang="en-US" sz="1600">
                <a:solidFill>
                  <a:srgbClr val="181818"/>
                </a:solidFill>
                <a:latin typeface="Arial"/>
              </a:rPr>
              <a:t>, J. Salvesen, S. Terui, F. Zimmermann</a:t>
            </a:r>
            <a:endParaRPr lang="en-US" sz="1600">
              <a:solidFill>
                <a:srgbClr val="181818"/>
              </a:solidFill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buClrTx/>
              <a:buSzTx/>
              <a:buFont typeface="Arial"/>
              <a:buNone/>
              <a:tabLst/>
              <a:defRPr/>
            </a:pPr>
            <a:endParaRPr lang="en-US">
              <a:latin typeface="Arial"/>
            </a:endParaRPr>
          </a:p>
        </p:txBody>
      </p:sp>
      <p:pic>
        <p:nvPicPr>
          <p:cNvPr id="5" name="Picture 6" descr="logo_infn">
            <a:extLst>
              <a:ext uri="{FF2B5EF4-FFF2-40B4-BE49-F238E27FC236}">
                <a16:creationId xmlns:a16="http://schemas.microsoft.com/office/drawing/2014/main" id="{7B22F825-DB02-0B9A-61AC-AABDE89A5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026" y="377596"/>
            <a:ext cx="180144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9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26616-C11B-8669-2832-C4DA641CE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CBB6D2B-DFB0-4623-C3D9-F30E8DB15436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1D535BA6-2BB4-A391-013D-1BB38CF34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7B159A-F98A-9F3F-B39A-4FEEEEB0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10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5C2131-4CD8-4432-B13A-6FF46ADDB4FF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4000" b="1">
                <a:solidFill>
                  <a:srgbClr val="0033A0"/>
                </a:solidFill>
              </a:rPr>
              <a:t>FCC-</a:t>
            </a:r>
            <a:r>
              <a:rPr lang="it-IT" sz="4000" b="1" err="1">
                <a:solidFill>
                  <a:srgbClr val="0033A0"/>
                </a:solidFill>
              </a:rPr>
              <a:t>ee</a:t>
            </a:r>
            <a:r>
              <a:rPr lang="it-IT" sz="4000" b="1">
                <a:solidFill>
                  <a:srgbClr val="0033A0"/>
                </a:solidFill>
              </a:rPr>
              <a:t> </a:t>
            </a:r>
            <a:r>
              <a:rPr lang="it-IT" sz="4000" b="1" err="1">
                <a:solidFill>
                  <a:srgbClr val="0033A0"/>
                </a:solidFill>
              </a:rPr>
              <a:t>beam</a:t>
            </a:r>
            <a:r>
              <a:rPr lang="it-IT" sz="4000" b="1">
                <a:solidFill>
                  <a:srgbClr val="0033A0"/>
                </a:solidFill>
              </a:rPr>
              <a:t> </a:t>
            </a:r>
            <a:r>
              <a:rPr lang="it-IT" sz="4000" b="1" err="1">
                <a:solidFill>
                  <a:srgbClr val="0033A0"/>
                </a:solidFill>
              </a:rPr>
              <a:t>loss</a:t>
            </a:r>
            <a:r>
              <a:rPr lang="it-IT" sz="4000" b="1">
                <a:solidFill>
                  <a:srgbClr val="0033A0"/>
                </a:solidFill>
              </a:rPr>
              <a:t> </a:t>
            </a:r>
            <a:r>
              <a:rPr lang="it-IT" sz="4000" b="1" err="1">
                <a:solidFill>
                  <a:srgbClr val="0033A0"/>
                </a:solidFill>
              </a:rPr>
              <a:t>scenarios</a:t>
            </a:r>
            <a:endParaRPr lang="it-IT" sz="4000" b="1" err="1">
              <a:solidFill>
                <a:srgbClr val="0033A0"/>
              </a:solidFill>
              <a:cs typeface="Arial"/>
            </a:endParaRPr>
          </a:p>
        </p:txBody>
      </p:sp>
      <p:sp>
        <p:nvSpPr>
          <p:cNvPr id="6" name="CasellaDiTesto 18">
            <a:extLst>
              <a:ext uri="{FF2B5EF4-FFF2-40B4-BE49-F238E27FC236}">
                <a16:creationId xmlns:a16="http://schemas.microsoft.com/office/drawing/2014/main" id="{0EC52E40-CB48-36D7-8240-87C94DC30D40}"/>
              </a:ext>
            </a:extLst>
          </p:cNvPr>
          <p:cNvSpPr txBox="1"/>
          <p:nvPr/>
        </p:nvSpPr>
        <p:spPr>
          <a:xfrm>
            <a:off x="182880" y="953435"/>
            <a:ext cx="11898786" cy="53553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The 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FCC-ee Z</a:t>
            </a:r>
            <a:r>
              <a:rPr lang="en-US" dirty="0">
                <a:latin typeface="Arial"/>
                <a:cs typeface="Arial"/>
              </a:rPr>
              <a:t> mode is the 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current focus</a:t>
            </a:r>
            <a:r>
              <a:rPr lang="en-US" dirty="0">
                <a:latin typeface="Arial"/>
                <a:cs typeface="Arial"/>
              </a:rPr>
              <a:t>: has the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highest stored beam energy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17.5 MJ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Important to identify different beam loss scenarios and define the ones to protect against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Current selection of beam loss scenarios to study and simulate: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Generic beam halo losses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Beam losses from </a:t>
            </a: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interactions with residual gas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Beam losses from </a:t>
            </a:r>
            <a:r>
              <a:rPr lang="en-US" b="1" dirty="0" err="1">
                <a:solidFill>
                  <a:srgbClr val="0033A0"/>
                </a:solidFill>
                <a:latin typeface="Arial"/>
                <a:cs typeface="Arial"/>
              </a:rPr>
              <a:t>Touschek</a:t>
            </a: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 scattering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Beam losses from </a:t>
            </a: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beam-beam interactions</a:t>
            </a:r>
            <a:endParaRPr lang="en-US" dirty="0"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Beam losses due to </a:t>
            </a: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fast instabilities</a:t>
            </a:r>
            <a:endParaRPr lang="en-US" dirty="0"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Beam losses from </a:t>
            </a: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top-up injection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Beam losses from interactions with </a:t>
            </a: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thermal photons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study planned for 2025-2026</a:t>
            </a:r>
          </a:p>
          <a:p>
            <a:pPr marL="1257300" indent="-342900">
              <a:buFont typeface="Arial" panose="05000000000000000000" pitchFamily="2" charset="2"/>
              <a:buChar char="•"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Important effect at LEP  </a:t>
            </a:r>
            <a:r>
              <a:rPr lang="en-US" dirty="0">
                <a:latin typeface="Arial"/>
                <a:cs typeface="Arial"/>
              </a:rPr>
              <a:t>- analytical estimates first to understand potential impact on FCC-ee</a:t>
            </a:r>
          </a:p>
          <a:p>
            <a:pPr marL="1257300" indent="-342900">
              <a:buFont typeface="Arial" panose="05000000000000000000" pitchFamily="2" charset="2"/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Accidental scenarios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Injection failure: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work in progress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asynchronous dump, others: </a:t>
            </a:r>
            <a:r>
              <a:rPr lang="en-US" dirty="0">
                <a:solidFill>
                  <a:srgbClr val="FF0000"/>
                </a:solidFill>
              </a:rPr>
              <a:t>waiting for inputs to set up models</a:t>
            </a:r>
            <a:endParaRPr lang="it-IT" dirty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SuperKEKB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-like sudden beam loss events presently not accounted for by design</a:t>
            </a:r>
          </a:p>
          <a:p>
            <a:pPr marL="1657350" lvl="3" indent="-2857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Simulations being set up to study these events in the FCC-ee</a:t>
            </a:r>
          </a:p>
        </p:txBody>
      </p:sp>
      <p:sp>
        <p:nvSpPr>
          <p:cNvPr id="5" name="Parentesi graffa aperta 27">
            <a:extLst>
              <a:ext uri="{FF2B5EF4-FFF2-40B4-BE49-F238E27FC236}">
                <a16:creationId xmlns:a16="http://schemas.microsoft.com/office/drawing/2014/main" id="{16994F44-B7E3-43F5-979A-801A69648205}"/>
              </a:ext>
            </a:extLst>
          </p:cNvPr>
          <p:cNvSpPr/>
          <p:nvPr/>
        </p:nvSpPr>
        <p:spPr>
          <a:xfrm rot="10800000">
            <a:off x="6158490" y="2131942"/>
            <a:ext cx="288631" cy="156677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EF924-DED6-9D05-4555-2BD5BD8F4F0B}"/>
              </a:ext>
            </a:extLst>
          </p:cNvPr>
          <p:cNvSpPr txBox="1"/>
          <p:nvPr/>
        </p:nvSpPr>
        <p:spPr>
          <a:xfrm>
            <a:off x="6588098" y="2612678"/>
            <a:ext cx="14253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B050"/>
                </a:solidFill>
                <a:cs typeface="Arial"/>
              </a:rPr>
              <a:t>In this talk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A882888-D9D6-83A8-4AB4-56C0D3E42936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79474EB-DDB0-0F54-C2E3-77BE8BC79219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623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FCC-ee collimation simulations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D8A2479-8C5B-DF90-4C55-3DD851467A6D}"/>
              </a:ext>
            </a:extLst>
          </p:cNvPr>
          <p:cNvSpPr txBox="1"/>
          <p:nvPr/>
        </p:nvSpPr>
        <p:spPr>
          <a:xfrm>
            <a:off x="118531" y="762865"/>
            <a:ext cx="11951549" cy="192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727">
              <a:lnSpc>
                <a:spcPts val="2500"/>
              </a:lnSpc>
              <a:buFont typeface="Arial" panose="020B0604020202020204" pitchFamily="34" charset="0"/>
              <a:buChar char="•"/>
              <a:defRPr/>
            </a:pPr>
            <a:r>
              <a:rPr lang="it-IT" sz="2000" b="1" kern="0">
                <a:solidFill>
                  <a:srgbClr val="2F2F2F"/>
                </a:solidFill>
                <a:latin typeface="Arial"/>
              </a:rPr>
              <a:t>FCC-ee </a:t>
            </a:r>
            <a:r>
              <a:rPr lang="it-IT" sz="2000" b="1" kern="0" err="1">
                <a:solidFill>
                  <a:srgbClr val="2F2F2F"/>
                </a:solidFill>
                <a:latin typeface="Arial"/>
              </a:rPr>
              <a:t>presents</a:t>
            </a:r>
            <a:r>
              <a:rPr lang="it-IT" sz="2000" b="1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sz="2000" b="1" kern="0" err="1">
                <a:solidFill>
                  <a:srgbClr val="2F2F2F"/>
                </a:solidFill>
                <a:latin typeface="Arial"/>
              </a:rPr>
              <a:t>unique</a:t>
            </a:r>
            <a:r>
              <a:rPr lang="it-IT" sz="2000" b="1" kern="0">
                <a:solidFill>
                  <a:srgbClr val="2F2F2F"/>
                </a:solidFill>
                <a:latin typeface="Arial"/>
              </a:rPr>
              <a:t> challenges for </a:t>
            </a:r>
            <a:r>
              <a:rPr lang="it-IT" sz="2000" b="1" kern="0" err="1">
                <a:solidFill>
                  <a:srgbClr val="2F2F2F"/>
                </a:solidFill>
                <a:latin typeface="Arial"/>
              </a:rPr>
              <a:t>collimation</a:t>
            </a:r>
            <a:r>
              <a:rPr lang="it-IT" sz="2000" b="1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sz="2000" b="1" kern="0" err="1">
                <a:solidFill>
                  <a:srgbClr val="2F2F2F"/>
                </a:solidFill>
                <a:latin typeface="Arial"/>
              </a:rPr>
              <a:t>simulations</a:t>
            </a:r>
            <a:endParaRPr lang="it-IT" b="1" kern="0">
              <a:solidFill>
                <a:srgbClr val="2F2F2F"/>
              </a:solidFill>
              <a:latin typeface="Arial"/>
            </a:endParaRPr>
          </a:p>
          <a:p>
            <a:pPr marL="800100" lvl="1" indent="-342900" defTabSz="685727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it-IT" kern="0">
                <a:solidFill>
                  <a:srgbClr val="2F2F2F"/>
                </a:solidFill>
                <a:latin typeface="Arial"/>
              </a:rPr>
              <a:t>Synchrotron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radiation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and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magnet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strength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adjustment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(tapering) to compensate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it</a:t>
            </a:r>
            <a:endParaRPr lang="it-IT" kern="0">
              <a:solidFill>
                <a:srgbClr val="2F2F2F"/>
              </a:solidFill>
              <a:latin typeface="Arial"/>
            </a:endParaRPr>
          </a:p>
          <a:p>
            <a:pPr marL="800100" lvl="1" indent="-342900" defTabSz="685727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it-IT" kern="0" err="1">
                <a:solidFill>
                  <a:srgbClr val="2F2F2F"/>
                </a:solidFill>
                <a:latin typeface="Arial"/>
              </a:rPr>
              <a:t>Complex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beam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dynamics – strong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sextupoles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in the lattice and strong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beam-beam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effects</a:t>
            </a:r>
            <a:endParaRPr lang="it-IT" kern="0">
              <a:solidFill>
                <a:srgbClr val="2F2F2F"/>
              </a:solidFill>
              <a:latin typeface="Arial"/>
            </a:endParaRPr>
          </a:p>
          <a:p>
            <a:pPr marL="800100" lvl="1" indent="-342900" defTabSz="685727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it-IT" kern="0" err="1">
                <a:solidFill>
                  <a:srgbClr val="2F2F2F"/>
                </a:solidFill>
                <a:latin typeface="Arial"/>
              </a:rPr>
              <a:t>Detailed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aperture and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collimator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geometry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modelling</a:t>
            </a:r>
            <a:endParaRPr lang="it-IT" kern="0">
              <a:solidFill>
                <a:srgbClr val="2F2F2F"/>
              </a:solidFill>
              <a:latin typeface="Arial"/>
            </a:endParaRPr>
          </a:p>
          <a:p>
            <a:pPr marL="800100" lvl="1" indent="-342900" defTabSz="685727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it-IT" kern="0">
                <a:solidFill>
                  <a:srgbClr val="2F2F2F"/>
                </a:solidFill>
                <a:latin typeface="Arial"/>
              </a:rPr>
              <a:t>Electron/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positron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beam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particle-matter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interactions</a:t>
            </a:r>
          </a:p>
          <a:p>
            <a:pPr marL="800100" lvl="1" indent="-342900" defTabSz="685727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it-IT" kern="0">
                <a:solidFill>
                  <a:srgbClr val="2F2F2F"/>
                </a:solidFill>
                <a:latin typeface="Arial"/>
              </a:rPr>
              <a:t>Large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accelerator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system – 90+ km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beamline</a:t>
            </a:r>
            <a:endParaRPr lang="it-IT" kern="0">
              <a:solidFill>
                <a:srgbClr val="2F2F2F"/>
              </a:solidFill>
              <a:latin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633F51-ABB3-61F8-546C-A278E1614EC5}"/>
              </a:ext>
            </a:extLst>
          </p:cNvPr>
          <p:cNvSpPr txBox="1"/>
          <p:nvPr/>
        </p:nvSpPr>
        <p:spPr>
          <a:xfrm>
            <a:off x="118530" y="2737102"/>
            <a:ext cx="10861643" cy="19274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defTabSz="685727">
              <a:lnSpc>
                <a:spcPts val="2500"/>
              </a:lnSpc>
              <a:buFont typeface="Arial" panose="020B0604020202020204" pitchFamily="34" charset="0"/>
              <a:buChar char="•"/>
              <a:defRPr/>
            </a:pPr>
            <a:r>
              <a:rPr lang="it-IT" sz="2000" b="1" kern="0" err="1">
                <a:solidFill>
                  <a:srgbClr val="0033A0"/>
                </a:solidFill>
                <a:latin typeface="Arial"/>
              </a:rPr>
              <a:t>Xsuite</a:t>
            </a:r>
            <a:r>
              <a:rPr lang="it-IT" sz="2000" b="1" kern="0">
                <a:solidFill>
                  <a:srgbClr val="0033A0"/>
                </a:solidFill>
                <a:latin typeface="Arial"/>
              </a:rPr>
              <a:t> + BDSIM (Geant4) </a:t>
            </a:r>
            <a:r>
              <a:rPr lang="it-IT" sz="2000" b="1" kern="0" err="1">
                <a:solidFill>
                  <a:srgbClr val="0033A0"/>
                </a:solidFill>
                <a:latin typeface="Arial"/>
              </a:rPr>
              <a:t>coupling</a:t>
            </a:r>
            <a:r>
              <a:rPr lang="it-IT" sz="2000" b="1" kern="0">
                <a:solidFill>
                  <a:srgbClr val="0033A0"/>
                </a:solidFill>
                <a:latin typeface="Arial"/>
              </a:rPr>
              <a:t> </a:t>
            </a:r>
            <a:r>
              <a:rPr lang="it-IT" sz="2000" kern="0">
                <a:latin typeface="Arial"/>
              </a:rPr>
              <a:t>(</a:t>
            </a:r>
            <a:r>
              <a:rPr lang="it-IT" sz="2000" kern="0">
                <a:solidFill>
                  <a:srgbClr val="0033A0"/>
                </a:solidFill>
                <a:latin typeface="Arial"/>
              </a:rPr>
              <a:t>A. Abramov</a:t>
            </a:r>
            <a:r>
              <a:rPr lang="it-IT" sz="2000" kern="0">
                <a:latin typeface="Arial"/>
              </a:rPr>
              <a:t>, </a:t>
            </a:r>
            <a:r>
              <a:rPr lang="it-IT" sz="2000" kern="0">
                <a:latin typeface="Arial"/>
                <a:hlinkClick r:id="rId4"/>
              </a:rPr>
              <a:t>JINST paper</a:t>
            </a:r>
            <a:r>
              <a:rPr lang="it-IT" sz="2000" kern="0">
                <a:latin typeface="Arial"/>
              </a:rPr>
              <a:t>)</a:t>
            </a:r>
          </a:p>
          <a:p>
            <a:pPr marL="800100" lvl="1" indent="-342900" defTabSz="685727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it-IT" kern="0" err="1">
                <a:solidFill>
                  <a:srgbClr val="2F2F2F"/>
                </a:solidFill>
                <a:latin typeface="Arial"/>
              </a:rPr>
              <a:t>Developed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for FCC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collimation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simulations</a:t>
            </a:r>
            <a:endParaRPr lang="it-IT" kern="0">
              <a:solidFill>
                <a:srgbClr val="2F2F2F"/>
              </a:solidFill>
              <a:latin typeface="Arial"/>
            </a:endParaRPr>
          </a:p>
          <a:p>
            <a:pPr marL="800100" lvl="1" indent="-342900" defTabSz="685727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endParaRPr lang="it-IT" kern="0">
              <a:solidFill>
                <a:srgbClr val="2F2F2F"/>
              </a:solidFill>
              <a:latin typeface="Arial"/>
            </a:endParaRPr>
          </a:p>
          <a:p>
            <a:pPr marL="800100" lvl="1" indent="-342900" defTabSz="685727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it-IT" kern="0" err="1">
                <a:solidFill>
                  <a:srgbClr val="2F2F2F"/>
                </a:solidFill>
                <a:latin typeface="Arial"/>
              </a:rPr>
              <a:t>Benchmarked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against</a:t>
            </a:r>
            <a:endParaRPr lang="it-IT" kern="0">
              <a:solidFill>
                <a:srgbClr val="2F2F2F"/>
              </a:solidFill>
              <a:latin typeface="Arial"/>
            </a:endParaRPr>
          </a:p>
          <a:p>
            <a:pPr marL="800100" lvl="1" indent="-342900" defTabSz="685727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endParaRPr lang="it-IT" kern="0">
              <a:solidFill>
                <a:srgbClr val="2F2F2F"/>
              </a:solidFill>
              <a:latin typeface="Arial"/>
            </a:endParaRPr>
          </a:p>
          <a:p>
            <a:pPr marL="800100" lvl="1" indent="-342900" defTabSz="685727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it-IT" kern="0" err="1">
                <a:solidFill>
                  <a:srgbClr val="2F2F2F"/>
                </a:solidFill>
                <a:latin typeface="Arial"/>
              </a:rPr>
              <a:t>Other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tools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available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(e.g., </a:t>
            </a:r>
            <a:r>
              <a:rPr lang="it-IT" kern="0" err="1">
                <a:solidFill>
                  <a:srgbClr val="0033A0"/>
                </a:solidFill>
                <a:latin typeface="Arial"/>
              </a:rPr>
              <a:t>Xsuite</a:t>
            </a:r>
            <a:r>
              <a:rPr lang="it-IT" kern="0">
                <a:solidFill>
                  <a:srgbClr val="0033A0"/>
                </a:solidFill>
                <a:latin typeface="Arial"/>
              </a:rPr>
              <a:t>-FLUKA </a:t>
            </a:r>
            <a:r>
              <a:rPr lang="it-IT" kern="0" err="1">
                <a:solidFill>
                  <a:srgbClr val="0033A0"/>
                </a:solidFill>
                <a:latin typeface="Arial"/>
              </a:rPr>
              <a:t>coupling</a:t>
            </a:r>
            <a:r>
              <a:rPr lang="it-IT" kern="0">
                <a:solidFill>
                  <a:srgbClr val="2F2F2F"/>
                </a:solidFill>
                <a:latin typeface="Arial"/>
              </a:rPr>
              <a:t>)</a:t>
            </a:r>
            <a:endParaRPr lang="it-IT" kern="0">
              <a:latin typeface="Arial"/>
            </a:endParaRPr>
          </a:p>
        </p:txBody>
      </p:sp>
      <p:sp>
        <p:nvSpPr>
          <p:cNvPr id="10" name="Parentesi graffa chiusa 9">
            <a:extLst>
              <a:ext uri="{FF2B5EF4-FFF2-40B4-BE49-F238E27FC236}">
                <a16:creationId xmlns:a16="http://schemas.microsoft.com/office/drawing/2014/main" id="{C888C2D4-DDF0-91C8-8F5D-869EDCB118B7}"/>
              </a:ext>
            </a:extLst>
          </p:cNvPr>
          <p:cNvSpPr/>
          <p:nvPr/>
        </p:nvSpPr>
        <p:spPr>
          <a:xfrm rot="10800000">
            <a:off x="3316169" y="3507222"/>
            <a:ext cx="275926" cy="70596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A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74B090-87D7-2605-65B6-5914AA0DD34E}"/>
              </a:ext>
            </a:extLst>
          </p:cNvPr>
          <p:cNvSpPr txBox="1"/>
          <p:nvPr/>
        </p:nvSpPr>
        <p:spPr>
          <a:xfrm>
            <a:off x="3542188" y="3507222"/>
            <a:ext cx="8254854" cy="7059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685727">
              <a:lnSpc>
                <a:spcPts val="2400"/>
              </a:lnSpc>
              <a:defRPr/>
            </a:pPr>
            <a:r>
              <a:rPr lang="it-IT" kern="0" err="1">
                <a:solidFill>
                  <a:srgbClr val="2F2F2F"/>
                </a:solidFill>
                <a:latin typeface="Arial"/>
              </a:rPr>
              <a:t>other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simulation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codes</a:t>
            </a:r>
            <a:r>
              <a:rPr lang="it-IT" kern="0">
                <a:solidFill>
                  <a:srgbClr val="2F2F2F"/>
                </a:solidFill>
                <a:latin typeface="Arial"/>
              </a:rPr>
              <a:t>: </a:t>
            </a:r>
            <a:r>
              <a:rPr lang="it-IT" kern="0">
                <a:solidFill>
                  <a:srgbClr val="0033A0"/>
                </a:solidFill>
                <a:latin typeface="Arial"/>
              </a:rPr>
              <a:t>MAD-X</a:t>
            </a:r>
            <a:r>
              <a:rPr lang="it-IT" kern="0">
                <a:solidFill>
                  <a:srgbClr val="2F2F2F"/>
                </a:solidFill>
                <a:latin typeface="Arial"/>
              </a:rPr>
              <a:t>, </a:t>
            </a:r>
            <a:r>
              <a:rPr lang="it-IT" kern="0" err="1">
                <a:solidFill>
                  <a:srgbClr val="0033A0"/>
                </a:solidFill>
                <a:latin typeface="Arial"/>
              </a:rPr>
              <a:t>pyAT</a:t>
            </a:r>
            <a:r>
              <a:rPr lang="it-IT" kern="0">
                <a:solidFill>
                  <a:srgbClr val="2F2F2F"/>
                </a:solidFill>
                <a:latin typeface="Arial"/>
              </a:rPr>
              <a:t>, </a:t>
            </a:r>
            <a:r>
              <a:rPr lang="it-IT" kern="0" err="1">
                <a:solidFill>
                  <a:srgbClr val="0033A0"/>
                </a:solidFill>
                <a:latin typeface="Arial"/>
              </a:rPr>
              <a:t>Sixtrack</a:t>
            </a:r>
            <a:r>
              <a:rPr lang="it-IT" kern="0">
                <a:solidFill>
                  <a:srgbClr val="0033A0"/>
                </a:solidFill>
                <a:latin typeface="Arial"/>
              </a:rPr>
              <a:t>-FLUKA</a:t>
            </a:r>
            <a:endParaRPr lang="it-IT" kern="0">
              <a:solidFill>
                <a:srgbClr val="2F2F2F"/>
              </a:solidFill>
              <a:latin typeface="Arial"/>
            </a:endParaRPr>
          </a:p>
          <a:p>
            <a:pPr defTabSz="685727">
              <a:lnSpc>
                <a:spcPts val="2400"/>
              </a:lnSpc>
              <a:defRPr/>
            </a:pPr>
            <a:r>
              <a:rPr lang="it-IT" kern="0" err="1">
                <a:solidFill>
                  <a:srgbClr val="2F2F2F"/>
                </a:solidFill>
                <a:latin typeface="Arial"/>
              </a:rPr>
              <a:t>measured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data from: </a:t>
            </a:r>
            <a:r>
              <a:rPr lang="it-IT" kern="0">
                <a:solidFill>
                  <a:srgbClr val="0033A0"/>
                </a:solidFill>
                <a:latin typeface="Arial"/>
              </a:rPr>
              <a:t>SPS</a:t>
            </a:r>
            <a:r>
              <a:rPr lang="it-IT" kern="0">
                <a:solidFill>
                  <a:srgbClr val="2F2F2F"/>
                </a:solidFill>
                <a:latin typeface="Arial"/>
              </a:rPr>
              <a:t>, </a:t>
            </a:r>
            <a:r>
              <a:rPr lang="it-IT" kern="0">
                <a:solidFill>
                  <a:srgbClr val="0033A0"/>
                </a:solidFill>
                <a:latin typeface="Arial"/>
              </a:rPr>
              <a:t>LHC, </a:t>
            </a:r>
            <a:r>
              <a:rPr lang="it-IT" u="sng" kern="0">
                <a:solidFill>
                  <a:srgbClr val="FF0000"/>
                </a:solidFill>
                <a:latin typeface="Arial"/>
              </a:rPr>
              <a:t>SuperKEKB</a:t>
            </a:r>
            <a:r>
              <a:rPr lang="it-IT" kern="0">
                <a:latin typeface="Arial"/>
              </a:rPr>
              <a:t>, DA</a:t>
            </a:r>
            <a:r>
              <a:rPr lang="el-GR" kern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it-IT" kern="0">
                <a:latin typeface="Arial"/>
              </a:rPr>
              <a:t>NE </a:t>
            </a:r>
            <a:r>
              <a:rPr lang="it-IT" kern="0" err="1">
                <a:latin typeface="Arial"/>
              </a:rPr>
              <a:t>is</a:t>
            </a:r>
            <a:r>
              <a:rPr lang="it-IT" kern="0">
                <a:latin typeface="Arial"/>
              </a:rPr>
              <a:t> </a:t>
            </a:r>
            <a:r>
              <a:rPr lang="it-IT" kern="0" err="1">
                <a:latin typeface="Arial"/>
              </a:rPr>
              <a:t>also</a:t>
            </a:r>
            <a:r>
              <a:rPr lang="it-IT" kern="0">
                <a:latin typeface="Arial"/>
              </a:rPr>
              <a:t> </a:t>
            </a:r>
            <a:r>
              <a:rPr lang="it-IT" kern="0" err="1">
                <a:latin typeface="Arial"/>
              </a:rPr>
              <a:t>being</a:t>
            </a:r>
            <a:r>
              <a:rPr lang="it-IT" kern="0">
                <a:latin typeface="Arial"/>
              </a:rPr>
              <a:t> </a:t>
            </a:r>
            <a:r>
              <a:rPr lang="it-IT" kern="0" err="1">
                <a:latin typeface="Arial"/>
              </a:rPr>
              <a:t>considered</a:t>
            </a:r>
            <a:endParaRPr lang="it-IT" kern="0">
              <a:latin typeface="Arial"/>
              <a:cs typeface="Arial"/>
            </a:endParaRP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693BBF74-C7F0-FD0C-3091-42524290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11</a:t>
            </a:fld>
            <a:endParaRPr lang="en-US">
              <a:solidFill>
                <a:srgbClr val="0033A0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7D6B704-547B-5B5D-4974-5B5168533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219" y="4624114"/>
            <a:ext cx="4663862" cy="1617013"/>
          </a:xfrm>
          <a:prstGeom prst="rect">
            <a:avLst/>
          </a:prstGeom>
        </p:spPr>
      </p:pic>
      <p:pic>
        <p:nvPicPr>
          <p:cNvPr id="66" name="Immagine 65">
            <a:extLst>
              <a:ext uri="{FF2B5EF4-FFF2-40B4-BE49-F238E27FC236}">
                <a16:creationId xmlns:a16="http://schemas.microsoft.com/office/drawing/2014/main" id="{D8878BCE-8E1E-08A8-9081-97C67C5DD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066" y="4841391"/>
            <a:ext cx="5739979" cy="118232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DD1935-FA71-70E6-0A7A-393912ECD100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7C1AC5C-0E45-1E6E-FD0C-FA76AF07D083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01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4138C-EE82-D41A-F894-4E62981EB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CC0C2EE-6A20-299D-02F2-B45962A8E8C3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6E7A24DC-69E5-B207-8F10-70D544E8B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B0516861-503F-2A61-1BC6-FFD7133A8698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  <a:cs typeface="Arial"/>
              </a:rPr>
              <a:t>Xsuite-BDSIM benchmark at </a:t>
            </a:r>
            <a:r>
              <a:rPr lang="en-US" sz="3600" err="1">
                <a:solidFill>
                  <a:srgbClr val="0033A0"/>
                </a:solidFill>
                <a:latin typeface="Arial"/>
                <a:cs typeface="Arial"/>
              </a:rPr>
              <a:t>SuperKEKB</a:t>
            </a:r>
            <a:endParaRPr lang="en-US" sz="3600" err="1">
              <a:solidFill>
                <a:srgbClr val="0033A0"/>
              </a:solidFill>
              <a:latin typeface="Arial"/>
            </a:endParaRP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E8FEB5CF-26CE-EBB0-9A76-92EFB2FB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12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D0B4F-6AEF-B76F-8921-D901698D3073}"/>
              </a:ext>
            </a:extLst>
          </p:cNvPr>
          <p:cNvSpPr txBox="1"/>
          <p:nvPr/>
        </p:nvSpPr>
        <p:spPr>
          <a:xfrm>
            <a:off x="89463" y="840926"/>
            <a:ext cx="1209227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Comparison of Xsuite–BDSIM simulations with measured backgrounds at </a:t>
            </a:r>
            <a:r>
              <a:rPr lang="en-US" err="1">
                <a:ea typeface="+mn-lt"/>
                <a:cs typeface="+mn-lt"/>
              </a:rPr>
              <a:t>SuperKEKB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>
                <a:ea typeface="+mn-lt"/>
                <a:cs typeface="+mn-lt"/>
                <a:hlinkClick r:id="rId4"/>
              </a:rPr>
              <a:t>IPAC'25 paper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pPr marL="285750" indent="-285750">
              <a:buFont typeface="Arial,Sans-Serif"/>
              <a:buChar char="•"/>
            </a:pPr>
            <a:r>
              <a:rPr lang="it-IT" err="1">
                <a:ea typeface="+mn-lt"/>
                <a:cs typeface="+mn-lt"/>
              </a:rPr>
              <a:t>Dedicated</a:t>
            </a:r>
            <a:r>
              <a:rPr lang="it-IT">
                <a:ea typeface="+mn-lt"/>
                <a:cs typeface="+mn-lt"/>
              </a:rPr>
              <a:t> single-</a:t>
            </a:r>
            <a:r>
              <a:rPr lang="it-IT" err="1">
                <a:ea typeface="+mn-lt"/>
                <a:cs typeface="+mn-lt"/>
              </a:rPr>
              <a:t>beam</a:t>
            </a:r>
            <a:r>
              <a:rPr lang="it-IT">
                <a:ea typeface="+mn-lt"/>
                <a:cs typeface="+mn-lt"/>
              </a:rPr>
              <a:t> background study </a:t>
            </a:r>
            <a:r>
              <a:rPr lang="it-IT" err="1">
                <a:ea typeface="+mn-lt"/>
                <a:cs typeface="+mn-lt"/>
              </a:rPr>
              <a:t>at</a:t>
            </a:r>
            <a:r>
              <a:rPr lang="it-IT">
                <a:ea typeface="+mn-lt"/>
                <a:cs typeface="+mn-lt"/>
              </a:rPr>
              <a:t> </a:t>
            </a:r>
            <a:r>
              <a:rPr lang="it-IT" err="1">
                <a:ea typeface="+mn-lt"/>
                <a:cs typeface="+mn-lt"/>
              </a:rPr>
              <a:t>SuperKEKB</a:t>
            </a:r>
            <a:r>
              <a:rPr lang="it-IT">
                <a:ea typeface="+mn-lt"/>
                <a:cs typeface="+mn-lt"/>
              </a:rPr>
              <a:t> LER (June 2020, </a:t>
            </a:r>
            <a:r>
              <a:rPr lang="it-IT">
                <a:ea typeface="+mn-lt"/>
                <a:cs typeface="+mn-lt"/>
                <a:hlinkClick r:id="rId5"/>
              </a:rPr>
              <a:t>A. Natochii, PRAB</a:t>
            </a:r>
            <a:r>
              <a:rPr lang="it-IT">
                <a:ea typeface="+mn-lt"/>
                <a:cs typeface="+mn-lt"/>
              </a:rPr>
              <a:t>)</a:t>
            </a:r>
          </a:p>
          <a:p>
            <a:pPr marL="742950" lvl="1" indent="-285750">
              <a:buFont typeface="Arial,Sans-Serif"/>
              <a:buChar char="•"/>
            </a:pPr>
            <a:r>
              <a:rPr lang="it-IT">
                <a:cs typeface="Arial"/>
              </a:rPr>
              <a:t>D06V1 </a:t>
            </a:r>
            <a:r>
              <a:rPr lang="it-IT" err="1">
                <a:cs typeface="Arial"/>
              </a:rPr>
              <a:t>collimator</a:t>
            </a:r>
            <a:r>
              <a:rPr lang="it-IT">
                <a:cs typeface="Arial"/>
              </a:rPr>
              <a:t> aperture </a:t>
            </a:r>
            <a:r>
              <a:rPr lang="it-IT" err="1">
                <a:cs typeface="Arial"/>
              </a:rPr>
              <a:t>scan</a:t>
            </a:r>
            <a:endParaRPr lang="en-US" err="1"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it-IT" err="1">
                <a:ea typeface="+mn-lt"/>
                <a:cs typeface="+mn-lt"/>
              </a:rPr>
              <a:t>Radiation</a:t>
            </a:r>
            <a:r>
              <a:rPr lang="it-IT">
                <a:ea typeface="+mn-lt"/>
                <a:cs typeface="+mn-lt"/>
              </a:rPr>
              <a:t> dose rates </a:t>
            </a:r>
            <a:r>
              <a:rPr lang="it-IT" err="1">
                <a:ea typeface="+mn-lt"/>
                <a:cs typeface="+mn-lt"/>
              </a:rPr>
              <a:t>measured</a:t>
            </a:r>
            <a:r>
              <a:rPr lang="it-IT">
                <a:ea typeface="+mn-lt"/>
                <a:cs typeface="+mn-lt"/>
              </a:rPr>
              <a:t> by Belle II </a:t>
            </a:r>
            <a:r>
              <a:rPr lang="it-IT" err="1">
                <a:ea typeface="+mn-lt"/>
                <a:cs typeface="+mn-lt"/>
              </a:rPr>
              <a:t>radiation</a:t>
            </a:r>
            <a:r>
              <a:rPr lang="it-IT">
                <a:ea typeface="+mn-lt"/>
                <a:cs typeface="+mn-lt"/>
              </a:rPr>
              <a:t> monitors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7" name="Immagine 12">
            <a:extLst>
              <a:ext uri="{FF2B5EF4-FFF2-40B4-BE49-F238E27FC236}">
                <a16:creationId xmlns:a16="http://schemas.microsoft.com/office/drawing/2014/main" id="{151EE603-5AC2-390E-15E8-A240F0973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046" y="2374449"/>
            <a:ext cx="3757199" cy="3418220"/>
          </a:xfrm>
          <a:prstGeom prst="rect">
            <a:avLst/>
          </a:prstGeom>
        </p:spPr>
      </p:pic>
      <p:sp>
        <p:nvSpPr>
          <p:cNvPr id="8" name="CasellaDiTesto 18">
            <a:extLst>
              <a:ext uri="{FF2B5EF4-FFF2-40B4-BE49-F238E27FC236}">
                <a16:creationId xmlns:a16="http://schemas.microsoft.com/office/drawing/2014/main" id="{A8C4DD34-D5D9-FCEC-9D39-7543EEBEE30F}"/>
              </a:ext>
            </a:extLst>
          </p:cNvPr>
          <p:cNvSpPr txBox="1"/>
          <p:nvPr/>
        </p:nvSpPr>
        <p:spPr>
          <a:xfrm>
            <a:off x="338769" y="2102404"/>
            <a:ext cx="38757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SuperKEKB collimator layout as of June 2020</a:t>
            </a:r>
          </a:p>
        </p:txBody>
      </p:sp>
      <p:pic>
        <p:nvPicPr>
          <p:cNvPr id="9" name="Picture 8" descr="A graph of a line graph&#10;&#10;AI-generated content may be incorrect.">
            <a:extLst>
              <a:ext uri="{FF2B5EF4-FFF2-40B4-BE49-F238E27FC236}">
                <a16:creationId xmlns:a16="http://schemas.microsoft.com/office/drawing/2014/main" id="{A4CDDDF0-C23A-C10C-5B25-8BDE5AC2682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118" t="2952" r="2059" b="6214"/>
          <a:stretch/>
        </p:blipFill>
        <p:spPr>
          <a:xfrm>
            <a:off x="4623062" y="2585171"/>
            <a:ext cx="3185471" cy="3081434"/>
          </a:xfrm>
          <a:prstGeom prst="rect">
            <a:avLst/>
          </a:prstGeom>
        </p:spPr>
      </p:pic>
      <p:sp>
        <p:nvSpPr>
          <p:cNvPr id="11" name="CasellaDiTesto 5">
            <a:extLst>
              <a:ext uri="{FF2B5EF4-FFF2-40B4-BE49-F238E27FC236}">
                <a16:creationId xmlns:a16="http://schemas.microsoft.com/office/drawing/2014/main" id="{E5ADE2EB-E3E1-B41E-1376-F52D3E863BDF}"/>
              </a:ext>
            </a:extLst>
          </p:cNvPr>
          <p:cNvSpPr txBox="1"/>
          <p:nvPr/>
        </p:nvSpPr>
        <p:spPr>
          <a:xfrm>
            <a:off x="4316252" y="2122495"/>
            <a:ext cx="3875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total dose rate for QCS-FW diamond detector vs. D06V1 collimator aperture in units of σβV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0DB56-B6DA-26BD-B4A0-0AF753DA88D2}"/>
              </a:ext>
            </a:extLst>
          </p:cNvPr>
          <p:cNvSpPr txBox="1"/>
          <p:nvPr/>
        </p:nvSpPr>
        <p:spPr>
          <a:xfrm>
            <a:off x="8212224" y="2848267"/>
            <a:ext cx="357821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Simulations accurately reproduce the measured background trend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FF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Validates Xsuite–BDSIM for collimation and background studies in </a:t>
            </a:r>
            <a:r>
              <a:rPr lang="en-US" err="1">
                <a:solidFill>
                  <a:srgbClr val="FF0000"/>
                </a:solidFill>
                <a:ea typeface="+mn-lt"/>
                <a:cs typeface="+mn-lt"/>
              </a:rPr>
              <a:t>e+e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− machines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90BAAA-98DC-608A-15DF-F6CF3B2E1100}"/>
              </a:ext>
            </a:extLst>
          </p:cNvPr>
          <p:cNvSpPr txBox="1"/>
          <p:nvPr/>
        </p:nvSpPr>
        <p:spPr>
          <a:xfrm>
            <a:off x="179294" y="5933803"/>
            <a:ext cx="1116105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cs typeface="Arial"/>
              </a:rPr>
              <a:t>*background sources included in simulations: beam-gas (Brems, Coulomb) and </a:t>
            </a:r>
            <a:r>
              <a:rPr lang="en-US" sz="1600" err="1">
                <a:solidFill>
                  <a:srgbClr val="FF0000"/>
                </a:solidFill>
                <a:cs typeface="Arial"/>
              </a:rPr>
              <a:t>Touschek</a:t>
            </a:r>
            <a:r>
              <a:rPr lang="en-US" sz="1600">
                <a:solidFill>
                  <a:srgbClr val="FF0000"/>
                </a:solidFill>
                <a:cs typeface="Arial"/>
              </a:rPr>
              <a:t> scattering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1BCF1-55F3-9918-3436-6F86D94C40FA}"/>
              </a:ext>
            </a:extLst>
          </p:cNvPr>
          <p:cNvSpPr txBox="1"/>
          <p:nvPr/>
        </p:nvSpPr>
        <p:spPr>
          <a:xfrm>
            <a:off x="8209856" y="5067692"/>
            <a:ext cx="342976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highlight>
                  <a:srgbClr val="FFFF00"/>
                </a:highlight>
                <a:cs typeface="Arial"/>
              </a:rPr>
              <a:t>Many thanks to G. Iadarola, A. </a:t>
            </a:r>
            <a:r>
              <a:rPr lang="en-US" sz="1400" err="1">
                <a:highlight>
                  <a:srgbClr val="FFFF00"/>
                </a:highlight>
                <a:cs typeface="Arial"/>
              </a:rPr>
              <a:t>Natochii</a:t>
            </a:r>
            <a:r>
              <a:rPr lang="en-US" sz="1400">
                <a:highlight>
                  <a:srgbClr val="FFFF00"/>
                </a:highlight>
                <a:cs typeface="Arial"/>
              </a:rPr>
              <a:t>, J. Salvesen, KEK colleagues and EAJADE </a:t>
            </a:r>
            <a:r>
              <a:rPr lang="en-US" sz="1400" err="1">
                <a:highlight>
                  <a:srgbClr val="FFFF00"/>
                </a:highlight>
                <a:cs typeface="Arial"/>
              </a:rPr>
              <a:t>programme</a:t>
            </a:r>
            <a:r>
              <a:rPr lang="en-US" sz="1400">
                <a:highlight>
                  <a:srgbClr val="FFFF00"/>
                </a:highlight>
                <a:cs typeface="Arial"/>
              </a:rPr>
              <a:t> for the support!</a:t>
            </a:r>
            <a:endParaRPr lang="en-US" sz="1400">
              <a:highlight>
                <a:srgbClr val="FFFF00"/>
              </a:highlight>
            </a:endParaRPr>
          </a:p>
        </p:txBody>
      </p:sp>
      <p:pic>
        <p:nvPicPr>
          <p:cNvPr id="6" name="Picture 5" descr="EAJADE">
            <a:extLst>
              <a:ext uri="{FF2B5EF4-FFF2-40B4-BE49-F238E27FC236}">
                <a16:creationId xmlns:a16="http://schemas.microsoft.com/office/drawing/2014/main" id="{5BD9054C-EACC-1354-729F-0BFD9A36C8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2445" y="92811"/>
            <a:ext cx="1849477" cy="71577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C73C70-E7FF-5DBB-7FD2-5F28D03CBDB9}"/>
              </a:ext>
            </a:extLst>
          </p:cNvPr>
          <p:cNvCxnSpPr/>
          <p:nvPr/>
        </p:nvCxnSpPr>
        <p:spPr>
          <a:xfrm flipH="1" flipV="1">
            <a:off x="3516100" y="5278398"/>
            <a:ext cx="477683" cy="315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D9A04C5-6CCF-F2F5-0801-B7B72D9B1D04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5D0F266-C9F1-39CC-559F-961D2880F148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048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66BE1-FB04-04F4-A9E0-53D76E5C8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9">
            <a:extLst>
              <a:ext uri="{FF2B5EF4-FFF2-40B4-BE49-F238E27FC236}">
                <a16:creationId xmlns:a16="http://schemas.microsoft.com/office/drawing/2014/main" id="{4773E1CD-5829-2224-6745-10ED96F6EB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4A565EFD-1D13-9CD0-8A51-DC0C98F3430F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BFBE593E-E527-3BEF-96D6-7525D4B98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59E3BAA-3489-862D-0AA8-7E338F9D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13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584D08-ED0B-B0D5-DEEE-9F30730FA921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err="1">
                <a:solidFill>
                  <a:srgbClr val="0033A0"/>
                </a:solidFill>
              </a:rPr>
              <a:t>Outline</a:t>
            </a:r>
            <a:endParaRPr lang="en-US" sz="4000" b="1">
              <a:solidFill>
                <a:srgbClr val="0033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63411-8563-4C84-95A1-B3586EB2B070}"/>
              </a:ext>
            </a:extLst>
          </p:cNvPr>
          <p:cNvSpPr txBox="1"/>
          <p:nvPr/>
        </p:nvSpPr>
        <p:spPr>
          <a:xfrm>
            <a:off x="956380" y="1213842"/>
            <a:ext cx="10632141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cs typeface="Arial"/>
              </a:rPr>
              <a:t>Introduction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Collimation for the FCC-ee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FCC-ee collimation system</a:t>
            </a:r>
          </a:p>
          <a:p>
            <a:pPr marL="742950" lvl="1" indent="-285750">
              <a:buFont typeface="Courier New"/>
              <a:buChar char="o"/>
            </a:pPr>
            <a:endParaRPr lang="en-US" dirty="0">
              <a:solidFill>
                <a:srgbClr val="0033A0">
                  <a:alpha val="40000"/>
                </a:srgbClr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cs typeface="Arial"/>
              </a:rPr>
              <a:t>FCC-ee beam losses and collimation simulations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Simulation benchmark with </a:t>
            </a:r>
            <a:r>
              <a:rPr lang="en-US" dirty="0" err="1">
                <a:solidFill>
                  <a:srgbClr val="0033A0">
                    <a:alpha val="40000"/>
                  </a:srgbClr>
                </a:solidFill>
                <a:cs typeface="Arial"/>
              </a:rPr>
              <a:t>SuperKEKB</a:t>
            </a: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 data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33A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33A0"/>
                </a:solidFill>
                <a:cs typeface="Arial"/>
              </a:rPr>
              <a:t>Updates on FCC-ee beam loss simulations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Beam halo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Beam-gas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err="1">
                <a:solidFill>
                  <a:srgbClr val="0033A0"/>
                </a:solidFill>
                <a:cs typeface="Arial"/>
              </a:rPr>
              <a:t>Touschek</a:t>
            </a:r>
            <a:r>
              <a:rPr lang="en-US" dirty="0">
                <a:solidFill>
                  <a:srgbClr val="0033A0"/>
                </a:solidFill>
                <a:cs typeface="Arial"/>
              </a:rPr>
              <a:t> scattering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Beam-beam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Top-up injection losses 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Losses from fast instabilities</a:t>
            </a:r>
          </a:p>
          <a:p>
            <a:pPr marL="742950" lvl="1" indent="-285750">
              <a:buFont typeface="Courier New"/>
              <a:buChar char="o"/>
            </a:pPr>
            <a:endParaRPr lang="en-US" dirty="0">
              <a:solidFill>
                <a:srgbClr val="0033A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cs typeface="Arial"/>
              </a:rPr>
              <a:t>FCC-ee collimation summary</a:t>
            </a:r>
          </a:p>
          <a:p>
            <a:pPr marL="742950" lvl="1" indent="-285750">
              <a:buFont typeface="Courier New"/>
              <a:buChar char="o"/>
            </a:pPr>
            <a:endParaRPr lang="en-US" dirty="0">
              <a:cs typeface="Arial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BAE85F4-59F3-76A4-D99C-0043C1F2BCD8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8B95C0-4526-F803-60F5-FFFF23BE2599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42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44FE9-5785-F8FC-417F-6CB984C9E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3A36CAAB-1B34-E7C2-706B-723D929744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3E3E2E7D-78D8-2547-9AAE-3CA310DDF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EA7B5693-01E5-B385-A42B-C1CAC858D17F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Generic halo losses for the Z mode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A24FFB1-2833-0837-F92C-A520323E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14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6" name="CasellaDiTesto 11">
            <a:extLst>
              <a:ext uri="{FF2B5EF4-FFF2-40B4-BE49-F238E27FC236}">
                <a16:creationId xmlns:a16="http://schemas.microsoft.com/office/drawing/2014/main" id="{6D8A2479-8C5B-DF90-4C55-3DD851467A6D}"/>
              </a:ext>
            </a:extLst>
          </p:cNvPr>
          <p:cNvSpPr txBox="1"/>
          <p:nvPr/>
        </p:nvSpPr>
        <p:spPr>
          <a:xfrm>
            <a:off x="94965" y="870769"/>
            <a:ext cx="7473212" cy="42005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it-IT" b="1" kern="0" err="1">
                <a:solidFill>
                  <a:srgbClr val="2F2F2F"/>
                </a:solidFill>
                <a:latin typeface="Arial"/>
                <a:cs typeface="Arial"/>
              </a:rPr>
              <a:t>Generic</a:t>
            </a:r>
            <a:r>
              <a:rPr lang="it-IT" b="1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b="1" kern="0" err="1">
                <a:solidFill>
                  <a:srgbClr val="2F2F2F"/>
                </a:solidFill>
                <a:latin typeface="Arial"/>
                <a:cs typeface="Arial"/>
              </a:rPr>
              <a:t>halo</a:t>
            </a:r>
            <a:r>
              <a:rPr lang="it-IT" b="1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b="1" kern="0" err="1">
                <a:solidFill>
                  <a:srgbClr val="2F2F2F"/>
                </a:solidFill>
                <a:latin typeface="Arial"/>
                <a:cs typeface="Arial"/>
              </a:rPr>
              <a:t>losses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:</a:t>
            </a:r>
          </a:p>
          <a:p>
            <a:pPr marL="742950" lvl="1" indent="-285750" defTabSz="685727">
              <a:lnSpc>
                <a:spcPts val="2300"/>
              </a:lnSpc>
              <a:buFont typeface="Wingdings" panose="020B0604020202020204" pitchFamily="34" charset="0"/>
              <a:buChar char="Ø"/>
              <a:defRPr/>
            </a:pP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Slow 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process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assumed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*</a:t>
            </a:r>
          </a:p>
          <a:p>
            <a:pPr marL="742950" lvl="1" indent="-285750" defTabSz="685727">
              <a:lnSpc>
                <a:spcPts val="2300"/>
              </a:lnSpc>
              <a:buFont typeface="Wingdings" panose="020B0604020202020204" pitchFamily="34" charset="0"/>
              <a:buChar char="Ø"/>
              <a:defRPr/>
            </a:pP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The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loss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process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is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not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simulated</a:t>
            </a:r>
            <a:endParaRPr lang="it-IT" kern="0">
              <a:solidFill>
                <a:srgbClr val="2F2F2F"/>
              </a:solidFill>
              <a:latin typeface="Arial"/>
              <a:cs typeface="Arial"/>
            </a:endParaRPr>
          </a:p>
          <a:p>
            <a:pPr marL="742950" lvl="1" indent="-285750" defTabSz="685727">
              <a:lnSpc>
                <a:spcPts val="2300"/>
              </a:lnSpc>
              <a:buFont typeface="Wingdings" panose="020B0604020202020204" pitchFamily="34" charset="0"/>
              <a:buChar char="Ø"/>
              <a:defRPr/>
            </a:pP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Beam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halo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directly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impacts one of the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TCPs</a:t>
            </a:r>
            <a:endParaRPr lang="it-IT" kern="0">
              <a:solidFill>
                <a:srgbClr val="2F2F2F"/>
              </a:solidFill>
              <a:latin typeface="Arial"/>
              <a:cs typeface="Arial"/>
            </a:endParaRPr>
          </a:p>
          <a:p>
            <a:pPr marL="742950" lvl="1" indent="-285750" defTabSz="685727">
              <a:lnSpc>
                <a:spcPts val="2300"/>
              </a:lnSpc>
              <a:buFont typeface="Wingdings" panose="020B0604020202020204" pitchFamily="34" charset="0"/>
              <a:buChar char="Ø"/>
              <a:defRPr/>
            </a:pP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Beam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lifetime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 drop to 5 min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is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assumed</a:t>
            </a:r>
            <a:endParaRPr lang="it-IT" kern="0">
              <a:solidFill>
                <a:srgbClr val="2F2F2F"/>
              </a:solidFill>
              <a:latin typeface="Arial"/>
              <a:cs typeface="Arial"/>
            </a:endParaRPr>
          </a:p>
          <a:p>
            <a:pPr marL="742950" lvl="1" indent="-285750" defTabSz="685727">
              <a:lnSpc>
                <a:spcPts val="2300"/>
              </a:lnSpc>
              <a:buFont typeface="Wingdings" panose="020B0604020202020204" pitchFamily="34" charset="0"/>
              <a:buChar char="Ø"/>
              <a:defRPr/>
            </a:pPr>
            <a:endParaRPr lang="it-IT" kern="0">
              <a:solidFill>
                <a:srgbClr val="2F2F2F"/>
              </a:solidFill>
              <a:latin typeface="Arial"/>
              <a:cs typeface="Arial"/>
            </a:endParaRP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it-IT" kern="0" err="1">
                <a:solidFill>
                  <a:srgbClr val="0033A0"/>
                </a:solidFill>
                <a:latin typeface="Arial"/>
                <a:cs typeface="Arial"/>
              </a:rPr>
              <a:t>Horizontal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and </a:t>
            </a:r>
            <a:r>
              <a:rPr lang="it-IT" kern="0" err="1">
                <a:solidFill>
                  <a:srgbClr val="0033A0"/>
                </a:solidFill>
                <a:latin typeface="Arial"/>
                <a:cs typeface="Arial"/>
              </a:rPr>
              <a:t>vertical</a:t>
            </a:r>
            <a:r>
              <a:rPr lang="it-IT" kern="0">
                <a:solidFill>
                  <a:srgbClr val="0033A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0033A0"/>
                </a:solidFill>
                <a:latin typeface="Arial"/>
                <a:cs typeface="Arial"/>
              </a:rPr>
              <a:t>betatron</a:t>
            </a:r>
            <a:r>
              <a:rPr lang="it-IT" kern="0">
                <a:solidFill>
                  <a:srgbClr val="0033A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0033A0"/>
                </a:solidFill>
                <a:latin typeface="Arial"/>
                <a:cs typeface="Arial"/>
              </a:rPr>
              <a:t>collimation</a:t>
            </a:r>
            <a:r>
              <a:rPr lang="it-IT" kern="0">
                <a:solidFill>
                  <a:srgbClr val="0033A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0033A0"/>
                </a:solidFill>
                <a:latin typeface="Arial"/>
                <a:cs typeface="Arial"/>
              </a:rPr>
              <a:t>losses</a:t>
            </a:r>
            <a:r>
              <a:rPr lang="it-IT" kern="0">
                <a:solidFill>
                  <a:srgbClr val="0033A0"/>
                </a:solidFill>
                <a:latin typeface="Arial"/>
                <a:cs typeface="Arial"/>
              </a:rPr>
              <a:t> 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(</a:t>
            </a:r>
            <a:r>
              <a:rPr lang="it-IT" kern="0">
                <a:solidFill>
                  <a:srgbClr val="00008B"/>
                </a:solidFill>
                <a:latin typeface="Arial"/>
                <a:cs typeface="Arial"/>
              </a:rPr>
              <a:t>B1H</a:t>
            </a:r>
            <a:r>
              <a:rPr lang="it-IT" ker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it-IT" kern="0">
                <a:solidFill>
                  <a:srgbClr val="00008B"/>
                </a:solidFill>
                <a:latin typeface="Arial"/>
                <a:cs typeface="Arial"/>
              </a:rPr>
              <a:t> B1V</a:t>
            </a:r>
            <a:r>
              <a:rPr lang="it-IT" kern="0">
                <a:latin typeface="Arial"/>
                <a:cs typeface="Arial"/>
              </a:rPr>
              <a:t>)</a:t>
            </a:r>
            <a:endParaRPr lang="it-IT" kern="0">
              <a:solidFill>
                <a:srgbClr val="FF0000"/>
              </a:solidFill>
              <a:latin typeface="Arial"/>
            </a:endParaRP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endParaRPr lang="it-IT" kern="0">
              <a:solidFill>
                <a:srgbClr val="FF0000"/>
              </a:solidFill>
              <a:latin typeface="Arial"/>
            </a:endParaRP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it-IT" b="1" kern="0">
                <a:latin typeface="Arial"/>
              </a:rPr>
              <a:t>Good </a:t>
            </a:r>
            <a:r>
              <a:rPr lang="it-IT" b="1" kern="0" err="1">
                <a:latin typeface="Arial"/>
              </a:rPr>
              <a:t>halo</a:t>
            </a:r>
            <a:r>
              <a:rPr lang="it-IT" b="1" kern="0">
                <a:latin typeface="Arial"/>
              </a:rPr>
              <a:t> </a:t>
            </a:r>
            <a:r>
              <a:rPr lang="it-IT" b="1" kern="0" err="1">
                <a:latin typeface="Arial"/>
              </a:rPr>
              <a:t>cleaning</a:t>
            </a:r>
            <a:r>
              <a:rPr lang="it-IT" b="1" kern="0">
                <a:latin typeface="Arial"/>
              </a:rPr>
              <a:t> performance overall</a:t>
            </a:r>
            <a:endParaRPr lang="it-IT" b="1" kern="0">
              <a:latin typeface="Arial"/>
              <a:cs typeface="Arial"/>
            </a:endParaRPr>
          </a:p>
          <a:p>
            <a:pPr marL="742950" lvl="1" indent="-285750" defTabSz="685727">
              <a:lnSpc>
                <a:spcPts val="2300"/>
              </a:lnSpc>
              <a:buFont typeface="Wingdings" panose="05000000000000000000" pitchFamily="2" charset="2"/>
              <a:buChar char="Ø"/>
              <a:defRPr/>
            </a:pPr>
            <a:r>
              <a:rPr lang="en-US" kern="0">
                <a:latin typeface="Arial"/>
              </a:rPr>
              <a:t>Losses </a:t>
            </a:r>
            <a:r>
              <a:rPr lang="en-US" kern="0"/>
              <a:t>well contained </a:t>
            </a:r>
            <a:r>
              <a:rPr lang="en-US" kern="0">
                <a:latin typeface="Arial"/>
              </a:rPr>
              <a:t>within the collimation insertion PF</a:t>
            </a:r>
            <a:endParaRPr lang="en-US" kern="0">
              <a:latin typeface="Arial"/>
              <a:cs typeface="Arial"/>
            </a:endParaRPr>
          </a:p>
          <a:p>
            <a:pPr marL="742950" lvl="1" indent="-285750" defTabSz="685727">
              <a:lnSpc>
                <a:spcPts val="2300"/>
              </a:lnSpc>
              <a:buFont typeface="Wingdings" panose="05000000000000000000" pitchFamily="2" charset="2"/>
              <a:buChar char="Ø"/>
              <a:defRPr/>
            </a:pPr>
            <a:r>
              <a:rPr lang="en-US" kern="0"/>
              <a:t>Loss suppressed by:</a:t>
            </a:r>
            <a:endParaRPr lang="en-US" kern="0">
              <a:ea typeface="Cambria Math"/>
            </a:endParaRPr>
          </a:p>
          <a:p>
            <a:pPr marL="1200150" lvl="2" indent="-285750" defTabSz="685727">
              <a:lnSpc>
                <a:spcPts val="2300"/>
              </a:lnSpc>
              <a:buFont typeface="Wingdings" panose="05000000000000000000" pitchFamily="2" charset="2"/>
              <a:buChar char="Ø"/>
              <a:defRPr/>
            </a:pPr>
            <a:r>
              <a:rPr lang="en-US" kern="0">
                <a:ea typeface="Cambria Math"/>
              </a:rPr>
              <a:t>∼2 orders of magnitude on the TCTs </a:t>
            </a:r>
            <a:endParaRPr lang="en-US" kern="0">
              <a:ea typeface="Cambria Math"/>
              <a:cs typeface="Arial"/>
            </a:endParaRPr>
          </a:p>
          <a:p>
            <a:pPr marL="1200150" lvl="2" indent="-285750" defTabSz="685727">
              <a:lnSpc>
                <a:spcPts val="2300"/>
              </a:lnSpc>
              <a:buFont typeface="Wingdings" panose="05000000000000000000" pitchFamily="2" charset="2"/>
              <a:buChar char="Ø"/>
              <a:defRPr/>
            </a:pPr>
            <a:r>
              <a:rPr lang="en-US" kern="0">
                <a:ea typeface="Cambria Math"/>
              </a:rPr>
              <a:t>∼4-5 orders of magnitude on the SR collimators</a:t>
            </a:r>
            <a:endParaRPr lang="en-US" kern="0">
              <a:ea typeface="Cambria Math"/>
              <a:cs typeface="Arial"/>
            </a:endParaRPr>
          </a:p>
          <a:p>
            <a:pPr marL="1200150" lvl="2" indent="-285750" defTabSz="685727">
              <a:lnSpc>
                <a:spcPts val="2300"/>
              </a:lnSpc>
              <a:buFont typeface="Wingdings" panose="05000000000000000000" pitchFamily="2" charset="2"/>
              <a:buChar char="Ø"/>
              <a:defRPr/>
            </a:pPr>
            <a:r>
              <a:rPr lang="en-US" kern="0">
                <a:ea typeface="Cambria Math"/>
                <a:cs typeface="Arial"/>
              </a:rPr>
              <a:t>&gt;5 orders of magnitude on all the other elements outside PF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205A70-FC9B-44F8-2962-AEA8F35901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65" r="1718"/>
          <a:stretch/>
        </p:blipFill>
        <p:spPr>
          <a:xfrm>
            <a:off x="7635712" y="907330"/>
            <a:ext cx="4344188" cy="228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2FBB63-B4EF-1BC8-0642-A1CFD53F66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21" r="1769"/>
          <a:stretch/>
        </p:blipFill>
        <p:spPr>
          <a:xfrm>
            <a:off x="7635711" y="3091207"/>
            <a:ext cx="4357561" cy="228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14D1A6-620E-F487-E986-B7DBE681CDC6}"/>
              </a:ext>
            </a:extLst>
          </p:cNvPr>
          <p:cNvSpPr txBox="1"/>
          <p:nvPr/>
        </p:nvSpPr>
        <p:spPr>
          <a:xfrm>
            <a:off x="8267307" y="1401452"/>
            <a:ext cx="685015" cy="3771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>
                <a:solidFill>
                  <a:srgbClr val="00008B"/>
                </a:solidFill>
              </a:rPr>
              <a:t>B1H</a:t>
            </a:r>
            <a:endParaRPr lang="en-US"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FFB078-24D2-84F5-162C-1786BEA9CDAC}"/>
              </a:ext>
            </a:extLst>
          </p:cNvPr>
          <p:cNvSpPr txBox="1"/>
          <p:nvPr/>
        </p:nvSpPr>
        <p:spPr>
          <a:xfrm>
            <a:off x="8267307" y="3585328"/>
            <a:ext cx="685015" cy="3771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>
                <a:solidFill>
                  <a:srgbClr val="00008B"/>
                </a:solidFill>
              </a:rPr>
              <a:t>B1V</a:t>
            </a:r>
            <a:endParaRPr lang="en-US"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A3BD051-EFE4-AFC2-CF1C-5F643531831C}"/>
              </a:ext>
            </a:extLst>
          </p:cNvPr>
          <p:cNvSpPr txBox="1"/>
          <p:nvPr/>
        </p:nvSpPr>
        <p:spPr>
          <a:xfrm>
            <a:off x="91440" y="5593958"/>
            <a:ext cx="11823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This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strictly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valid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only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if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 DA 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 under control w.r.t. TCP gaps: 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currently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this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 the case for the V-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plane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4342218-5A9E-D5A4-6767-69E03D0F95D9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D671B9A-099F-F4F0-9BA0-4725D2FF9467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528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23069-1C70-B605-564F-0942E2D89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2AB3F1B-8EC3-7D35-4613-4DB2CA70EDB1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9E848BF4-511B-361F-3823-82AB57CF9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539AB7A8-B627-5EA2-1698-051BBADFAED0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Collimator angular alignment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C4E2C41-B36B-4F84-B405-13CA0624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15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6" name="CasellaDiTesto 11">
            <a:extLst>
              <a:ext uri="{FF2B5EF4-FFF2-40B4-BE49-F238E27FC236}">
                <a16:creationId xmlns:a16="http://schemas.microsoft.com/office/drawing/2014/main" id="{9C9AF493-41B9-8414-5278-FBE8CFD2FD4E}"/>
              </a:ext>
            </a:extLst>
          </p:cNvPr>
          <p:cNvSpPr txBox="1"/>
          <p:nvPr/>
        </p:nvSpPr>
        <p:spPr>
          <a:xfrm>
            <a:off x="94965" y="870769"/>
            <a:ext cx="11998077" cy="5380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it-IT" kern="0" dirty="0" err="1">
                <a:solidFill>
                  <a:srgbClr val="2F2F2F"/>
                </a:solidFill>
                <a:latin typeface="Arial"/>
                <a:cs typeface="Arial"/>
              </a:rPr>
              <a:t>As</a:t>
            </a:r>
            <a:r>
              <a:rPr lang="it-IT" kern="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dirty="0" err="1">
                <a:solidFill>
                  <a:srgbClr val="2F2F2F"/>
                </a:solidFill>
                <a:latin typeface="Arial"/>
                <a:cs typeface="Arial"/>
              </a:rPr>
              <a:t>found</a:t>
            </a:r>
            <a:r>
              <a:rPr lang="it-IT" kern="0" dirty="0">
                <a:solidFill>
                  <a:srgbClr val="2F2F2F"/>
                </a:solidFill>
                <a:latin typeface="Arial"/>
                <a:cs typeface="Arial"/>
              </a:rPr>
              <a:t> in </a:t>
            </a:r>
            <a:r>
              <a:rPr lang="it-IT" kern="0" dirty="0" err="1">
                <a:solidFill>
                  <a:srgbClr val="2F2F2F"/>
                </a:solidFill>
                <a:latin typeface="Arial"/>
                <a:cs typeface="Arial"/>
              </a:rPr>
              <a:t>previous</a:t>
            </a:r>
            <a:r>
              <a:rPr lang="it-IT" kern="0" dirty="0">
                <a:solidFill>
                  <a:srgbClr val="2F2F2F"/>
                </a:solidFill>
                <a:latin typeface="Arial"/>
                <a:cs typeface="Arial"/>
              </a:rPr>
              <a:t> studies, </a:t>
            </a:r>
            <a:r>
              <a:rPr lang="it-IT" kern="0" dirty="0" err="1">
                <a:solidFill>
                  <a:srgbClr val="FF0000"/>
                </a:solidFill>
                <a:latin typeface="Arial"/>
                <a:cs typeface="Arial"/>
              </a:rPr>
              <a:t>collimator</a:t>
            </a:r>
            <a:r>
              <a:rPr lang="it-IT" kern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kern="0" dirty="0" err="1">
                <a:solidFill>
                  <a:srgbClr val="FF0000"/>
                </a:solidFill>
                <a:latin typeface="Arial"/>
                <a:cs typeface="Arial"/>
              </a:rPr>
              <a:t>angular</a:t>
            </a:r>
            <a:r>
              <a:rPr lang="it-IT" kern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kern="0" dirty="0" err="1">
                <a:solidFill>
                  <a:srgbClr val="FF0000"/>
                </a:solidFill>
                <a:latin typeface="Arial"/>
                <a:cs typeface="Arial"/>
              </a:rPr>
              <a:t>alignment</a:t>
            </a:r>
            <a:r>
              <a:rPr lang="it-IT" kern="0" dirty="0">
                <a:solidFill>
                  <a:srgbClr val="FF0000"/>
                </a:solidFill>
                <a:latin typeface="Arial"/>
                <a:cs typeface="Arial"/>
              </a:rPr>
              <a:t> can </a:t>
            </a:r>
            <a:r>
              <a:rPr lang="it-IT" kern="0" dirty="0" err="1">
                <a:solidFill>
                  <a:srgbClr val="FF0000"/>
                </a:solidFill>
                <a:latin typeface="Arial"/>
                <a:cs typeface="Arial"/>
              </a:rPr>
              <a:t>significantly</a:t>
            </a:r>
            <a:r>
              <a:rPr lang="it-IT" kern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kern="0" dirty="0" err="1">
                <a:solidFill>
                  <a:srgbClr val="FF0000"/>
                </a:solidFill>
                <a:latin typeface="Arial"/>
                <a:cs typeface="Arial"/>
              </a:rPr>
              <a:t>improve</a:t>
            </a:r>
            <a:r>
              <a:rPr lang="it-IT" kern="0" dirty="0">
                <a:solidFill>
                  <a:srgbClr val="FF0000"/>
                </a:solidFill>
                <a:latin typeface="Arial"/>
                <a:cs typeface="Arial"/>
              </a:rPr>
              <a:t> the </a:t>
            </a:r>
            <a:r>
              <a:rPr lang="it-IT" kern="0" dirty="0" err="1">
                <a:solidFill>
                  <a:srgbClr val="FF0000"/>
                </a:solidFill>
                <a:latin typeface="Arial"/>
                <a:cs typeface="Arial"/>
              </a:rPr>
              <a:t>collimation</a:t>
            </a:r>
            <a:r>
              <a:rPr lang="it-IT" kern="0" dirty="0">
                <a:solidFill>
                  <a:srgbClr val="FF0000"/>
                </a:solidFill>
                <a:latin typeface="Arial"/>
                <a:cs typeface="Arial"/>
              </a:rPr>
              <a:t> performance</a:t>
            </a:r>
          </a:p>
          <a:p>
            <a:pPr marL="742950" lvl="1" indent="-285750" defTabSz="685727">
              <a:lnSpc>
                <a:spcPts val="2300"/>
              </a:lnSpc>
              <a:buFont typeface="Wingdings" panose="020B0604020202020204" pitchFamily="34" charset="0"/>
              <a:buChar char="Ø"/>
              <a:defRPr/>
            </a:pPr>
            <a:endParaRPr lang="it-IT" kern="0" dirty="0">
              <a:solidFill>
                <a:srgbClr val="FF0000"/>
              </a:solidFill>
              <a:cs typeface="Arial"/>
            </a:endParaRPr>
          </a:p>
          <a:p>
            <a:pPr marL="742950" lvl="1" indent="-285750" defTabSz="685727">
              <a:lnSpc>
                <a:spcPts val="2300"/>
              </a:lnSpc>
              <a:buFont typeface="Wingdings" panose="020B0604020202020204" pitchFamily="34" charset="0"/>
              <a:buChar char="Ø"/>
              <a:defRPr/>
            </a:pPr>
            <a:endParaRPr lang="it-IT" kern="0" dirty="0">
              <a:solidFill>
                <a:srgbClr val="FF0000"/>
              </a:solidFill>
              <a:cs typeface="Arial"/>
            </a:endParaRP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endParaRPr lang="it-IT" kern="0" dirty="0">
              <a:solidFill>
                <a:srgbClr val="2F2F2F"/>
              </a:solidFill>
              <a:cs typeface="Arial"/>
            </a:endParaRP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endParaRPr lang="it-IT" kern="0" dirty="0">
              <a:solidFill>
                <a:srgbClr val="2F2F2F"/>
              </a:solidFill>
              <a:cs typeface="Arial"/>
            </a:endParaRP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endParaRPr lang="it-IT" kern="0" dirty="0">
              <a:solidFill>
                <a:srgbClr val="2F2F2F"/>
              </a:solidFill>
              <a:cs typeface="Arial"/>
            </a:endParaRP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endParaRPr lang="it-IT" kern="0" dirty="0">
              <a:solidFill>
                <a:srgbClr val="2F2F2F"/>
              </a:solidFill>
              <a:cs typeface="Arial"/>
            </a:endParaRP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endParaRPr lang="it-IT" kern="0" dirty="0">
              <a:solidFill>
                <a:srgbClr val="2F2F2F"/>
              </a:solidFill>
              <a:cs typeface="Arial"/>
            </a:endParaRP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endParaRPr lang="it-IT" kern="0" dirty="0">
              <a:solidFill>
                <a:srgbClr val="2F2F2F"/>
              </a:solidFill>
              <a:cs typeface="Arial"/>
            </a:endParaRPr>
          </a:p>
          <a:p>
            <a:pPr defTabSz="685727">
              <a:lnSpc>
                <a:spcPts val="2300"/>
              </a:lnSpc>
              <a:defRPr/>
            </a:pPr>
            <a:endParaRPr lang="it-IT" kern="0" dirty="0">
              <a:solidFill>
                <a:srgbClr val="2F2F2F"/>
              </a:solidFill>
              <a:cs typeface="Arial"/>
            </a:endParaRP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it-IT" kern="0" dirty="0" err="1">
                <a:solidFill>
                  <a:srgbClr val="FF0000"/>
                </a:solidFill>
                <a:cs typeface="Arial"/>
              </a:rPr>
              <a:t>Losses</a:t>
            </a:r>
            <a:r>
              <a:rPr lang="it-IT" kern="0" dirty="0">
                <a:solidFill>
                  <a:srgbClr val="FF0000"/>
                </a:solidFill>
                <a:cs typeface="Arial"/>
              </a:rPr>
              <a:t> </a:t>
            </a:r>
            <a:r>
              <a:rPr lang="it-IT" kern="0" dirty="0" err="1">
                <a:solidFill>
                  <a:srgbClr val="FF0000"/>
                </a:solidFill>
                <a:cs typeface="Arial"/>
              </a:rPr>
              <a:t>outside</a:t>
            </a:r>
            <a:r>
              <a:rPr lang="it-IT" kern="0" dirty="0">
                <a:solidFill>
                  <a:srgbClr val="FF0000"/>
                </a:solidFill>
                <a:cs typeface="Arial"/>
              </a:rPr>
              <a:t> of PF are </a:t>
            </a:r>
            <a:r>
              <a:rPr lang="it-IT" kern="0" dirty="0" err="1">
                <a:solidFill>
                  <a:srgbClr val="FF0000"/>
                </a:solidFill>
                <a:cs typeface="Arial"/>
              </a:rPr>
              <a:t>significantly</a:t>
            </a:r>
            <a:r>
              <a:rPr lang="it-IT" kern="0" dirty="0">
                <a:solidFill>
                  <a:srgbClr val="FF0000"/>
                </a:solidFill>
                <a:cs typeface="Arial"/>
              </a:rPr>
              <a:t> </a:t>
            </a:r>
            <a:r>
              <a:rPr lang="it-IT" kern="0" dirty="0" err="1">
                <a:solidFill>
                  <a:srgbClr val="FF0000"/>
                </a:solidFill>
                <a:cs typeface="Arial"/>
              </a:rPr>
              <a:t>suppressed</a:t>
            </a:r>
            <a:endParaRPr lang="it-IT" kern="0" dirty="0">
              <a:solidFill>
                <a:srgbClr val="FF0000"/>
              </a:solidFill>
              <a:cs typeface="Arial"/>
            </a:endParaRPr>
          </a:p>
          <a:p>
            <a:pPr marL="742950" lvl="1" indent="-285750" defTabSz="685727">
              <a:lnSpc>
                <a:spcPts val="2300"/>
              </a:lnSpc>
              <a:buFont typeface="Wingdings" panose="020B0604020202020204" pitchFamily="34" charset="0"/>
              <a:buChar char="Ø"/>
              <a:defRPr/>
            </a:pPr>
            <a:r>
              <a:rPr lang="it-IT" kern="0" dirty="0" err="1">
                <a:solidFill>
                  <a:srgbClr val="FF0000"/>
                </a:solidFill>
                <a:cs typeface="Arial"/>
              </a:rPr>
              <a:t>Improvement</a:t>
            </a:r>
            <a:r>
              <a:rPr lang="it-IT" kern="0" dirty="0">
                <a:solidFill>
                  <a:srgbClr val="FF0000"/>
                </a:solidFill>
                <a:cs typeface="Arial"/>
              </a:rPr>
              <a:t> </a:t>
            </a:r>
            <a:r>
              <a:rPr lang="it-IT" kern="0" dirty="0" err="1">
                <a:solidFill>
                  <a:srgbClr val="FF0000"/>
                </a:solidFill>
                <a:cs typeface="Arial"/>
              </a:rPr>
              <a:t>factor</a:t>
            </a:r>
            <a:r>
              <a:rPr lang="it-IT" kern="0" dirty="0">
                <a:solidFill>
                  <a:srgbClr val="FF0000"/>
                </a:solidFill>
                <a:cs typeface="Arial"/>
              </a:rPr>
              <a:t> ~100</a:t>
            </a: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endParaRPr lang="it-IT" kern="0" dirty="0">
              <a:solidFill>
                <a:srgbClr val="2F2F2F"/>
              </a:solidFill>
              <a:cs typeface="Arial"/>
            </a:endParaRP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it-IT" b="1" kern="0" dirty="0" err="1">
                <a:solidFill>
                  <a:srgbClr val="2F2F2F"/>
                </a:solidFill>
                <a:cs typeface="Arial"/>
              </a:rPr>
              <a:t>Important</a:t>
            </a:r>
            <a:r>
              <a:rPr lang="it-IT" b="1" kern="0" dirty="0">
                <a:solidFill>
                  <a:srgbClr val="2F2F2F"/>
                </a:solidFill>
                <a:cs typeface="Arial"/>
              </a:rPr>
              <a:t> input for hardware design </a:t>
            </a:r>
            <a:r>
              <a:rPr lang="it-IT" kern="0" dirty="0">
                <a:solidFill>
                  <a:srgbClr val="2F2F2F"/>
                </a:solidFill>
                <a:cs typeface="Arial"/>
              </a:rPr>
              <a:t>(</a:t>
            </a:r>
            <a:r>
              <a:rPr lang="it-IT" kern="0" dirty="0">
                <a:solidFill>
                  <a:srgbClr val="0033A0"/>
                </a:solidFill>
                <a:cs typeface="Arial"/>
              </a:rPr>
              <a:t>A. Perillo-Marcone</a:t>
            </a:r>
            <a:r>
              <a:rPr lang="it-IT" kern="0" dirty="0">
                <a:solidFill>
                  <a:srgbClr val="2F2F2F"/>
                </a:solidFill>
                <a:cs typeface="Arial"/>
              </a:rPr>
              <a:t>, </a:t>
            </a:r>
            <a:r>
              <a:rPr lang="it-IT" kern="0" dirty="0">
                <a:solidFill>
                  <a:srgbClr val="2F2F2F"/>
                </a:solidFill>
                <a:cs typeface="Arial"/>
                <a:hlinkClick r:id="rId3"/>
              </a:rPr>
              <a:t>FCC week 2025 talk</a:t>
            </a:r>
            <a:r>
              <a:rPr lang="it-IT" kern="0" dirty="0">
                <a:solidFill>
                  <a:srgbClr val="2F2F2F"/>
                </a:solidFill>
                <a:cs typeface="Arial"/>
              </a:rPr>
              <a:t>)</a:t>
            </a:r>
          </a:p>
          <a:p>
            <a:pPr marL="742950" lvl="1" indent="-285750" defTabSz="685727">
              <a:lnSpc>
                <a:spcPts val="2300"/>
              </a:lnSpc>
              <a:buFont typeface="Wingdings" panose="020B0604020202020204" pitchFamily="34" charset="0"/>
              <a:buChar char="Ø"/>
              <a:defRPr/>
            </a:pPr>
            <a:r>
              <a:rPr lang="it-IT" kern="0" dirty="0">
                <a:solidFill>
                  <a:srgbClr val="2F2F2F"/>
                </a:solidFill>
                <a:cs typeface="Arial"/>
              </a:rPr>
              <a:t>Collaboration with the engineering team</a:t>
            </a:r>
          </a:p>
          <a:p>
            <a:pPr marL="742950" lvl="1" indent="-285750" defTabSz="685727">
              <a:lnSpc>
                <a:spcPts val="2300"/>
              </a:lnSpc>
              <a:buFont typeface="Wingdings" panose="020B0604020202020204" pitchFamily="34" charset="0"/>
              <a:buChar char="Ø"/>
              <a:defRPr/>
            </a:pPr>
            <a:r>
              <a:rPr lang="it-IT" kern="0" dirty="0" err="1">
                <a:solidFill>
                  <a:srgbClr val="2F2F2F"/>
                </a:solidFill>
                <a:cs typeface="Arial"/>
              </a:rPr>
              <a:t>Need</a:t>
            </a:r>
            <a:r>
              <a:rPr lang="it-IT" kern="0" dirty="0">
                <a:solidFill>
                  <a:srgbClr val="2F2F2F"/>
                </a:solidFill>
                <a:cs typeface="Arial"/>
              </a:rPr>
              <a:t> to collaborate with </a:t>
            </a:r>
            <a:r>
              <a:rPr lang="it-IT" kern="0" dirty="0" err="1">
                <a:solidFill>
                  <a:srgbClr val="2F2F2F"/>
                </a:solidFill>
                <a:cs typeface="Arial"/>
              </a:rPr>
              <a:t>other</a:t>
            </a:r>
            <a:r>
              <a:rPr lang="it-IT" kern="0" dirty="0">
                <a:solidFill>
                  <a:srgbClr val="2F2F2F"/>
                </a:solidFill>
                <a:cs typeface="Arial"/>
              </a:rPr>
              <a:t> groups (e.g., </a:t>
            </a:r>
            <a:r>
              <a:rPr lang="it-IT" kern="0" dirty="0" err="1">
                <a:solidFill>
                  <a:srgbClr val="2F2F2F"/>
                </a:solidFill>
                <a:cs typeface="Arial"/>
              </a:rPr>
              <a:t>beam</a:t>
            </a:r>
            <a:r>
              <a:rPr lang="it-IT" kern="0" dirty="0">
                <a:solidFill>
                  <a:srgbClr val="2F2F2F"/>
                </a:solidFill>
                <a:cs typeface="Arial"/>
              </a:rPr>
              <a:t> </a:t>
            </a:r>
            <a:r>
              <a:rPr lang="it-IT" kern="0" dirty="0" err="1">
                <a:solidFill>
                  <a:srgbClr val="2F2F2F"/>
                </a:solidFill>
                <a:cs typeface="Arial"/>
              </a:rPr>
              <a:t>instrumentation</a:t>
            </a:r>
            <a:r>
              <a:rPr lang="it-IT" kern="0" dirty="0">
                <a:solidFill>
                  <a:srgbClr val="2F2F2F"/>
                </a:solidFill>
                <a:cs typeface="Arial"/>
              </a:rPr>
              <a:t>) for                                                            </a:t>
            </a:r>
            <a:r>
              <a:rPr lang="it-IT" kern="0" dirty="0" err="1">
                <a:solidFill>
                  <a:srgbClr val="2F2F2F"/>
                </a:solidFill>
                <a:cs typeface="Arial"/>
              </a:rPr>
              <a:t>integration</a:t>
            </a:r>
            <a:r>
              <a:rPr lang="it-IT" kern="0" dirty="0">
                <a:solidFill>
                  <a:srgbClr val="2F2F2F"/>
                </a:solidFill>
                <a:cs typeface="Arial"/>
              </a:rPr>
              <a:t> of </a:t>
            </a:r>
            <a:r>
              <a:rPr lang="it-IT" kern="0" dirty="0" err="1">
                <a:solidFill>
                  <a:srgbClr val="2F2F2F"/>
                </a:solidFill>
                <a:cs typeface="Arial"/>
              </a:rPr>
              <a:t>collimator</a:t>
            </a:r>
            <a:r>
              <a:rPr lang="it-IT" kern="0" dirty="0">
                <a:solidFill>
                  <a:srgbClr val="2F2F2F"/>
                </a:solidFill>
                <a:cs typeface="Arial"/>
              </a:rPr>
              <a:t> </a:t>
            </a:r>
            <a:r>
              <a:rPr lang="it-IT" kern="0" dirty="0" err="1">
                <a:solidFill>
                  <a:srgbClr val="2F2F2F"/>
                </a:solidFill>
                <a:cs typeface="Arial"/>
              </a:rPr>
              <a:t>BPMs</a:t>
            </a:r>
            <a:endParaRPr lang="it-IT" kern="0" dirty="0">
              <a:solidFill>
                <a:srgbClr val="2F2F2F"/>
              </a:solidFill>
              <a:cs typeface="Arial"/>
            </a:endParaRPr>
          </a:p>
          <a:p>
            <a:pPr marL="742950" lvl="1" indent="-285750" defTabSz="685727">
              <a:lnSpc>
                <a:spcPts val="2300"/>
              </a:lnSpc>
              <a:buFont typeface="Wingdings" panose="020B0604020202020204" pitchFamily="34" charset="0"/>
              <a:buChar char="Ø"/>
              <a:defRPr/>
            </a:pPr>
            <a:r>
              <a:rPr lang="it-IT" kern="0" dirty="0" err="1">
                <a:solidFill>
                  <a:srgbClr val="2F2F2F"/>
                </a:solidFill>
                <a:cs typeface="Arial"/>
              </a:rPr>
              <a:t>Tolerances</a:t>
            </a:r>
            <a:r>
              <a:rPr lang="it-IT" kern="0" dirty="0">
                <a:solidFill>
                  <a:srgbClr val="2F2F2F"/>
                </a:solidFill>
                <a:cs typeface="Arial"/>
              </a:rPr>
              <a:t> on the </a:t>
            </a:r>
            <a:r>
              <a:rPr lang="it-IT" kern="0" dirty="0" err="1">
                <a:solidFill>
                  <a:srgbClr val="2F2F2F"/>
                </a:solidFill>
                <a:cs typeface="Arial"/>
              </a:rPr>
              <a:t>collimator</a:t>
            </a:r>
            <a:r>
              <a:rPr lang="it-IT" kern="0" dirty="0">
                <a:solidFill>
                  <a:srgbClr val="2F2F2F"/>
                </a:solidFill>
                <a:cs typeface="Arial"/>
              </a:rPr>
              <a:t> </a:t>
            </a:r>
            <a:r>
              <a:rPr lang="it-IT" kern="0" dirty="0" err="1">
                <a:solidFill>
                  <a:srgbClr val="2F2F2F"/>
                </a:solidFill>
                <a:cs typeface="Arial"/>
              </a:rPr>
              <a:t>angular</a:t>
            </a:r>
            <a:r>
              <a:rPr lang="it-IT" kern="0" dirty="0">
                <a:solidFill>
                  <a:srgbClr val="2F2F2F"/>
                </a:solidFill>
                <a:cs typeface="Arial"/>
              </a:rPr>
              <a:t> </a:t>
            </a:r>
            <a:r>
              <a:rPr lang="it-IT" kern="0" dirty="0" err="1">
                <a:solidFill>
                  <a:srgbClr val="2F2F2F"/>
                </a:solidFill>
                <a:cs typeface="Arial"/>
              </a:rPr>
              <a:t>alignment</a:t>
            </a:r>
            <a:r>
              <a:rPr lang="it-IT" kern="0" dirty="0">
                <a:solidFill>
                  <a:srgbClr val="2F2F2F"/>
                </a:solidFill>
                <a:cs typeface="Arial"/>
              </a:rPr>
              <a:t> are </a:t>
            </a:r>
            <a:r>
              <a:rPr lang="it-IT" kern="0" dirty="0" err="1">
                <a:solidFill>
                  <a:srgbClr val="2F2F2F"/>
                </a:solidFill>
                <a:cs typeface="Arial"/>
              </a:rPr>
              <a:t>being</a:t>
            </a:r>
            <a:r>
              <a:rPr lang="it-IT" kern="0" dirty="0">
                <a:solidFill>
                  <a:srgbClr val="2F2F2F"/>
                </a:solidFill>
                <a:cs typeface="Arial"/>
              </a:rPr>
              <a:t> </a:t>
            </a:r>
            <a:r>
              <a:rPr lang="it-IT" kern="0" dirty="0" err="1">
                <a:solidFill>
                  <a:srgbClr val="2F2F2F"/>
                </a:solidFill>
                <a:cs typeface="Arial"/>
              </a:rPr>
              <a:t>evaluated</a:t>
            </a:r>
            <a:endParaRPr lang="it-IT" kern="0" dirty="0">
              <a:solidFill>
                <a:srgbClr val="2F2F2F"/>
              </a:solidFill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61BAF-6488-C8B7-5402-C88AC26D3B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65" r="1718"/>
          <a:stretch/>
        </p:blipFill>
        <p:spPr>
          <a:xfrm>
            <a:off x="1351344" y="1443335"/>
            <a:ext cx="4344188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16AA3D-A18B-4DDD-A6D9-6C40989E86F6}"/>
              </a:ext>
            </a:extLst>
          </p:cNvPr>
          <p:cNvSpPr txBox="1"/>
          <p:nvPr/>
        </p:nvSpPr>
        <p:spPr>
          <a:xfrm>
            <a:off x="1927183" y="1900286"/>
            <a:ext cx="7036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>
                <a:solidFill>
                  <a:srgbClr val="00008B"/>
                </a:solidFill>
              </a:rPr>
              <a:t>B1H</a:t>
            </a:r>
            <a:endParaRPr lang="en-US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59237-BA20-DE17-1834-2B5AA8FE7A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24" r="1073" b="7526"/>
          <a:stretch>
            <a:fillRect/>
          </a:stretch>
        </p:blipFill>
        <p:spPr>
          <a:xfrm>
            <a:off x="5756076" y="1410939"/>
            <a:ext cx="4695620" cy="22533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E5C53F-E3AA-DA3F-91E0-04E4E479D9A9}"/>
              </a:ext>
            </a:extLst>
          </p:cNvPr>
          <p:cNvSpPr txBox="1"/>
          <p:nvPr/>
        </p:nvSpPr>
        <p:spPr>
          <a:xfrm>
            <a:off x="6451188" y="1904769"/>
            <a:ext cx="11437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>
                <a:solidFill>
                  <a:srgbClr val="00008B"/>
                </a:solidFill>
              </a:rPr>
              <a:t>B1H + tilt</a:t>
            </a:r>
            <a:endParaRPr lang="it-IT">
              <a:solidFill>
                <a:srgbClr val="00008B"/>
              </a:solidFill>
              <a:cs typeface="Arial"/>
            </a:endParaRPr>
          </a:p>
        </p:txBody>
      </p:sp>
      <p:sp>
        <p:nvSpPr>
          <p:cNvPr id="31" name="Rettangolo 41">
            <a:extLst>
              <a:ext uri="{FF2B5EF4-FFF2-40B4-BE49-F238E27FC236}">
                <a16:creationId xmlns:a16="http://schemas.microsoft.com/office/drawing/2014/main" id="{AF380893-2B1D-9311-2276-D1C4B7A8ED99}"/>
              </a:ext>
            </a:extLst>
          </p:cNvPr>
          <p:cNvSpPr/>
          <p:nvPr/>
        </p:nvSpPr>
        <p:spPr>
          <a:xfrm>
            <a:off x="10170146" y="4649291"/>
            <a:ext cx="1558443" cy="82992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p:cxnSp>
        <p:nvCxnSpPr>
          <p:cNvPr id="32" name="Connettore diritto 42">
            <a:extLst>
              <a:ext uri="{FF2B5EF4-FFF2-40B4-BE49-F238E27FC236}">
                <a16:creationId xmlns:a16="http://schemas.microsoft.com/office/drawing/2014/main" id="{FB549D2F-15E1-F109-F623-25E56BD7C0EC}"/>
              </a:ext>
            </a:extLst>
          </p:cNvPr>
          <p:cNvCxnSpPr>
            <a:cxnSpLocks/>
          </p:cNvCxnSpPr>
          <p:nvPr/>
        </p:nvCxnSpPr>
        <p:spPr>
          <a:xfrm>
            <a:off x="9360373" y="5488262"/>
            <a:ext cx="8092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43">
            <a:extLst>
              <a:ext uri="{FF2B5EF4-FFF2-40B4-BE49-F238E27FC236}">
                <a16:creationId xmlns:a16="http://schemas.microsoft.com/office/drawing/2014/main" id="{E539CB40-73A1-3A20-A34A-2BAE06435267}"/>
              </a:ext>
            </a:extLst>
          </p:cNvPr>
          <p:cNvCxnSpPr>
            <a:cxnSpLocks/>
          </p:cNvCxnSpPr>
          <p:nvPr/>
        </p:nvCxnSpPr>
        <p:spPr>
          <a:xfrm>
            <a:off x="9360373" y="5204050"/>
            <a:ext cx="812945" cy="1258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44">
            <a:extLst>
              <a:ext uri="{FF2B5EF4-FFF2-40B4-BE49-F238E27FC236}">
                <a16:creationId xmlns:a16="http://schemas.microsoft.com/office/drawing/2014/main" id="{B1C33649-B53F-81A5-531A-33FE0E18DE0D}"/>
              </a:ext>
            </a:extLst>
          </p:cNvPr>
          <p:cNvCxnSpPr>
            <a:cxnSpLocks/>
          </p:cNvCxnSpPr>
          <p:nvPr/>
        </p:nvCxnSpPr>
        <p:spPr>
          <a:xfrm>
            <a:off x="9545875" y="5216636"/>
            <a:ext cx="0" cy="27223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45">
            <a:extLst>
              <a:ext uri="{FF2B5EF4-FFF2-40B4-BE49-F238E27FC236}">
                <a16:creationId xmlns:a16="http://schemas.microsoft.com/office/drawing/2014/main" id="{4D25D877-E5BE-E699-B5DF-C6851613EE99}"/>
              </a:ext>
            </a:extLst>
          </p:cNvPr>
          <p:cNvSpPr txBox="1"/>
          <p:nvPr/>
        </p:nvSpPr>
        <p:spPr>
          <a:xfrm>
            <a:off x="9373392" y="5187152"/>
            <a:ext cx="90103" cy="214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sellaDiTesto 46">
            <a:extLst>
              <a:ext uri="{FF2B5EF4-FFF2-40B4-BE49-F238E27FC236}">
                <a16:creationId xmlns:a16="http://schemas.microsoft.com/office/drawing/2014/main" id="{85C7C6FD-6F82-9306-2039-732E69207486}"/>
              </a:ext>
            </a:extLst>
          </p:cNvPr>
          <p:cNvSpPr txBox="1"/>
          <p:nvPr/>
        </p:nvSpPr>
        <p:spPr>
          <a:xfrm>
            <a:off x="11275937" y="5867102"/>
            <a:ext cx="812111" cy="36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</a:t>
            </a:r>
            <a:r>
              <a:rPr lang="it-IT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endParaRPr lang="en-US" sz="1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sellaDiTesto 47">
            <a:extLst>
              <a:ext uri="{FF2B5EF4-FFF2-40B4-BE49-F238E27FC236}">
                <a16:creationId xmlns:a16="http://schemas.microsoft.com/office/drawing/2014/main" id="{9308A445-A62F-27A0-1738-FF10DF1F9956}"/>
              </a:ext>
            </a:extLst>
          </p:cNvPr>
          <p:cNvSpPr txBox="1"/>
          <p:nvPr/>
        </p:nvSpPr>
        <p:spPr>
          <a:xfrm>
            <a:off x="10419239" y="4325321"/>
            <a:ext cx="144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err="1">
                <a:latin typeface="Arial" panose="020B0604020202020204" pitchFamily="34" charset="0"/>
                <a:cs typeface="Arial" panose="020B0604020202020204" pitchFamily="34" charset="0"/>
              </a:rPr>
              <a:t>Collimator</a:t>
            </a:r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err="1">
                <a:latin typeface="Arial" panose="020B0604020202020204" pitchFamily="34" charset="0"/>
                <a:cs typeface="Arial" panose="020B0604020202020204" pitchFamily="34" charset="0"/>
              </a:rPr>
              <a:t>jaw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erchio parziale 48">
            <a:extLst>
              <a:ext uri="{FF2B5EF4-FFF2-40B4-BE49-F238E27FC236}">
                <a16:creationId xmlns:a16="http://schemas.microsoft.com/office/drawing/2014/main" id="{FA4F9515-C99E-CA75-4BAD-330E00207C76}"/>
              </a:ext>
            </a:extLst>
          </p:cNvPr>
          <p:cNvSpPr/>
          <p:nvPr/>
        </p:nvSpPr>
        <p:spPr>
          <a:xfrm rot="9899642">
            <a:off x="9669611" y="4941699"/>
            <a:ext cx="933291" cy="550081"/>
          </a:xfrm>
          <a:prstGeom prst="pie">
            <a:avLst>
              <a:gd name="adj1" fmla="val 944256"/>
              <a:gd name="adj2" fmla="val 219234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39" name="Connettore diritto 49">
            <a:extLst>
              <a:ext uri="{FF2B5EF4-FFF2-40B4-BE49-F238E27FC236}">
                <a16:creationId xmlns:a16="http://schemas.microsoft.com/office/drawing/2014/main" id="{6B7D7568-AFAF-B89B-CBFC-AE07F676AB00}"/>
              </a:ext>
            </a:extLst>
          </p:cNvPr>
          <p:cNvCxnSpPr>
            <a:cxnSpLocks/>
          </p:cNvCxnSpPr>
          <p:nvPr/>
        </p:nvCxnSpPr>
        <p:spPr>
          <a:xfrm>
            <a:off x="9175068" y="5758938"/>
            <a:ext cx="2714498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50">
            <a:extLst>
              <a:ext uri="{FF2B5EF4-FFF2-40B4-BE49-F238E27FC236}">
                <a16:creationId xmlns:a16="http://schemas.microsoft.com/office/drawing/2014/main" id="{3598594B-8EC0-731C-CD43-CB267BBD28DE}"/>
              </a:ext>
            </a:extLst>
          </p:cNvPr>
          <p:cNvSpPr txBox="1"/>
          <p:nvPr/>
        </p:nvSpPr>
        <p:spPr>
          <a:xfrm>
            <a:off x="11926458" y="5696614"/>
            <a:ext cx="112282" cy="214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Connettore 2 51">
            <a:extLst>
              <a:ext uri="{FF2B5EF4-FFF2-40B4-BE49-F238E27FC236}">
                <a16:creationId xmlns:a16="http://schemas.microsoft.com/office/drawing/2014/main" id="{E6DB6A62-06D7-2796-BA28-3B7A8D7A4887}"/>
              </a:ext>
            </a:extLst>
          </p:cNvPr>
          <p:cNvCxnSpPr>
            <a:cxnSpLocks noChangeAspect="1"/>
          </p:cNvCxnSpPr>
          <p:nvPr/>
        </p:nvCxnSpPr>
        <p:spPr>
          <a:xfrm>
            <a:off x="10182294" y="5224729"/>
            <a:ext cx="579298" cy="24726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52">
            <a:extLst>
              <a:ext uri="{FF2B5EF4-FFF2-40B4-BE49-F238E27FC236}">
                <a16:creationId xmlns:a16="http://schemas.microsoft.com/office/drawing/2014/main" id="{FE3C5D0F-2659-C5C4-74E8-603632793174}"/>
              </a:ext>
            </a:extLst>
          </p:cNvPr>
          <p:cNvSpPr txBox="1"/>
          <p:nvPr/>
        </p:nvSpPr>
        <p:spPr>
          <a:xfrm>
            <a:off x="10365061" y="4821862"/>
            <a:ext cx="1316931" cy="36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it-IT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it-IT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endParaRPr lang="en-US" sz="1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Connettore 2 53">
            <a:extLst>
              <a:ext uri="{FF2B5EF4-FFF2-40B4-BE49-F238E27FC236}">
                <a16:creationId xmlns:a16="http://schemas.microsoft.com/office/drawing/2014/main" id="{214C3C7B-C701-D54B-B735-F5E10FBEE985}"/>
              </a:ext>
            </a:extLst>
          </p:cNvPr>
          <p:cNvCxnSpPr>
            <a:cxnSpLocks noChangeAspect="1"/>
          </p:cNvCxnSpPr>
          <p:nvPr/>
        </p:nvCxnSpPr>
        <p:spPr>
          <a:xfrm>
            <a:off x="10771263" y="5475498"/>
            <a:ext cx="910730" cy="3916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54">
            <a:extLst>
              <a:ext uri="{FF2B5EF4-FFF2-40B4-BE49-F238E27FC236}">
                <a16:creationId xmlns:a16="http://schemas.microsoft.com/office/drawing/2014/main" id="{EFE8306D-B443-EBAC-D837-B570302936F3}"/>
              </a:ext>
            </a:extLst>
          </p:cNvPr>
          <p:cNvSpPr txBox="1"/>
          <p:nvPr/>
        </p:nvSpPr>
        <p:spPr>
          <a:xfrm>
            <a:off x="9582600" y="4947740"/>
            <a:ext cx="90103" cy="214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400" i="1">
                <a:solidFill>
                  <a:srgbClr val="A3B6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n-US" sz="1400" i="1">
              <a:solidFill>
                <a:srgbClr val="A3B6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Connettore 2 55">
            <a:extLst>
              <a:ext uri="{FF2B5EF4-FFF2-40B4-BE49-F238E27FC236}">
                <a16:creationId xmlns:a16="http://schemas.microsoft.com/office/drawing/2014/main" id="{42220283-D29B-D3A5-7039-DF948E6CF5AC}"/>
              </a:ext>
            </a:extLst>
          </p:cNvPr>
          <p:cNvCxnSpPr>
            <a:cxnSpLocks noChangeAspect="1"/>
          </p:cNvCxnSpPr>
          <p:nvPr/>
        </p:nvCxnSpPr>
        <p:spPr>
          <a:xfrm>
            <a:off x="9545875" y="4952437"/>
            <a:ext cx="623788" cy="2662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56">
            <a:extLst>
              <a:ext uri="{FF2B5EF4-FFF2-40B4-BE49-F238E27FC236}">
                <a16:creationId xmlns:a16="http://schemas.microsoft.com/office/drawing/2014/main" id="{669BFEDA-09B0-9193-4957-651877B69A1A}"/>
              </a:ext>
            </a:extLst>
          </p:cNvPr>
          <p:cNvSpPr txBox="1"/>
          <p:nvPr/>
        </p:nvSpPr>
        <p:spPr>
          <a:xfrm>
            <a:off x="8982735" y="6040607"/>
            <a:ext cx="2281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b: impact </a:t>
            </a:r>
            <a:r>
              <a:rPr lang="it-IT" sz="1400" err="1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5884043-F2B5-E353-03BB-A9222B95E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0566" y="4111548"/>
            <a:ext cx="2495550" cy="41910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0C328D-4F0A-B2EA-A68C-11DAA2224932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1BA9296-7ACF-111C-DDE7-80493E3A9463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10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EA92E-DFB4-7B76-1102-12167D074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7ACE7A0-0892-3605-DFCE-5373C799ED82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DDCCD9E0-46F3-6FBA-39DC-54981D02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5D60AF34-37AB-820A-859E-93E22460345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Beam-gas losses for the </a:t>
            </a:r>
            <a:r>
              <a:rPr lang="en-US" sz="3600" i="1">
                <a:solidFill>
                  <a:srgbClr val="0033A0"/>
                </a:solidFill>
                <a:latin typeface="Arial"/>
              </a:rPr>
              <a:t>Z</a:t>
            </a:r>
            <a:r>
              <a:rPr lang="en-US" sz="3600">
                <a:solidFill>
                  <a:srgbClr val="0033A0"/>
                </a:solidFill>
                <a:latin typeface="Arial"/>
              </a:rPr>
              <a:t> mode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A860252-A398-C1CD-5F18-93EE977F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16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7606F-F708-AE7D-806B-ED7F25074830}"/>
              </a:ext>
            </a:extLst>
          </p:cNvPr>
          <p:cNvSpPr txBox="1"/>
          <p:nvPr/>
        </p:nvSpPr>
        <p:spPr>
          <a:xfrm>
            <a:off x="89555" y="827988"/>
            <a:ext cx="12104188" cy="6610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325"/>
              </a:lnSpc>
              <a:buFont typeface="Arial,Sans-Serif"/>
              <a:buChar char="•"/>
            </a:pPr>
            <a:r>
              <a:rPr lang="en-US">
                <a:cs typeface="Arial"/>
              </a:rPr>
              <a:t>A scattering routine to simulate beam-gas interactions while tracking in Xsuite has been developed​ (</a:t>
            </a:r>
            <a:r>
              <a:rPr lang="en-US">
                <a:cs typeface="Arial"/>
                <a:hlinkClick r:id="rId3"/>
              </a:rPr>
              <a:t>IPAC'25 paper</a:t>
            </a:r>
            <a:r>
              <a:rPr lang="en-US">
                <a:cs typeface="Arial"/>
              </a:rPr>
              <a:t>)</a:t>
            </a:r>
          </a:p>
          <a:p>
            <a:pPr marL="742950" lvl="1" indent="-285750">
              <a:lnSpc>
                <a:spcPts val="2325"/>
              </a:lnSpc>
              <a:buFont typeface="Arial,Sans-Serif"/>
              <a:buChar char="•"/>
            </a:pPr>
            <a:r>
              <a:rPr lang="en-US">
                <a:cs typeface="Arial"/>
              </a:rPr>
              <a:t>Based on realistic pressure and gas composition profile provided as input</a:t>
            </a:r>
          </a:p>
        </p:txBody>
      </p:sp>
      <p:sp>
        <p:nvSpPr>
          <p:cNvPr id="11" name="CasellaDiTesto 8">
            <a:extLst>
              <a:ext uri="{FF2B5EF4-FFF2-40B4-BE49-F238E27FC236}">
                <a16:creationId xmlns:a16="http://schemas.microsoft.com/office/drawing/2014/main" id="{97A1D928-47DB-3B1D-DB38-70DEDDF99281}"/>
              </a:ext>
            </a:extLst>
          </p:cNvPr>
          <p:cNvSpPr txBox="1"/>
          <p:nvPr/>
        </p:nvSpPr>
        <p:spPr>
          <a:xfrm>
            <a:off x="7526674" y="91194"/>
            <a:ext cx="45961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FF0000"/>
                </a:solidFill>
              </a:rPr>
              <a:t>*</a:t>
            </a:r>
            <a:r>
              <a:rPr lang="en-US" sz="1400">
                <a:solidFill>
                  <a:srgbClr val="FF0000"/>
                </a:solidFill>
              </a:rPr>
              <a:t>1h beam conditioning at full nominal current (1.27 A): pressure is expected to condition down further           (up to a factor ~100) over time</a:t>
            </a:r>
            <a:endParaRPr lang="it-IT" sz="140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C9AE3-61A9-A098-5CB7-C1F4D55EEED0}"/>
              </a:ext>
            </a:extLst>
          </p:cNvPr>
          <p:cNvSpPr txBox="1"/>
          <p:nvPr/>
        </p:nvSpPr>
        <p:spPr>
          <a:xfrm>
            <a:off x="8128364" y="1812138"/>
            <a:ext cx="370690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33A0"/>
                </a:solidFill>
                <a:cs typeface="Arial"/>
              </a:rPr>
              <a:t>Beam-gas bremsstrahlung</a:t>
            </a:r>
          </a:p>
          <a:p>
            <a:endParaRPr lang="en-US" sz="16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FF0000"/>
                </a:solidFill>
                <a:cs typeface="Arial"/>
              </a:rPr>
              <a:t>Estimated lifetime after only 1h of beam conditioning*</a:t>
            </a:r>
            <a:r>
              <a:rPr lang="en-US" sz="1600">
                <a:cs typeface="Arial"/>
              </a:rPr>
              <a:t>: </a:t>
            </a:r>
            <a:r>
              <a:rPr lang="en-US" sz="1600" b="1">
                <a:solidFill>
                  <a:srgbClr val="FF0000"/>
                </a:solidFill>
                <a:cs typeface="Arial"/>
              </a:rPr>
              <a:t>274 min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Arial"/>
              </a:rPr>
              <a:t>Expected to increase to &gt; 100 h in a fully conditioned machine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FF4BB6-4CD7-B31F-8D1E-4D86E24DFDEB}"/>
              </a:ext>
            </a:extLst>
          </p:cNvPr>
          <p:cNvSpPr txBox="1"/>
          <p:nvPr/>
        </p:nvSpPr>
        <p:spPr>
          <a:xfrm>
            <a:off x="89555" y="5347216"/>
            <a:ext cx="11821581" cy="1250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325"/>
              </a:lnSpc>
              <a:buFont typeface="Arial,Sans-Serif"/>
              <a:buChar char="•"/>
            </a:pPr>
            <a:r>
              <a:rPr lang="en-US">
                <a:cs typeface="Arial"/>
              </a:rPr>
              <a:t>At the FCC-ee beam energies, bremsstrahlung is expected to dominate beam-gas-induced lifetime degradation</a:t>
            </a:r>
          </a:p>
          <a:p>
            <a:pPr marL="742950" indent="-285750">
              <a:lnSpc>
                <a:spcPts val="2325"/>
              </a:lnSpc>
              <a:buFont typeface="Arial"/>
              <a:buChar char="•"/>
            </a:pPr>
            <a:r>
              <a:rPr lang="en-US" u="sng">
                <a:solidFill>
                  <a:srgbClr val="FF0000"/>
                </a:solidFill>
                <a:cs typeface="Arial"/>
              </a:rPr>
              <a:t>BUT</a:t>
            </a:r>
            <a:r>
              <a:rPr lang="en-US">
                <a:cs typeface="Arial"/>
              </a:rPr>
              <a:t>, under particular machine conditions, such as limited DA, even small angular deflections from a single </a:t>
            </a:r>
            <a:r>
              <a:rPr lang="en-US">
                <a:solidFill>
                  <a:srgbClr val="0033A0"/>
                </a:solidFill>
                <a:cs typeface="Arial"/>
              </a:rPr>
              <a:t>Coulomb scattering</a:t>
            </a:r>
            <a:r>
              <a:rPr lang="en-US">
                <a:cs typeface="Arial"/>
              </a:rPr>
              <a:t> event can be sufficient to drive particles beyond the DA limit</a:t>
            </a:r>
          </a:p>
          <a:p>
            <a:pPr marL="742950" lvl="1" indent="-285750">
              <a:lnSpc>
                <a:spcPts val="2325"/>
              </a:lnSpc>
              <a:buFont typeface="Arial,Sans-Serif"/>
              <a:buChar char="•"/>
            </a:pPr>
            <a:endParaRPr lang="en-US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20741-C228-3B33-86F6-159E49BF15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14" t="7709" r="1508" b="18062"/>
          <a:stretch/>
        </p:blipFill>
        <p:spPr>
          <a:xfrm>
            <a:off x="997324" y="1585259"/>
            <a:ext cx="6976412" cy="1779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A5EF55-CC32-671D-BD5C-BDC1B9212B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17" t="14128" r="2134" b="7640"/>
          <a:stretch/>
        </p:blipFill>
        <p:spPr>
          <a:xfrm>
            <a:off x="997324" y="3443194"/>
            <a:ext cx="6974085" cy="1897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1B0DF6-38E1-C6A9-F7FE-6B5C0D6C8724}"/>
              </a:ext>
            </a:extLst>
          </p:cNvPr>
          <p:cNvSpPr txBox="1"/>
          <p:nvPr/>
        </p:nvSpPr>
        <p:spPr>
          <a:xfrm>
            <a:off x="8128364" y="3549870"/>
            <a:ext cx="370690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33A0"/>
                </a:solidFill>
                <a:cs typeface="Arial"/>
              </a:rPr>
              <a:t>Beam-gas Coulomb scattering</a:t>
            </a:r>
          </a:p>
          <a:p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FF0000"/>
                </a:solidFill>
                <a:ea typeface="+mn-lt"/>
                <a:cs typeface="+mn-lt"/>
              </a:rPr>
              <a:t>Estimated lifetime after only 1h of beam conditioning*</a:t>
            </a:r>
            <a:r>
              <a:rPr lang="en-US" sz="1600">
                <a:ea typeface="+mn-lt"/>
                <a:cs typeface="+mn-lt"/>
              </a:rPr>
              <a:t>: </a:t>
            </a:r>
            <a:r>
              <a:rPr lang="en-US" sz="1600" b="1">
                <a:solidFill>
                  <a:srgbClr val="FF0000"/>
                </a:solidFill>
                <a:ea typeface="+mn-lt"/>
                <a:cs typeface="+mn-lt"/>
              </a:rPr>
              <a:t>41 min</a:t>
            </a:r>
            <a:endParaRPr lang="en-US" b="1">
              <a:solidFill>
                <a:srgbClr val="FF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Arial"/>
              </a:rPr>
              <a:t>Expected to increase to &gt; 10 h in   a fully conditioned machine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FDB6B3-FD3F-EE0F-4F6F-E4F831435F2B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ADAE48D-E7F9-1EEF-0B58-E89A05D1E951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925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EFEEF-8551-96B3-FE3F-E08E9BC9B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E9C2242-CD3D-0CAB-7619-58E2A8E2B97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148CBB3E-2139-0BC5-2EBA-034EC6893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B0AADE8-CAEE-3B5C-CC6D-729651113A8C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0033A0"/>
                </a:solidFill>
                <a:latin typeface="Arial"/>
              </a:rPr>
              <a:t>Touschek</a:t>
            </a:r>
            <a:r>
              <a:rPr lang="en-US" sz="3600" dirty="0">
                <a:solidFill>
                  <a:srgbClr val="0033A0"/>
                </a:solidFill>
                <a:latin typeface="Arial"/>
              </a:rPr>
              <a:t> scattering losses for the Z mode</a:t>
            </a:r>
            <a:endParaRPr lang="en-US" sz="3600" dirty="0">
              <a:solidFill>
                <a:srgbClr val="0033A0"/>
              </a:solidFill>
              <a:latin typeface="Arial"/>
              <a:cs typeface="Arial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438A881-D7A8-2996-4926-8BE1EA1D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17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D588A8F-521A-7CA7-B754-3BD60E0D1B38}"/>
              </a:ext>
            </a:extLst>
          </p:cNvPr>
          <p:cNvSpPr txBox="1"/>
          <p:nvPr/>
        </p:nvSpPr>
        <p:spPr>
          <a:xfrm>
            <a:off x="91440" y="756786"/>
            <a:ext cx="1210056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b="1" dirty="0">
                <a:cs typeface="Arial"/>
              </a:rPr>
              <a:t>A Monte Carlo routine to simulate </a:t>
            </a:r>
            <a:r>
              <a:rPr lang="en-US" b="1" dirty="0" err="1">
                <a:cs typeface="Arial"/>
              </a:rPr>
              <a:t>Touschek</a:t>
            </a:r>
            <a:r>
              <a:rPr lang="en-US" b="1" dirty="0">
                <a:cs typeface="Arial"/>
              </a:rPr>
              <a:t> scattering has recently developed</a:t>
            </a:r>
            <a:endParaRPr lang="en-US" dirty="0">
              <a:cs typeface="Arial"/>
            </a:endParaRPr>
          </a:p>
          <a:p>
            <a:pPr marL="742950" lvl="1" indent="-285750">
              <a:buFont typeface="Wingdings,Sans-Serif" panose="020B0604020202020204" pitchFamily="34" charset="0"/>
              <a:buChar char="Ø"/>
            </a:pPr>
            <a:r>
              <a:rPr lang="en-US" dirty="0">
                <a:cs typeface="Arial"/>
              </a:rPr>
              <a:t>The routine follows the approach by </a:t>
            </a:r>
            <a:r>
              <a:rPr lang="en-US" dirty="0">
                <a:solidFill>
                  <a:srgbClr val="0033A0"/>
                </a:solidFill>
                <a:cs typeface="Arial"/>
              </a:rPr>
              <a:t>A. Xiao</a:t>
            </a:r>
            <a:r>
              <a:rPr lang="en-US" dirty="0">
                <a:cs typeface="Arial"/>
              </a:rPr>
              <a:t> and </a:t>
            </a:r>
            <a:r>
              <a:rPr lang="en-US" dirty="0">
                <a:solidFill>
                  <a:srgbClr val="0033A0"/>
                </a:solidFill>
                <a:cs typeface="Arial"/>
              </a:rPr>
              <a:t>M. Borland</a:t>
            </a:r>
            <a:r>
              <a:rPr lang="en-US" dirty="0">
                <a:cs typeface="Arial"/>
              </a:rPr>
              <a:t> (</a:t>
            </a:r>
            <a:r>
              <a:rPr lang="en-US" dirty="0">
                <a:cs typeface="Arial"/>
                <a:hlinkClick r:id="rId3"/>
              </a:rPr>
              <a:t>PRSTAB paper</a:t>
            </a:r>
            <a:r>
              <a:rPr lang="en-US" dirty="0">
                <a:cs typeface="Arial"/>
              </a:rPr>
              <a:t>) implemented in </a:t>
            </a:r>
            <a:r>
              <a:rPr lang="en-US" dirty="0">
                <a:cs typeface="Arial"/>
                <a:hlinkClick r:id="rId4"/>
              </a:rPr>
              <a:t>ELEGANT</a:t>
            </a:r>
            <a:endParaRPr lang="it-IT"/>
          </a:p>
          <a:p>
            <a:pPr marL="742950" lvl="1" indent="-285750">
              <a:buFont typeface="Wingdings,Sans-Serif" panose="020B0604020202020204" pitchFamily="34" charset="0"/>
              <a:buChar char="Ø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First tracking-</a:t>
            </a:r>
            <a:r>
              <a:rPr lang="it-IT" b="1" dirty="0" err="1"/>
              <a:t>estimated</a:t>
            </a:r>
            <a:r>
              <a:rPr lang="it-IT" b="1" dirty="0"/>
              <a:t> Touschek </a:t>
            </a:r>
            <a:r>
              <a:rPr lang="it-IT" b="1" dirty="0" err="1"/>
              <a:t>lifetime</a:t>
            </a:r>
            <a:r>
              <a:rPr lang="it-IT" b="1" dirty="0"/>
              <a:t> in the FCC-</a:t>
            </a:r>
            <a:r>
              <a:rPr lang="it-IT" b="1" dirty="0" err="1"/>
              <a:t>ee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b="1" i="1" dirty="0"/>
              <a:t>Z</a:t>
            </a:r>
            <a:r>
              <a:rPr lang="it-IT" dirty="0"/>
              <a:t>)</a:t>
            </a:r>
            <a:r>
              <a:rPr lang="it-IT" b="1" dirty="0"/>
              <a:t>: </a:t>
            </a:r>
            <a:r>
              <a:rPr lang="it-IT" b="1" dirty="0">
                <a:solidFill>
                  <a:srgbClr val="FF0000"/>
                </a:solidFill>
              </a:rPr>
              <a:t>2069 min </a:t>
            </a:r>
            <a:r>
              <a:rPr lang="it-IT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~35 h</a:t>
            </a:r>
            <a:r>
              <a:rPr lang="it-IT" dirty="0">
                <a:solidFill>
                  <a:srgbClr val="FF0000"/>
                </a:solidFill>
              </a:rPr>
              <a:t>)</a:t>
            </a:r>
            <a:endParaRPr lang="en-US"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 err="1"/>
              <a:t>Consistent</a:t>
            </a:r>
            <a:r>
              <a:rPr lang="it-IT" dirty="0"/>
              <a:t> with </a:t>
            </a:r>
            <a:r>
              <a:rPr lang="it-IT" dirty="0" err="1"/>
              <a:t>previous</a:t>
            </a:r>
            <a:r>
              <a:rPr lang="it-IT" dirty="0"/>
              <a:t> MAD-X/SAD </a:t>
            </a:r>
            <a:r>
              <a:rPr lang="it-IT" dirty="0" err="1"/>
              <a:t>analytical</a:t>
            </a:r>
            <a:r>
              <a:rPr lang="it-IT" dirty="0"/>
              <a:t> </a:t>
            </a:r>
            <a:r>
              <a:rPr lang="it-IT" dirty="0" err="1"/>
              <a:t>estimates</a:t>
            </a:r>
            <a:r>
              <a:rPr lang="it-IT" dirty="0"/>
              <a:t> (</a:t>
            </a:r>
            <a:r>
              <a:rPr lang="it-IT" dirty="0">
                <a:hlinkClick r:id="rId5"/>
              </a:rPr>
              <a:t>M. Boscolo, FCC week 2019</a:t>
            </a:r>
            <a:r>
              <a:rPr lang="it-IT" dirty="0"/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FF0000"/>
                </a:solidFill>
              </a:rPr>
              <a:t>Touschek scattering </a:t>
            </a:r>
            <a:r>
              <a:rPr lang="it-IT" dirty="0" err="1">
                <a:solidFill>
                  <a:srgbClr val="FF0000"/>
                </a:solidFill>
              </a:rPr>
              <a:t>is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not</a:t>
            </a:r>
            <a:r>
              <a:rPr lang="it-IT" dirty="0">
                <a:solidFill>
                  <a:srgbClr val="FF0000"/>
                </a:solidFill>
              </a:rPr>
              <a:t> a </a:t>
            </a:r>
            <a:r>
              <a:rPr lang="it-IT" dirty="0" err="1">
                <a:solidFill>
                  <a:srgbClr val="FF0000"/>
                </a:solidFill>
              </a:rPr>
              <a:t>lifetime-limiting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effect</a:t>
            </a:r>
            <a:r>
              <a:rPr lang="it-IT" dirty="0">
                <a:solidFill>
                  <a:srgbClr val="FF0000"/>
                </a:solidFill>
              </a:rPr>
              <a:t> in the FCC-</a:t>
            </a:r>
            <a:r>
              <a:rPr lang="it-IT" dirty="0" err="1">
                <a:solidFill>
                  <a:srgbClr val="FF0000"/>
                </a:solidFill>
              </a:rPr>
              <a:t>ee</a:t>
            </a:r>
            <a:endParaRPr lang="it-IT" dirty="0">
              <a:solidFill>
                <a:srgbClr val="FF000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it-IT" dirty="0" err="1"/>
              <a:t>Lifetime</a:t>
            </a:r>
            <a:r>
              <a:rPr lang="it-IT" dirty="0"/>
              <a:t> from </a:t>
            </a:r>
            <a:r>
              <a:rPr lang="it-IT" dirty="0">
                <a:solidFill>
                  <a:srgbClr val="0033A0"/>
                </a:solidFill>
              </a:rPr>
              <a:t>radiative </a:t>
            </a:r>
            <a:r>
              <a:rPr lang="it-IT" dirty="0" err="1">
                <a:solidFill>
                  <a:srgbClr val="0033A0"/>
                </a:solidFill>
              </a:rPr>
              <a:t>Bhabha</a:t>
            </a:r>
            <a:r>
              <a:rPr lang="it-IT" dirty="0">
                <a:solidFill>
                  <a:srgbClr val="0033A0"/>
                </a:solidFill>
              </a:rPr>
              <a:t> </a:t>
            </a:r>
            <a:r>
              <a:rPr lang="it-IT" dirty="0"/>
              <a:t>scattering: </a:t>
            </a:r>
            <a:r>
              <a:rPr lang="it-IT" dirty="0">
                <a:solidFill>
                  <a:srgbClr val="0033A0"/>
                </a:solidFill>
              </a:rPr>
              <a:t>22 min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it-IT" dirty="0"/>
              <a:t>Lattice </a:t>
            </a:r>
            <a:r>
              <a:rPr lang="it-IT" dirty="0" err="1"/>
              <a:t>lifetime</a:t>
            </a:r>
            <a:r>
              <a:rPr lang="it-IT" dirty="0"/>
              <a:t> (</a:t>
            </a:r>
            <a:r>
              <a:rPr lang="it-IT" dirty="0">
                <a:solidFill>
                  <a:srgbClr val="0033A0"/>
                </a:solidFill>
              </a:rPr>
              <a:t>q + BS + lattice</a:t>
            </a:r>
            <a:r>
              <a:rPr lang="it-IT" dirty="0"/>
              <a:t>): </a:t>
            </a:r>
            <a:r>
              <a:rPr lang="it-IT" dirty="0">
                <a:solidFill>
                  <a:srgbClr val="0033A0"/>
                </a:solidFill>
              </a:rPr>
              <a:t>83 min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it-IT" dirty="0" err="1">
                <a:solidFill>
                  <a:srgbClr val="0033A0"/>
                </a:solidFill>
              </a:rPr>
              <a:t>Beam</a:t>
            </a:r>
            <a:r>
              <a:rPr lang="it-IT" dirty="0">
                <a:solidFill>
                  <a:srgbClr val="0033A0"/>
                </a:solidFill>
              </a:rPr>
              <a:t>-gas</a:t>
            </a:r>
            <a:r>
              <a:rPr lang="it-IT" dirty="0"/>
              <a:t> </a:t>
            </a:r>
            <a:r>
              <a:rPr lang="it-IT" dirty="0" err="1"/>
              <a:t>lifetime</a:t>
            </a:r>
            <a:r>
              <a:rPr lang="it-IT" dirty="0">
                <a:solidFill>
                  <a:srgbClr val="0033A0"/>
                </a:solidFill>
              </a:rPr>
              <a:t>:  36 min </a:t>
            </a:r>
            <a:r>
              <a:rPr lang="it-IT" dirty="0"/>
              <a:t>(1h </a:t>
            </a:r>
            <a:r>
              <a:rPr lang="it-IT" dirty="0" err="1"/>
              <a:t>conditioning</a:t>
            </a:r>
            <a:r>
              <a:rPr lang="it-IT" dirty="0"/>
              <a:t>),</a:t>
            </a:r>
            <a:r>
              <a:rPr lang="it-IT" dirty="0">
                <a:solidFill>
                  <a:srgbClr val="0033A0"/>
                </a:solidFill>
              </a:rPr>
              <a:t> &gt;500 min</a:t>
            </a:r>
            <a:r>
              <a:rPr lang="it-IT" dirty="0"/>
              <a:t> (</a:t>
            </a:r>
            <a:r>
              <a:rPr lang="it-IT" dirty="0" err="1"/>
              <a:t>conditioned</a:t>
            </a:r>
            <a:r>
              <a:rPr lang="it-IT" dirty="0"/>
              <a:t> machine)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it-IT" dirty="0"/>
              <a:t>Loss </a:t>
            </a:r>
            <a:r>
              <a:rPr lang="it-IT" dirty="0" err="1"/>
              <a:t>maps</a:t>
            </a:r>
            <a:r>
              <a:rPr lang="it-IT" dirty="0"/>
              <a:t> show </a:t>
            </a:r>
            <a:r>
              <a:rPr lang="it-IT" dirty="0" err="1"/>
              <a:t>only</a:t>
            </a:r>
            <a:r>
              <a:rPr lang="it-IT" dirty="0"/>
              <a:t> Touschek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/>
              <a:t>losses</a:t>
            </a:r>
            <a:endParaRPr lang="it-IT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N.B. </a:t>
            </a:r>
            <a:r>
              <a:rPr lang="it-IT" dirty="0" err="1">
                <a:solidFill>
                  <a:srgbClr val="FF0000"/>
                </a:solidFill>
              </a:rPr>
              <a:t>These</a:t>
            </a:r>
            <a:r>
              <a:rPr lang="it-IT" dirty="0">
                <a:solidFill>
                  <a:srgbClr val="FF0000"/>
                </a:solidFill>
              </a:rPr>
              <a:t> are the </a:t>
            </a:r>
            <a:r>
              <a:rPr lang="it-IT" dirty="0" err="1">
                <a:solidFill>
                  <a:srgbClr val="FF0000"/>
                </a:solidFill>
              </a:rPr>
              <a:t>very</a:t>
            </a:r>
            <a:r>
              <a:rPr lang="it-IT" dirty="0">
                <a:solidFill>
                  <a:srgbClr val="FF0000"/>
                </a:solidFill>
              </a:rPr>
              <a:t> first </a:t>
            </a:r>
            <a:r>
              <a:rPr lang="it-IT" dirty="0" err="1">
                <a:solidFill>
                  <a:srgbClr val="FF0000"/>
                </a:solidFill>
              </a:rPr>
              <a:t>results</a:t>
            </a:r>
            <a:r>
              <a:rPr lang="it-IT" dirty="0">
                <a:solidFill>
                  <a:srgbClr val="FF0000"/>
                </a:solidFill>
              </a:rPr>
              <a:t> of </a:t>
            </a:r>
            <a:r>
              <a:rPr lang="it-IT" dirty="0" err="1">
                <a:solidFill>
                  <a:srgbClr val="FF0000"/>
                </a:solidFill>
              </a:rPr>
              <a:t>this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type</a:t>
            </a:r>
            <a:r>
              <a:rPr lang="it-IT" dirty="0">
                <a:solidFill>
                  <a:srgbClr val="FF0000"/>
                </a:solidFill>
              </a:rPr>
              <a:t> – </a:t>
            </a:r>
            <a:r>
              <a:rPr lang="it-IT" dirty="0" err="1">
                <a:solidFill>
                  <a:srgbClr val="FF0000"/>
                </a:solidFill>
              </a:rPr>
              <a:t>detailed</a:t>
            </a:r>
            <a:r>
              <a:rPr lang="it-IT" dirty="0">
                <a:solidFill>
                  <a:srgbClr val="FF0000"/>
                </a:solidFill>
              </a:rPr>
              <a:t> checks are </a:t>
            </a:r>
            <a:r>
              <a:rPr lang="it-IT" dirty="0" err="1">
                <a:solidFill>
                  <a:srgbClr val="FF0000"/>
                </a:solidFill>
              </a:rPr>
              <a:t>still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ongoing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3427EB8-2EF2-2CF0-F2B4-D3E2346D0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134" y="3423430"/>
            <a:ext cx="4675396" cy="22860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75A8AF5-23B7-E412-FDCA-3BBCB1154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712" y="3423430"/>
            <a:ext cx="4686874" cy="2286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71BCF07-1676-D969-0434-724E6205C9A0}"/>
              </a:ext>
            </a:extLst>
          </p:cNvPr>
          <p:cNvSpPr txBox="1"/>
          <p:nvPr/>
        </p:nvSpPr>
        <p:spPr>
          <a:xfrm>
            <a:off x="9439125" y="2540955"/>
            <a:ext cx="281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2"/>
                </a:solidFill>
              </a:rPr>
              <a:t>PRELIMINARY</a:t>
            </a:r>
            <a:r>
              <a:rPr lang="it-IT" sz="1600" dirty="0">
                <a:solidFill>
                  <a:schemeClr val="accent2"/>
                </a:solidFill>
              </a:rPr>
              <a:t>             </a:t>
            </a:r>
            <a:r>
              <a:rPr lang="it-IT" sz="1600" dirty="0" err="1">
                <a:solidFill>
                  <a:schemeClr val="accent2"/>
                </a:solidFill>
              </a:rPr>
              <a:t>detailed</a:t>
            </a:r>
            <a:r>
              <a:rPr lang="it-IT" sz="1600" dirty="0">
                <a:solidFill>
                  <a:schemeClr val="accent2"/>
                </a:solidFill>
              </a:rPr>
              <a:t> checks </a:t>
            </a:r>
            <a:r>
              <a:rPr lang="it-IT" sz="1600" dirty="0" err="1">
                <a:solidFill>
                  <a:schemeClr val="accent2"/>
                </a:solidFill>
              </a:rPr>
              <a:t>ongoing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0" name="Nastro perforato 9">
            <a:extLst>
              <a:ext uri="{FF2B5EF4-FFF2-40B4-BE49-F238E27FC236}">
                <a16:creationId xmlns:a16="http://schemas.microsoft.com/office/drawing/2014/main" id="{64E4F9ED-2337-C29D-8105-DD1FFAD4E663}"/>
              </a:ext>
            </a:extLst>
          </p:cNvPr>
          <p:cNvSpPr/>
          <p:nvPr/>
        </p:nvSpPr>
        <p:spPr>
          <a:xfrm>
            <a:off x="9683769" y="2310974"/>
            <a:ext cx="2377440" cy="1066716"/>
          </a:xfrm>
          <a:prstGeom prst="flowChartPunchedTape">
            <a:avLst/>
          </a:prstGeom>
          <a:noFill/>
          <a:ln w="28575">
            <a:solidFill>
              <a:srgbClr val="D65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69E9F1E-098D-1FC7-734B-870BC5E68514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F76C789-A9CE-3F31-6C20-42474657722E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81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11E82-9DA1-20BD-2B69-051341CF1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9398E10-6A8F-F043-91ED-0EEDEE7448F4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BC7236AE-C717-FBE3-0079-1DE52E75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2E1D6B17-1B4A-68E5-D924-C5CC2E241C04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Beam-beam losses for the Z mode</a:t>
            </a:r>
            <a:endParaRPr lang="en-US" sz="3600">
              <a:solidFill>
                <a:srgbClr val="0033A0"/>
              </a:solidFill>
              <a:latin typeface="Arial"/>
              <a:cs typeface="Arial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1D289C9-BAFE-B6BD-ED3A-A356D8B2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18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0C417-EBF3-1736-6D34-EE6D230823B1}"/>
              </a:ext>
            </a:extLst>
          </p:cNvPr>
          <p:cNvSpPr txBox="1"/>
          <p:nvPr/>
        </p:nvSpPr>
        <p:spPr>
          <a:xfrm>
            <a:off x="183823" y="835843"/>
            <a:ext cx="11722325" cy="1988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500"/>
              </a:lnSpc>
              <a:buFont typeface="Arial,Sans-Serif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Xsuite allows to set-up complex combined-effects simulations: </a:t>
            </a:r>
            <a:r>
              <a:rPr lang="en-US">
                <a:solidFill>
                  <a:srgbClr val="0033A0"/>
                </a:solidFill>
                <a:cs typeface="Arial"/>
              </a:rPr>
              <a:t>beam-beam + collimation</a:t>
            </a:r>
          </a:p>
          <a:p>
            <a:pPr marL="742950" lvl="1" indent="-285750">
              <a:lnSpc>
                <a:spcPts val="2500"/>
              </a:lnSpc>
              <a:buFont typeface="Wingdings,Sans-Serif"/>
              <a:buChar char="Ø"/>
            </a:pPr>
            <a:r>
              <a:rPr lang="en-US">
                <a:solidFill>
                  <a:srgbClr val="0033A0"/>
                </a:solidFill>
                <a:cs typeface="Arial"/>
              </a:rPr>
              <a:t>Beam-beam kicks</a:t>
            </a:r>
            <a:r>
              <a:rPr lang="en-US">
                <a:cs typeface="Arial"/>
              </a:rPr>
              <a:t>, </a:t>
            </a:r>
            <a:r>
              <a:rPr lang="en-US">
                <a:solidFill>
                  <a:srgbClr val="0033A0"/>
                </a:solidFill>
                <a:cs typeface="Arial"/>
              </a:rPr>
              <a:t>radiative Bhabha</a:t>
            </a:r>
            <a:r>
              <a:rPr lang="en-US">
                <a:cs typeface="Arial"/>
              </a:rPr>
              <a:t>, </a:t>
            </a:r>
            <a:r>
              <a:rPr lang="en-US" err="1">
                <a:solidFill>
                  <a:srgbClr val="0033A0"/>
                </a:solidFill>
                <a:cs typeface="Arial"/>
              </a:rPr>
              <a:t>beamstrahlung</a:t>
            </a:r>
            <a:r>
              <a:rPr lang="en-US">
                <a:cs typeface="Arial"/>
              </a:rPr>
              <a:t> in 4 IPs + </a:t>
            </a:r>
            <a:r>
              <a:rPr lang="en-US">
                <a:solidFill>
                  <a:srgbClr val="0033A0"/>
                </a:solidFill>
                <a:cs typeface="Arial"/>
              </a:rPr>
              <a:t>detailed aperture and collimator model</a:t>
            </a:r>
          </a:p>
          <a:p>
            <a:pPr marL="742950" lvl="1" indent="-285750">
              <a:lnSpc>
                <a:spcPts val="2500"/>
              </a:lnSpc>
              <a:buFont typeface="Wingdings,Sans-Serif"/>
              <a:buChar char="Ø"/>
            </a:pPr>
            <a:r>
              <a:rPr lang="en-US">
                <a:cs typeface="Arial"/>
              </a:rPr>
              <a:t>Common technical insertion optics shows significant advantages</a:t>
            </a:r>
          </a:p>
          <a:p>
            <a:pPr marL="1200150" lvl="2" indent="-285750">
              <a:lnSpc>
                <a:spcPts val="2500"/>
              </a:lnSpc>
              <a:buFont typeface="Wingdings"/>
              <a:buChar char="§"/>
            </a:pPr>
            <a:r>
              <a:rPr lang="en-US">
                <a:cs typeface="Arial"/>
              </a:rPr>
              <a:t>Absence of strong-vertical emittance blow-up previously observed (</a:t>
            </a:r>
            <a:r>
              <a:rPr lang="en-US">
                <a:cs typeface="Arial"/>
                <a:hlinkClick r:id="rId3"/>
              </a:rPr>
              <a:t>BB'24 talk</a:t>
            </a:r>
            <a:r>
              <a:rPr lang="en-US">
                <a:cs typeface="Arial"/>
              </a:rPr>
              <a:t>)</a:t>
            </a:r>
          </a:p>
          <a:p>
            <a:pPr marL="1200150" lvl="2" indent="-285750">
              <a:lnSpc>
                <a:spcPts val="2500"/>
              </a:lnSpc>
              <a:buFont typeface="Wingdings"/>
              <a:buChar char="§"/>
            </a:pPr>
            <a:r>
              <a:rPr lang="en-US">
                <a:solidFill>
                  <a:srgbClr val="FF0000"/>
                </a:solidFill>
                <a:cs typeface="Arial"/>
              </a:rPr>
              <a:t>Beam lifetime*</a:t>
            </a:r>
            <a:r>
              <a:rPr lang="en-US">
                <a:cs typeface="Arial"/>
              </a:rPr>
              <a:t> in agreement with expectations: </a:t>
            </a:r>
            <a:r>
              <a:rPr lang="en-US">
                <a:solidFill>
                  <a:srgbClr val="FF0000"/>
                </a:solidFill>
                <a:cs typeface="Arial"/>
              </a:rPr>
              <a:t>~14 min </a:t>
            </a:r>
            <a:r>
              <a:rPr lang="en-US">
                <a:cs typeface="Arial"/>
              </a:rPr>
              <a:t>vs.</a:t>
            </a:r>
            <a:r>
              <a:rPr lang="en-US">
                <a:solidFill>
                  <a:srgbClr val="FF0000"/>
                </a:solidFill>
                <a:cs typeface="Arial"/>
              </a:rPr>
              <a:t> </a:t>
            </a:r>
            <a:r>
              <a:rPr lang="en-US">
                <a:cs typeface="Arial"/>
              </a:rPr>
              <a:t>~17 min without aperture and collimators</a:t>
            </a:r>
          </a:p>
          <a:p>
            <a:pPr marL="1657350" lvl="3" indent="-285750">
              <a:lnSpc>
                <a:spcPts val="2500"/>
              </a:lnSpc>
              <a:buFont typeface="Arial,Sans-Serif"/>
              <a:buChar char="•"/>
            </a:pPr>
            <a:r>
              <a:rPr lang="en-US">
                <a:cs typeface="Arial"/>
              </a:rPr>
              <a:t>Primary collimator openings: </a:t>
            </a:r>
            <a:r>
              <a:rPr lang="en-US">
                <a:solidFill>
                  <a:srgbClr val="FF0000"/>
                </a:solidFill>
                <a:cs typeface="Arial"/>
              </a:rPr>
              <a:t>9.5</a:t>
            </a:r>
            <a:r>
              <a:rPr lang="el-GR">
                <a:solidFill>
                  <a:srgbClr val="FF0000"/>
                </a:solidFill>
                <a:cs typeface="Arial"/>
              </a:rPr>
              <a:t>σ</a:t>
            </a:r>
            <a:r>
              <a:rPr lang="en-US">
                <a:cs typeface="Arial"/>
              </a:rPr>
              <a:t> (</a:t>
            </a:r>
            <a:r>
              <a:rPr lang="en-US">
                <a:solidFill>
                  <a:srgbClr val="00008B"/>
                </a:solidFill>
                <a:cs typeface="Arial"/>
              </a:rPr>
              <a:t>H plane</a:t>
            </a:r>
            <a:r>
              <a:rPr lang="en-US">
                <a:cs typeface="Arial"/>
              </a:rPr>
              <a:t>), </a:t>
            </a:r>
            <a:r>
              <a:rPr lang="en-US">
                <a:solidFill>
                  <a:srgbClr val="FF0000"/>
                </a:solidFill>
                <a:cs typeface="Arial"/>
              </a:rPr>
              <a:t>50</a:t>
            </a:r>
            <a:r>
              <a:rPr lang="el-GR">
                <a:solidFill>
                  <a:srgbClr val="FF0000"/>
                </a:solidFill>
                <a:cs typeface="Arial"/>
              </a:rPr>
              <a:t>σ</a:t>
            </a:r>
            <a:r>
              <a:rPr lang="en-US">
                <a:solidFill>
                  <a:srgbClr val="FF0000"/>
                </a:solidFill>
                <a:cs typeface="Arial"/>
              </a:rPr>
              <a:t> </a:t>
            </a:r>
            <a:r>
              <a:rPr lang="en-US">
                <a:cs typeface="Arial"/>
              </a:rPr>
              <a:t>(</a:t>
            </a:r>
            <a:r>
              <a:rPr lang="en-US">
                <a:solidFill>
                  <a:srgbClr val="00008B"/>
                </a:solidFill>
                <a:cs typeface="Arial"/>
              </a:rPr>
              <a:t>V plane</a:t>
            </a:r>
            <a:r>
              <a:rPr lang="en-US">
                <a:cs typeface="Arial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C35FD1-25D4-D8A0-E5EF-7F3A8667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94" r="113" b="3523"/>
          <a:stretch/>
        </p:blipFill>
        <p:spPr>
          <a:xfrm>
            <a:off x="12076" y="3077657"/>
            <a:ext cx="7148670" cy="2856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8CECD8-3906-EB46-DAD0-56B6F49F1A04}"/>
              </a:ext>
            </a:extLst>
          </p:cNvPr>
          <p:cNvSpPr txBox="1"/>
          <p:nvPr/>
        </p:nvSpPr>
        <p:spPr>
          <a:xfrm>
            <a:off x="7433315" y="3077657"/>
            <a:ext cx="466441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Beam-beam losses intercepted by the collimation system in PF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Beam-beam losses outside PF mostly on elements downstream of the IPs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cs typeface="Arial"/>
              </a:rPr>
              <a:t>Local losses that cannot be intercepted in PF on a second turn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cs typeface="Arial"/>
              </a:rPr>
              <a:t>Physics-debris-like collimators downstream of the IPs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BD5BD-A696-A8D2-1D70-CE3F361683A5}"/>
              </a:ext>
            </a:extLst>
          </p:cNvPr>
          <p:cNvSpPr txBox="1"/>
          <p:nvPr/>
        </p:nvSpPr>
        <p:spPr>
          <a:xfrm>
            <a:off x="8664497" y="180278"/>
            <a:ext cx="332863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*quantum + lattice + BS + </a:t>
            </a:r>
            <a:r>
              <a:rPr lang="en-US" sz="1600" err="1">
                <a:solidFill>
                  <a:srgbClr val="FF0000"/>
                </a:solidFill>
              </a:rPr>
              <a:t>lum</a:t>
            </a:r>
            <a:r>
              <a:rPr lang="en-US" sz="1600">
                <a:solidFill>
                  <a:srgbClr val="FF0000"/>
                </a:solidFill>
              </a:rPr>
              <a:t>.</a:t>
            </a:r>
            <a:endParaRPr lang="en-US" sz="160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D4497B5-57B3-CE38-5069-E0BCCB1DF08C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FDC7989-0DCE-4877-FB4E-E10F7BB019F5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08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E8DDB-7DDE-9D51-FC17-70F3F47F7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1986EE5-B58D-8AA1-4E4C-F4A21D17FF83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E4498D81-E5BB-C267-CCD8-195040135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FC80B14A-592E-0787-44BE-4E2AB67258B7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Fast instability losses for the Z mode</a:t>
            </a:r>
            <a:endParaRPr lang="en-US" sz="3600">
              <a:solidFill>
                <a:srgbClr val="0033A0"/>
              </a:solidFill>
              <a:latin typeface="Arial"/>
              <a:cs typeface="Arial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B0EE1D3-A39F-939C-4BB0-D5E6401C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19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57140-268A-590E-CF7E-9F135DEA8E70}"/>
              </a:ext>
            </a:extLst>
          </p:cNvPr>
          <p:cNvSpPr txBox="1"/>
          <p:nvPr/>
        </p:nvSpPr>
        <p:spPr>
          <a:xfrm>
            <a:off x="183823" y="835843"/>
            <a:ext cx="11620106" cy="51943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500"/>
              </a:lnSpc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cs typeface="Arial"/>
              </a:rPr>
              <a:t>Studies on fast instability losses have been performed </a:t>
            </a:r>
            <a:r>
              <a:rPr lang="en-US">
                <a:solidFill>
                  <a:srgbClr val="000000"/>
                </a:solidFill>
                <a:cs typeface="Arial"/>
              </a:rPr>
              <a:t>(</a:t>
            </a:r>
            <a:r>
              <a:rPr lang="en-US">
                <a:solidFill>
                  <a:srgbClr val="0033A0"/>
                </a:solidFill>
                <a:cs typeface="Arial"/>
              </a:rPr>
              <a:t>G. Nigrelli</a:t>
            </a:r>
            <a:r>
              <a:rPr lang="en-US">
                <a:solidFill>
                  <a:srgbClr val="000000"/>
                </a:solidFill>
                <a:cs typeface="Arial"/>
              </a:rPr>
              <a:t> – </a:t>
            </a:r>
            <a:r>
              <a:rPr lang="en-US">
                <a:solidFill>
                  <a:srgbClr val="000000"/>
                </a:solidFill>
                <a:cs typeface="Arial"/>
                <a:hlinkClick r:id="rId3"/>
              </a:rPr>
              <a:t>FCC physics workshop 2025 talk</a:t>
            </a:r>
            <a:r>
              <a:rPr lang="en-US">
                <a:solidFill>
                  <a:srgbClr val="000000"/>
                </a:solidFill>
                <a:cs typeface="Arial"/>
              </a:rPr>
              <a:t>)</a:t>
            </a:r>
          </a:p>
          <a:p>
            <a:pPr marL="742950" lvl="1" indent="-285750">
              <a:lnSpc>
                <a:spcPts val="2500"/>
              </a:lnSpc>
              <a:buFont typeface="Arial"/>
              <a:buChar char="•"/>
            </a:pPr>
            <a:r>
              <a:rPr lang="en-US"/>
              <a:t>Fast instability modeled by synchronized kicks placed along the ring with raising strength</a:t>
            </a:r>
          </a:p>
          <a:p>
            <a:pPr marL="1200150" lvl="2" indent="-285750">
              <a:lnSpc>
                <a:spcPts val="2500"/>
              </a:lnSpc>
              <a:buFont typeface="Arial"/>
              <a:buChar char="•"/>
            </a:pPr>
            <a:r>
              <a:rPr lang="it-IT" err="1"/>
              <a:t>Mimic</a:t>
            </a:r>
            <a:r>
              <a:rPr lang="it-IT"/>
              <a:t> </a:t>
            </a:r>
            <a:r>
              <a:rPr lang="it-IT" err="1"/>
              <a:t>instabilities</a:t>
            </a:r>
            <a:r>
              <a:rPr lang="it-IT"/>
              <a:t> with </a:t>
            </a:r>
            <a:r>
              <a:rPr lang="it-IT" err="1"/>
              <a:t>different</a:t>
            </a:r>
            <a:r>
              <a:rPr lang="it-IT"/>
              <a:t> rise times</a:t>
            </a:r>
          </a:p>
          <a:p>
            <a:pPr marL="1200150" lvl="2" indent="-285750">
              <a:lnSpc>
                <a:spcPts val="2500"/>
              </a:lnSpc>
              <a:buFont typeface="Arial"/>
              <a:buChar char="•"/>
            </a:pPr>
            <a:r>
              <a:rPr lang="en-US"/>
              <a:t>Studied beam loss distributions around the ring and across multiple turns</a:t>
            </a:r>
            <a:endParaRPr lang="en-US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>
              <a:cs typeface="Arial"/>
            </a:endParaRPr>
          </a:p>
          <a:p>
            <a:pPr>
              <a:lnSpc>
                <a:spcPts val="2500"/>
              </a:lnSpc>
            </a:pPr>
            <a:endParaRPr lang="en-US">
              <a:cs typeface="Arial"/>
            </a:endParaRPr>
          </a:p>
          <a:p>
            <a:pPr>
              <a:lnSpc>
                <a:spcPts val="2500"/>
              </a:lnSpc>
            </a:pPr>
            <a:endParaRPr lang="en-US">
              <a:cs typeface="Arial"/>
            </a:endParaRPr>
          </a:p>
          <a:p>
            <a:pPr>
              <a:lnSpc>
                <a:spcPts val="2500"/>
              </a:lnSpc>
            </a:pPr>
            <a:endParaRPr lang="en-US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>
              <a:cs typeface="Arial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2E9A0F4-6CFF-16F2-B0FD-BCCD83E47F75}"/>
              </a:ext>
            </a:extLst>
          </p:cNvPr>
          <p:cNvSpPr txBox="1"/>
          <p:nvPr/>
        </p:nvSpPr>
        <p:spPr>
          <a:xfrm>
            <a:off x="368075" y="5150937"/>
            <a:ext cx="120739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</a:rPr>
              <a:t>The fast instability could be dangerous if the feedback system fails </a:t>
            </a:r>
            <a:r>
              <a:rPr lang="en-US"/>
              <a:t>– feedback system redundancy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Full beam potentially lost within few turns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Almost 50% of beam energy lost in one turn, losses of order of MJ in the collimator can be expected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Important input for feedback system design: </a:t>
            </a:r>
            <a:r>
              <a:rPr lang="en-US">
                <a:solidFill>
                  <a:srgbClr val="FF0000"/>
                </a:solidFill>
              </a:rPr>
              <a:t>such scenario must be avoided in operation</a:t>
            </a:r>
            <a:endParaRPr lang="en-US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4B39DE0-32CF-E0C7-44FE-9E37B7C73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758" y="2367113"/>
            <a:ext cx="8926171" cy="237205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525E5FA-FCE9-42DC-3112-8250BD3D5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01" y="2399067"/>
            <a:ext cx="2734057" cy="249589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3018A7-13DB-00B1-0701-72798BF0D79C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ABF677C-2B0E-56F7-C7DD-8DC8F89ABBBD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69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2008F-2815-C51E-8109-AFD815D1D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9">
            <a:extLst>
              <a:ext uri="{FF2B5EF4-FFF2-40B4-BE49-F238E27FC236}">
                <a16:creationId xmlns:a16="http://schemas.microsoft.com/office/drawing/2014/main" id="{E310BB45-4088-9554-2073-425A724A01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3F21505-0ECA-9C4E-93F8-D76D15A1B7BA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BA498372-426E-CDF3-FF1F-15C50BD08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FAFB18B-0839-ECAF-7D34-15E579D9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2E9BE1-B834-CFD0-0FC2-AA962D74BE89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err="1">
                <a:solidFill>
                  <a:srgbClr val="0033A0"/>
                </a:solidFill>
              </a:rPr>
              <a:t>Outline</a:t>
            </a:r>
            <a:endParaRPr lang="en-US" sz="4000" b="1">
              <a:solidFill>
                <a:srgbClr val="0033A0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058715-5D9E-0C16-DEE5-2C065A8B9206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5C12DEC-A31C-FBF1-A226-0667CBCE5D4D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D2888-99C7-EA81-17EF-D1755D369913}"/>
              </a:ext>
            </a:extLst>
          </p:cNvPr>
          <p:cNvSpPr txBox="1"/>
          <p:nvPr/>
        </p:nvSpPr>
        <p:spPr>
          <a:xfrm>
            <a:off x="956380" y="1213842"/>
            <a:ext cx="10632141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1" dirty="0">
                <a:solidFill>
                  <a:srgbClr val="0033A0"/>
                </a:solidFill>
                <a:cs typeface="Arial"/>
              </a:rPr>
              <a:t>Introduction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Collimation for the FCC-ee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FCC-ee collimation system</a:t>
            </a:r>
          </a:p>
          <a:p>
            <a:pPr marL="742950" lvl="1" indent="-285750">
              <a:buFont typeface="Courier New"/>
              <a:buChar char="o"/>
            </a:pPr>
            <a:endParaRPr lang="en-US" dirty="0">
              <a:solidFill>
                <a:srgbClr val="0033A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33A0"/>
                </a:solidFill>
                <a:cs typeface="Arial"/>
              </a:rPr>
              <a:t>FCC-ee beam losses and collimation simulations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Simulation benchmark with </a:t>
            </a:r>
            <a:r>
              <a:rPr lang="en-US" dirty="0" err="1">
                <a:solidFill>
                  <a:srgbClr val="0033A0"/>
                </a:solidFill>
                <a:cs typeface="Arial"/>
              </a:rPr>
              <a:t>SuperKEKB</a:t>
            </a:r>
            <a:r>
              <a:rPr lang="en-US" dirty="0">
                <a:solidFill>
                  <a:srgbClr val="0033A0"/>
                </a:solidFill>
                <a:cs typeface="Arial"/>
              </a:rPr>
              <a:t> data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33A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33A0"/>
                </a:solidFill>
                <a:cs typeface="Arial"/>
              </a:rPr>
              <a:t>Updates on FCC-ee beam loss simulations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Beam halo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Beam-gas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err="1">
                <a:solidFill>
                  <a:srgbClr val="0033A0"/>
                </a:solidFill>
                <a:cs typeface="Arial"/>
              </a:rPr>
              <a:t>Touschek</a:t>
            </a:r>
            <a:r>
              <a:rPr lang="en-US" dirty="0">
                <a:solidFill>
                  <a:srgbClr val="0033A0"/>
                </a:solidFill>
                <a:cs typeface="Arial"/>
              </a:rPr>
              <a:t> scattering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Beam-beam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Top-up injection losses 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Losses from fast instabilities</a:t>
            </a:r>
          </a:p>
          <a:p>
            <a:pPr marL="742950" lvl="1" indent="-285750">
              <a:buFont typeface="Courier New"/>
              <a:buChar char="o"/>
            </a:pPr>
            <a:endParaRPr lang="en-US" dirty="0">
              <a:solidFill>
                <a:srgbClr val="0033A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33A0"/>
                </a:solidFill>
                <a:cs typeface="Arial"/>
              </a:rPr>
              <a:t>FCC-ee collimation summary</a:t>
            </a:r>
          </a:p>
          <a:p>
            <a:pPr marL="742950" lvl="1" indent="-285750">
              <a:buFont typeface="Courier New"/>
              <a:buChar char="o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391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1A85E-7566-6E3A-C88E-EAD03360B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9E9BD0D-9AB2-474E-6B02-25DE643658D6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2989E0E9-B763-F4DE-C194-0A541F12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8A2CBE0E-684F-7285-2A46-2549E3C66291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Top-up injection losses for the Z mode</a:t>
            </a:r>
            <a:endParaRPr lang="en-US" sz="3600">
              <a:solidFill>
                <a:srgbClr val="0033A0"/>
              </a:solidFill>
              <a:latin typeface="Arial"/>
              <a:cs typeface="Arial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2DCE2B-D0DF-2019-1885-F8A3F75D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20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1CE77-266F-9ADC-C17F-B5B6C27B8C96}"/>
              </a:ext>
            </a:extLst>
          </p:cNvPr>
          <p:cNvSpPr txBox="1"/>
          <p:nvPr/>
        </p:nvSpPr>
        <p:spPr>
          <a:xfrm>
            <a:off x="183823" y="918035"/>
            <a:ext cx="11620106" cy="51943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5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cs typeface="Arial"/>
              </a:rPr>
              <a:t>First studies on top-up injection losses have started (</a:t>
            </a:r>
            <a:r>
              <a:rPr lang="en-US" dirty="0">
                <a:solidFill>
                  <a:srgbClr val="0033A0"/>
                </a:solidFill>
                <a:cs typeface="Arial"/>
              </a:rPr>
              <a:t>G. Nigrelli</a:t>
            </a:r>
            <a:r>
              <a:rPr lang="en-US" dirty="0">
                <a:solidFill>
                  <a:srgbClr val="000000"/>
                </a:solidFill>
                <a:cs typeface="Arial"/>
              </a:rPr>
              <a:t>)</a:t>
            </a:r>
          </a:p>
          <a:p>
            <a:pPr marL="742950" lvl="1" indent="-285750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cs typeface="Arial"/>
              </a:rPr>
              <a:t>Baseline injection scheme as presented by </a:t>
            </a:r>
            <a:r>
              <a:rPr lang="en-US" dirty="0">
                <a:solidFill>
                  <a:srgbClr val="0033A0"/>
                </a:solidFill>
                <a:cs typeface="Arial"/>
              </a:rPr>
              <a:t>Y. </a:t>
            </a:r>
            <a:r>
              <a:rPr lang="en-US" dirty="0" err="1">
                <a:solidFill>
                  <a:srgbClr val="0033A0"/>
                </a:solidFill>
                <a:cs typeface="Arial"/>
              </a:rPr>
              <a:t>Dutheil</a:t>
            </a:r>
            <a:r>
              <a:rPr lang="en-US" dirty="0">
                <a:solidFill>
                  <a:srgbClr val="000000"/>
                </a:solidFill>
                <a:cs typeface="Arial"/>
              </a:rPr>
              <a:t>, </a:t>
            </a:r>
            <a:r>
              <a:rPr lang="en-US" dirty="0">
                <a:solidFill>
                  <a:srgbClr val="000000"/>
                </a:solidFill>
                <a:cs typeface="Arial"/>
                <a:hlinkClick r:id="rId3"/>
              </a:rPr>
              <a:t>FCC week 2025 talk</a:t>
            </a:r>
            <a:endParaRPr lang="en-US" dirty="0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endParaRPr lang="en-US" dirty="0">
              <a:cs typeface="Arial"/>
            </a:endParaRPr>
          </a:p>
          <a:p>
            <a:pPr>
              <a:lnSpc>
                <a:spcPts val="2500"/>
              </a:lnSpc>
            </a:pPr>
            <a:endParaRPr lang="en-US" dirty="0">
              <a:cs typeface="Arial"/>
            </a:endParaRPr>
          </a:p>
          <a:p>
            <a:pPr>
              <a:lnSpc>
                <a:spcPts val="2500"/>
              </a:lnSpc>
            </a:pPr>
            <a:endParaRPr lang="en-US" dirty="0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Simulated </a:t>
            </a:r>
            <a:r>
              <a:rPr lang="en-US" dirty="0">
                <a:solidFill>
                  <a:srgbClr val="0033A0"/>
                </a:solidFill>
                <a:cs typeface="Arial"/>
              </a:rPr>
              <a:t>injected beam, core beam</a:t>
            </a:r>
            <a:r>
              <a:rPr lang="en-US" dirty="0">
                <a:cs typeface="Arial"/>
              </a:rPr>
              <a:t>, </a:t>
            </a:r>
            <a:r>
              <a:rPr lang="en-US" dirty="0">
                <a:solidFill>
                  <a:srgbClr val="0033A0"/>
                </a:solidFill>
                <a:cs typeface="Arial"/>
              </a:rPr>
              <a:t>halo beam </a:t>
            </a:r>
            <a:r>
              <a:rPr lang="en-US" dirty="0">
                <a:cs typeface="Arial"/>
              </a:rPr>
              <a:t>(</a:t>
            </a:r>
            <a:r>
              <a:rPr lang="en-US" dirty="0" err="1">
                <a:cs typeface="Arial"/>
              </a:rPr>
              <a:t>lossmap</a:t>
            </a:r>
            <a:r>
              <a:rPr lang="en-US" dirty="0">
                <a:cs typeface="Arial"/>
              </a:rPr>
              <a:t> above)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Studies of impact of injection losses on detector background have started</a:t>
            </a:r>
          </a:p>
          <a:p>
            <a:pPr marL="742950" lvl="1" indent="-285750">
              <a:lnSpc>
                <a:spcPts val="2500"/>
              </a:lnSpc>
              <a:buFont typeface="Arial"/>
              <a:buChar char="•"/>
            </a:pPr>
            <a:r>
              <a:rPr lang="en-US" dirty="0">
                <a:cs typeface="Arial"/>
              </a:rPr>
              <a:t>More details in </a:t>
            </a:r>
            <a:r>
              <a:rPr lang="en-US" dirty="0">
                <a:solidFill>
                  <a:srgbClr val="0033A0"/>
                </a:solidFill>
                <a:cs typeface="Arial"/>
              </a:rPr>
              <a:t>G. Nigrelli</a:t>
            </a:r>
            <a:r>
              <a:rPr lang="en-US" dirty="0">
                <a:cs typeface="Arial"/>
              </a:rPr>
              <a:t> – </a:t>
            </a:r>
            <a:r>
              <a:rPr lang="en-US" dirty="0">
                <a:cs typeface="Arial"/>
                <a:hlinkClick r:id="rId4"/>
              </a:rPr>
              <a:t>First look at injection backgrounds, FCC week 2025 talk </a:t>
            </a:r>
            <a:endParaRPr lang="en-US" dirty="0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/>
              <a:buChar char="•"/>
            </a:pPr>
            <a:r>
              <a:rPr lang="en-US" dirty="0">
                <a:cs typeface="Arial"/>
              </a:rPr>
              <a:t>Studies of injection failure scenarios are being set up</a:t>
            </a:r>
          </a:p>
        </p:txBody>
      </p:sp>
      <p:pic>
        <p:nvPicPr>
          <p:cNvPr id="11" name="Immagine 10" descr="Immagine che contiene schermata, testo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A930EE31-CA2B-7B74-6849-22853B041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"/>
          <a:stretch/>
        </p:blipFill>
        <p:spPr>
          <a:xfrm>
            <a:off x="718142" y="1740610"/>
            <a:ext cx="7727227" cy="294357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FB0710B-32BF-C76C-C7B8-BD8025365FE8}"/>
              </a:ext>
            </a:extLst>
          </p:cNvPr>
          <p:cNvSpPr txBox="1"/>
          <p:nvPr/>
        </p:nvSpPr>
        <p:spPr>
          <a:xfrm>
            <a:off x="8539177" y="1975156"/>
            <a:ext cx="2886045" cy="166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>
                <a:solidFill>
                  <a:srgbClr val="0033A0"/>
                </a:solidFill>
                <a:cs typeface="Arial"/>
              </a:rPr>
              <a:t>FCC-ee Z V25.2 GHC loss map showing the distribution of beam halo losses caused by the injection bump in PB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F66A98-A5A3-8F91-D65E-0952E56E858F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B83E6DB-2E6B-D6D0-E936-957AF5D49DAA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118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136F7-B6B1-E9C9-2224-38FAB6254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9">
            <a:extLst>
              <a:ext uri="{FF2B5EF4-FFF2-40B4-BE49-F238E27FC236}">
                <a16:creationId xmlns:a16="http://schemas.microsoft.com/office/drawing/2014/main" id="{293919DB-102C-2D3E-9876-622F58CA0A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8144E5EA-E2F3-1381-26D3-6E5D69084506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68686B6B-3150-16C4-1CB7-E46C1805D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5CD1D67-5221-62D4-E159-58D3F1B4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21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F4786B-6884-441D-8950-E2CA03FCA336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err="1">
                <a:solidFill>
                  <a:srgbClr val="0033A0"/>
                </a:solidFill>
              </a:rPr>
              <a:t>Outline</a:t>
            </a:r>
            <a:endParaRPr lang="en-US" sz="4000" b="1">
              <a:solidFill>
                <a:srgbClr val="0033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9CE26-22F5-BAA4-A054-69B8EF29B299}"/>
              </a:ext>
            </a:extLst>
          </p:cNvPr>
          <p:cNvSpPr txBox="1"/>
          <p:nvPr/>
        </p:nvSpPr>
        <p:spPr>
          <a:xfrm>
            <a:off x="956380" y="1213842"/>
            <a:ext cx="10632141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cs typeface="Arial"/>
              </a:rPr>
              <a:t>Introduction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Collimation for the FCC-ee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FCC-ee collimation system</a:t>
            </a:r>
            <a:endParaRPr lang="en-US"/>
          </a:p>
          <a:p>
            <a:pPr marL="742950" lvl="1" indent="-285750">
              <a:buFont typeface="Courier New"/>
              <a:buChar char="o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cs typeface="Arial"/>
              </a:rPr>
              <a:t>FCC-ee beam losses and collimation simulations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Simulation benchmark with </a:t>
            </a:r>
            <a:r>
              <a:rPr lang="en-US" dirty="0" err="1">
                <a:solidFill>
                  <a:srgbClr val="0033A0">
                    <a:alpha val="40000"/>
                  </a:srgbClr>
                </a:solidFill>
                <a:cs typeface="Arial"/>
              </a:rPr>
              <a:t>SuperKEKB</a:t>
            </a: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 data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cs typeface="Arial"/>
              </a:rPr>
              <a:t>Updates on FCC-ee beam loss simulations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Beam halo losses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Beam-gas losses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 dirty="0" err="1">
                <a:solidFill>
                  <a:srgbClr val="0033A0">
                    <a:alpha val="40000"/>
                  </a:srgbClr>
                </a:solidFill>
                <a:cs typeface="Arial"/>
              </a:rPr>
              <a:t>Touschek</a:t>
            </a: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 scattering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Beam-beam losses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Top-up injection losses 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Losses from fast instabilities</a:t>
            </a:r>
            <a:endParaRPr lang="en-US"/>
          </a:p>
          <a:p>
            <a:pPr marL="742950" lvl="1" indent="-285750">
              <a:buFont typeface="Courier New"/>
              <a:buChar char="o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33A0"/>
                </a:solidFill>
                <a:cs typeface="Arial"/>
              </a:rPr>
              <a:t>FCC-ee collimation summary</a:t>
            </a:r>
            <a:endParaRPr lang="en-US"/>
          </a:p>
          <a:p>
            <a:pPr marL="742950" lvl="1" indent="-285750">
              <a:buFont typeface="Courier New"/>
              <a:buChar char="o"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7E47A2-DBB1-4E8E-E9CD-9F3D78449052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9128C27-C77A-7AAA-D831-62B0A24F5210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909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2B429-AEB5-D866-3F5B-14F899C4A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76F5B356-9C9E-7BA0-5595-740E031D9F66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4EAF3A0F-F763-4C64-E930-74D175AB3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271723-92ED-6A86-6427-C469FC01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22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387B9D-D4AF-2D16-068D-EF5E538A4774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4000" b="1" dirty="0">
                <a:solidFill>
                  <a:srgbClr val="0033A0"/>
                </a:solidFill>
              </a:rPr>
              <a:t>FCC-</a:t>
            </a:r>
            <a:r>
              <a:rPr lang="it-IT" sz="4000" b="1" dirty="0" err="1">
                <a:solidFill>
                  <a:srgbClr val="0033A0"/>
                </a:solidFill>
              </a:rPr>
              <a:t>ee</a:t>
            </a:r>
            <a:r>
              <a:rPr lang="it-IT" sz="4000" b="1" dirty="0">
                <a:solidFill>
                  <a:srgbClr val="0033A0"/>
                </a:solidFill>
              </a:rPr>
              <a:t> </a:t>
            </a:r>
            <a:r>
              <a:rPr lang="it-IT" sz="4000" b="1" dirty="0" err="1">
                <a:solidFill>
                  <a:srgbClr val="0033A0"/>
                </a:solidFill>
              </a:rPr>
              <a:t>collimation</a:t>
            </a:r>
            <a:r>
              <a:rPr lang="it-IT" sz="4000" b="1" dirty="0">
                <a:solidFill>
                  <a:srgbClr val="0033A0"/>
                </a:solidFill>
              </a:rPr>
              <a:t> </a:t>
            </a:r>
            <a:r>
              <a:rPr lang="it-IT" sz="4000" b="1" dirty="0" err="1">
                <a:solidFill>
                  <a:srgbClr val="0033A0"/>
                </a:solidFill>
              </a:rPr>
              <a:t>summary</a:t>
            </a:r>
            <a:endParaRPr lang="en-US" sz="4000" b="1">
              <a:solidFill>
                <a:srgbClr val="0033A0"/>
              </a:solidFill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FDF5E-70C5-EEDE-2C05-44E929F93D30}"/>
              </a:ext>
            </a:extLst>
          </p:cNvPr>
          <p:cNvSpPr txBox="1"/>
          <p:nvPr/>
        </p:nvSpPr>
        <p:spPr>
          <a:xfrm>
            <a:off x="89648" y="972449"/>
            <a:ext cx="1201270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cs typeface="Arial"/>
              </a:rPr>
              <a:t>Studies of beam losses and collimation for the FCC-ee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Arial"/>
              </a:rPr>
              <a:t>First collimation system design available, including beam halo, SR collimators and shower absorbers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Arial"/>
              </a:rPr>
              <a:t>Simulations of several beam loss scenarios ongoing:</a:t>
            </a:r>
          </a:p>
          <a:p>
            <a:pPr marL="1200150" lvl="2" indent="-285750">
              <a:buFont typeface="Wingdings"/>
              <a:buChar char="§"/>
            </a:pPr>
            <a:r>
              <a:rPr lang="en-US" dirty="0">
                <a:solidFill>
                  <a:srgbClr val="0033A0"/>
                </a:solidFill>
                <a:cs typeface="Arial"/>
              </a:rPr>
              <a:t>Beam halo losses</a:t>
            </a:r>
            <a:r>
              <a:rPr lang="en-US" dirty="0">
                <a:cs typeface="Arial"/>
              </a:rPr>
              <a:t>, </a:t>
            </a:r>
            <a:r>
              <a:rPr lang="en-US" dirty="0">
                <a:solidFill>
                  <a:srgbClr val="0033A0"/>
                </a:solidFill>
                <a:cs typeface="Arial"/>
              </a:rPr>
              <a:t>beam-gas losses</a:t>
            </a:r>
            <a:r>
              <a:rPr lang="en-US" dirty="0">
                <a:cs typeface="Arial"/>
              </a:rPr>
              <a:t>, </a:t>
            </a:r>
            <a:r>
              <a:rPr lang="en-US" dirty="0" err="1">
                <a:solidFill>
                  <a:srgbClr val="0033A0"/>
                </a:solidFill>
                <a:cs typeface="Arial"/>
              </a:rPr>
              <a:t>Touschek</a:t>
            </a:r>
            <a:r>
              <a:rPr lang="en-US" dirty="0">
                <a:solidFill>
                  <a:srgbClr val="0033A0"/>
                </a:solidFill>
                <a:cs typeface="Arial"/>
              </a:rPr>
              <a:t> scattering losses</a:t>
            </a:r>
            <a:r>
              <a:rPr lang="en-US" dirty="0">
                <a:cs typeface="Arial"/>
              </a:rPr>
              <a:t>,</a:t>
            </a:r>
            <a:r>
              <a:rPr lang="en-US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>
                <a:solidFill>
                  <a:srgbClr val="0033A0"/>
                </a:solidFill>
                <a:cs typeface="Arial"/>
              </a:rPr>
              <a:t>beam-beam losses</a:t>
            </a:r>
            <a:r>
              <a:rPr lang="en-US" dirty="0">
                <a:cs typeface="Arial"/>
              </a:rPr>
              <a:t>, </a:t>
            </a:r>
            <a:r>
              <a:rPr lang="en-US" dirty="0">
                <a:solidFill>
                  <a:srgbClr val="0033A0"/>
                </a:solidFill>
                <a:cs typeface="Arial"/>
              </a:rPr>
              <a:t>top-up injection losses</a:t>
            </a:r>
            <a:r>
              <a:rPr lang="en-US" dirty="0">
                <a:cs typeface="Arial"/>
              </a:rPr>
              <a:t>, </a:t>
            </a:r>
            <a:r>
              <a:rPr lang="en-US" dirty="0">
                <a:solidFill>
                  <a:srgbClr val="0033A0"/>
                </a:solidFill>
                <a:cs typeface="Arial"/>
              </a:rPr>
              <a:t>losses from fast instabilities</a:t>
            </a:r>
            <a:r>
              <a:rPr lang="en-US" dirty="0">
                <a:cs typeface="Arial"/>
              </a:rPr>
              <a:t> for the </a:t>
            </a:r>
            <a:r>
              <a:rPr lang="en-US" b="1" dirty="0">
                <a:solidFill>
                  <a:srgbClr val="FF0000"/>
                </a:solidFill>
                <a:cs typeface="Arial"/>
              </a:rPr>
              <a:t>most critical Z mode</a:t>
            </a:r>
          </a:p>
          <a:p>
            <a:pPr marL="1200150" lvl="2" indent="-285750">
              <a:buFont typeface="Wingdings"/>
              <a:buChar char="§"/>
            </a:pPr>
            <a:r>
              <a:rPr lang="en-US" b="1" dirty="0">
                <a:cs typeface="Arial"/>
              </a:rPr>
              <a:t>No show-stoppers identified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cs typeface="Arial"/>
              </a:rPr>
              <a:t>Developed simulation routines for beam-gas and </a:t>
            </a:r>
            <a:r>
              <a:rPr lang="en-US" dirty="0" err="1">
                <a:cs typeface="Arial"/>
              </a:rPr>
              <a:t>Touschek</a:t>
            </a:r>
            <a:r>
              <a:rPr lang="en-US" dirty="0">
                <a:cs typeface="Arial"/>
              </a:rPr>
              <a:t> scattering 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FF0000"/>
                </a:solidFill>
                <a:cs typeface="Arial"/>
              </a:rPr>
              <a:t>Simulation benchmarked against measured data from an 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e+e</a:t>
            </a:r>
            <a:r>
              <a:rPr lang="en-US" dirty="0">
                <a:solidFill>
                  <a:srgbClr val="FF0000"/>
                </a:solidFill>
                <a:cs typeface="Arial"/>
              </a:rPr>
              <a:t>- collider </a:t>
            </a:r>
            <a:r>
              <a:rPr lang="en-US" dirty="0">
                <a:cs typeface="Arial"/>
              </a:rPr>
              <a:t>(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SuperKEKB</a:t>
            </a:r>
            <a:r>
              <a:rPr lang="en-US" dirty="0">
                <a:cs typeface="Arial"/>
              </a:rPr>
              <a:t>)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Arial"/>
              </a:rPr>
              <a:t>Collaboration with the optics, MDI, impedance, FLUKA and engineering studies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70ECD-3F29-426B-8170-FAF0F97E26DB}"/>
              </a:ext>
            </a:extLst>
          </p:cNvPr>
          <p:cNvSpPr txBox="1"/>
          <p:nvPr/>
        </p:nvSpPr>
        <p:spPr>
          <a:xfrm>
            <a:off x="89648" y="3564077"/>
            <a:ext cx="12012705" cy="27289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600"/>
              </a:lnSpc>
              <a:buFont typeface="Arial,Sans-Serif"/>
              <a:buChar char="•"/>
            </a:pPr>
            <a:r>
              <a:rPr lang="it-IT" sz="2000" b="1" dirty="0">
                <a:solidFill>
                  <a:srgbClr val="2F2F2F"/>
                </a:solidFill>
                <a:cs typeface="Arial"/>
              </a:rPr>
              <a:t>Next steps</a:t>
            </a:r>
            <a:r>
              <a:rPr lang="en-US" sz="2000" dirty="0">
                <a:cs typeface="Arial"/>
              </a:rPr>
              <a:t>​</a:t>
            </a:r>
          </a:p>
          <a:p>
            <a:pPr marL="742950" lvl="1" indent="-285750">
              <a:lnSpc>
                <a:spcPts val="2600"/>
              </a:lnSpc>
              <a:buFont typeface="Arial,Sans-Serif"/>
              <a:buChar char="•"/>
            </a:pPr>
            <a:r>
              <a:rPr lang="it-IT" dirty="0">
                <a:solidFill>
                  <a:srgbClr val="FF0000"/>
                </a:solidFill>
                <a:cs typeface="Arial"/>
              </a:rPr>
              <a:t>Study </a:t>
            </a:r>
            <a:r>
              <a:rPr lang="it-IT" dirty="0" err="1">
                <a:solidFill>
                  <a:srgbClr val="FF0000"/>
                </a:solidFill>
                <a:cs typeface="Arial"/>
              </a:rPr>
              <a:t>other</a:t>
            </a:r>
            <a:r>
              <a:rPr lang="it-IT" dirty="0">
                <a:solidFill>
                  <a:srgbClr val="FF0000"/>
                </a:solidFill>
                <a:cs typeface="Arial"/>
              </a:rPr>
              <a:t> </a:t>
            </a:r>
            <a:r>
              <a:rPr lang="it-IT" dirty="0" err="1">
                <a:solidFill>
                  <a:srgbClr val="FF0000"/>
                </a:solidFill>
                <a:cs typeface="Arial"/>
              </a:rPr>
              <a:t>beam</a:t>
            </a:r>
            <a:r>
              <a:rPr lang="it-IT" dirty="0">
                <a:solidFill>
                  <a:srgbClr val="FF0000"/>
                </a:solidFill>
                <a:cs typeface="Arial"/>
              </a:rPr>
              <a:t> </a:t>
            </a:r>
            <a:r>
              <a:rPr lang="it-IT" dirty="0" err="1">
                <a:solidFill>
                  <a:srgbClr val="FF0000"/>
                </a:solidFill>
                <a:cs typeface="Arial"/>
              </a:rPr>
              <a:t>loss</a:t>
            </a:r>
            <a:r>
              <a:rPr lang="it-IT" dirty="0">
                <a:solidFill>
                  <a:srgbClr val="FF0000"/>
                </a:solidFill>
                <a:cs typeface="Arial"/>
              </a:rPr>
              <a:t> </a:t>
            </a:r>
            <a:r>
              <a:rPr lang="it-IT" dirty="0" err="1">
                <a:solidFill>
                  <a:srgbClr val="FF0000"/>
                </a:solidFill>
                <a:cs typeface="Arial"/>
              </a:rPr>
              <a:t>scenarios</a:t>
            </a:r>
            <a:r>
              <a:rPr lang="it-IT" dirty="0">
                <a:solidFill>
                  <a:srgbClr val="FF0000"/>
                </a:solidFill>
                <a:cs typeface="Arial"/>
              </a:rPr>
              <a:t> – e.g., </a:t>
            </a:r>
            <a:r>
              <a:rPr lang="it-IT" dirty="0" err="1">
                <a:solidFill>
                  <a:srgbClr val="FF0000"/>
                </a:solidFill>
                <a:cs typeface="Arial"/>
              </a:rPr>
              <a:t>failure</a:t>
            </a:r>
            <a:r>
              <a:rPr lang="it-IT" dirty="0">
                <a:solidFill>
                  <a:srgbClr val="FF0000"/>
                </a:solidFill>
                <a:cs typeface="Arial"/>
              </a:rPr>
              <a:t> </a:t>
            </a:r>
            <a:r>
              <a:rPr lang="it-IT" dirty="0" err="1">
                <a:solidFill>
                  <a:srgbClr val="FF0000"/>
                </a:solidFill>
                <a:cs typeface="Arial"/>
              </a:rPr>
              <a:t>scenarios</a:t>
            </a:r>
            <a:endParaRPr lang="en-US" dirty="0">
              <a:cs typeface="Arial"/>
            </a:endParaRPr>
          </a:p>
          <a:p>
            <a:pPr marL="742950" lvl="1" indent="-285750">
              <a:lnSpc>
                <a:spcPts val="2600"/>
              </a:lnSpc>
              <a:buFont typeface="Arial,Sans-Serif"/>
              <a:buChar char="•"/>
            </a:pPr>
            <a:r>
              <a:rPr lang="it-IT" dirty="0" err="1">
                <a:solidFill>
                  <a:srgbClr val="2F2F2F"/>
                </a:solidFill>
                <a:cs typeface="Arial"/>
              </a:rPr>
              <a:t>Obtain</a:t>
            </a:r>
            <a:r>
              <a:rPr lang="it-IT" dirty="0">
                <a:solidFill>
                  <a:srgbClr val="2F2F2F"/>
                </a:solidFill>
                <a:cs typeface="Arial"/>
              </a:rPr>
              <a:t> input for the </a:t>
            </a:r>
            <a:r>
              <a:rPr lang="it-IT" b="1" dirty="0" err="1">
                <a:solidFill>
                  <a:srgbClr val="2F2F2F"/>
                </a:solidFill>
                <a:cs typeface="Arial"/>
              </a:rPr>
              <a:t>equipment</a:t>
            </a:r>
            <a:r>
              <a:rPr lang="it-IT" b="1" dirty="0">
                <a:solidFill>
                  <a:srgbClr val="2F2F2F"/>
                </a:solidFill>
                <a:cs typeface="Arial"/>
              </a:rPr>
              <a:t> </a:t>
            </a:r>
            <a:r>
              <a:rPr lang="it-IT" b="1" dirty="0" err="1">
                <a:solidFill>
                  <a:srgbClr val="2F2F2F"/>
                </a:solidFill>
                <a:cs typeface="Arial"/>
              </a:rPr>
              <a:t>tolerances</a:t>
            </a:r>
            <a:r>
              <a:rPr lang="it-IT" dirty="0">
                <a:solidFill>
                  <a:srgbClr val="2F2F2F"/>
                </a:solidFill>
                <a:cs typeface="Arial"/>
              </a:rPr>
              <a:t> –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superconducting</a:t>
            </a:r>
            <a:r>
              <a:rPr lang="it-IT" dirty="0">
                <a:solidFill>
                  <a:srgbClr val="2F2F2F"/>
                </a:solidFill>
                <a:cs typeface="Arial"/>
              </a:rPr>
              <a:t>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magnets</a:t>
            </a:r>
            <a:r>
              <a:rPr lang="it-IT" dirty="0">
                <a:solidFill>
                  <a:srgbClr val="2F2F2F"/>
                </a:solidFill>
                <a:cs typeface="Arial"/>
              </a:rPr>
              <a:t>,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collimators</a:t>
            </a:r>
            <a:r>
              <a:rPr lang="it-IT" dirty="0">
                <a:solidFill>
                  <a:srgbClr val="2F2F2F"/>
                </a:solidFill>
                <a:cs typeface="Arial"/>
              </a:rPr>
              <a:t>,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others</a:t>
            </a:r>
            <a:r>
              <a:rPr lang="it-IT" dirty="0">
                <a:solidFill>
                  <a:srgbClr val="2F2F2F"/>
                </a:solidFill>
                <a:cs typeface="Arial"/>
              </a:rPr>
              <a:t>…</a:t>
            </a:r>
            <a:r>
              <a:rPr lang="en-US" dirty="0">
                <a:cs typeface="Arial"/>
              </a:rPr>
              <a:t>​</a:t>
            </a:r>
          </a:p>
          <a:p>
            <a:pPr marL="1257300" lvl="2" indent="-342900">
              <a:lnSpc>
                <a:spcPts val="2600"/>
              </a:lnSpc>
              <a:buFont typeface="Wingdings,Sans-Serif"/>
              <a:buChar char="Ø"/>
            </a:pPr>
            <a:r>
              <a:rPr lang="it-IT" dirty="0">
                <a:solidFill>
                  <a:srgbClr val="2F2F2F"/>
                </a:solidFill>
                <a:cs typeface="Arial"/>
              </a:rPr>
              <a:t>Energy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deposition</a:t>
            </a:r>
            <a:r>
              <a:rPr lang="it-IT" dirty="0">
                <a:solidFill>
                  <a:srgbClr val="2F2F2F"/>
                </a:solidFill>
                <a:cs typeface="Arial"/>
              </a:rPr>
              <a:t> studies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required</a:t>
            </a:r>
            <a:r>
              <a:rPr lang="it-IT" dirty="0">
                <a:solidFill>
                  <a:srgbClr val="2F2F2F"/>
                </a:solidFill>
                <a:cs typeface="Arial"/>
              </a:rPr>
              <a:t> for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magnets</a:t>
            </a:r>
            <a:r>
              <a:rPr lang="it-IT" dirty="0">
                <a:solidFill>
                  <a:srgbClr val="2F2F2F"/>
                </a:solidFill>
                <a:cs typeface="Arial"/>
              </a:rPr>
              <a:t>,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collimators</a:t>
            </a:r>
            <a:r>
              <a:rPr lang="it-IT" dirty="0">
                <a:solidFill>
                  <a:srgbClr val="2F2F2F"/>
                </a:solidFill>
                <a:cs typeface="Arial"/>
              </a:rPr>
              <a:t>, and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masks</a:t>
            </a:r>
            <a:r>
              <a:rPr lang="it-IT" dirty="0">
                <a:cs typeface="Arial"/>
              </a:rPr>
              <a:t>​</a:t>
            </a:r>
          </a:p>
          <a:p>
            <a:pPr marL="1257300" lvl="2" indent="-342900">
              <a:lnSpc>
                <a:spcPts val="2600"/>
              </a:lnSpc>
              <a:buFont typeface="Wingdings,Sans-Serif"/>
              <a:buChar char="Ø"/>
            </a:pPr>
            <a:r>
              <a:rPr lang="it-IT" dirty="0">
                <a:solidFill>
                  <a:srgbClr val="2F2F2F"/>
                </a:solidFill>
                <a:cs typeface="Arial"/>
              </a:rPr>
              <a:t>Impact of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beam</a:t>
            </a:r>
            <a:r>
              <a:rPr lang="it-IT" dirty="0">
                <a:solidFill>
                  <a:srgbClr val="2F2F2F"/>
                </a:solidFill>
                <a:cs typeface="Arial"/>
              </a:rPr>
              <a:t>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losses</a:t>
            </a:r>
            <a:r>
              <a:rPr lang="it-IT" dirty="0">
                <a:solidFill>
                  <a:srgbClr val="2F2F2F"/>
                </a:solidFill>
                <a:cs typeface="Arial"/>
              </a:rPr>
              <a:t> on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experimental</a:t>
            </a:r>
            <a:r>
              <a:rPr lang="it-IT" dirty="0">
                <a:solidFill>
                  <a:srgbClr val="2F2F2F"/>
                </a:solidFill>
                <a:cs typeface="Arial"/>
              </a:rPr>
              <a:t> background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as</a:t>
            </a:r>
            <a:r>
              <a:rPr lang="it-IT" dirty="0">
                <a:solidFill>
                  <a:srgbClr val="2F2F2F"/>
                </a:solidFill>
                <a:cs typeface="Arial"/>
              </a:rPr>
              <a:t>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well</a:t>
            </a:r>
            <a:r>
              <a:rPr lang="it-IT" dirty="0">
                <a:solidFill>
                  <a:srgbClr val="2F2F2F"/>
                </a:solidFill>
                <a:cs typeface="Arial"/>
              </a:rPr>
              <a:t>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as</a:t>
            </a:r>
            <a:r>
              <a:rPr lang="it-IT" dirty="0">
                <a:solidFill>
                  <a:srgbClr val="2F2F2F"/>
                </a:solidFill>
                <a:cs typeface="Arial"/>
              </a:rPr>
              <a:t> detector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tolerances</a:t>
            </a:r>
            <a:r>
              <a:rPr lang="it-IT" dirty="0">
                <a:solidFill>
                  <a:srgbClr val="2F2F2F"/>
                </a:solidFill>
                <a:cs typeface="Arial"/>
              </a:rPr>
              <a:t> to be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studied</a:t>
            </a:r>
            <a:r>
              <a:rPr lang="it-IT" dirty="0">
                <a:cs typeface="Arial"/>
              </a:rPr>
              <a:t>​</a:t>
            </a:r>
          </a:p>
          <a:p>
            <a:pPr marL="1714500" lvl="3" indent="-342900">
              <a:lnSpc>
                <a:spcPts val="2600"/>
              </a:lnSpc>
              <a:buFont typeface="Arial,Sans-Serif"/>
              <a:buChar char="•"/>
            </a:pPr>
            <a:r>
              <a:rPr lang="it-IT" dirty="0">
                <a:solidFill>
                  <a:schemeClr val="accent2"/>
                </a:solidFill>
                <a:cs typeface="Arial"/>
              </a:rPr>
              <a:t>Work in progress with FLUKA and MDI team</a:t>
            </a:r>
          </a:p>
          <a:p>
            <a:pPr marL="742950" lvl="1" indent="-285750">
              <a:lnSpc>
                <a:spcPts val="2600"/>
              </a:lnSpc>
              <a:buFont typeface="Arial,Sans-Serif"/>
              <a:buChar char="•"/>
            </a:pPr>
            <a:r>
              <a:rPr lang="it-IT" dirty="0" err="1">
                <a:solidFill>
                  <a:srgbClr val="2F2F2F"/>
                </a:solidFill>
                <a:cs typeface="Arial"/>
              </a:rPr>
              <a:t>Extend</a:t>
            </a:r>
            <a:r>
              <a:rPr lang="it-IT" dirty="0">
                <a:solidFill>
                  <a:srgbClr val="2F2F2F"/>
                </a:solidFill>
                <a:cs typeface="Arial"/>
              </a:rPr>
              <a:t> the studies to the electron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beam</a:t>
            </a:r>
            <a:r>
              <a:rPr lang="it-IT" dirty="0">
                <a:solidFill>
                  <a:srgbClr val="2F2F2F"/>
                </a:solidFill>
                <a:cs typeface="Arial"/>
              </a:rPr>
              <a:t> (B2)</a:t>
            </a:r>
          </a:p>
          <a:p>
            <a:pPr marL="742950" lvl="1" indent="-285750">
              <a:lnSpc>
                <a:spcPts val="2600"/>
              </a:lnSpc>
              <a:buFont typeface="Arial,Sans-Serif"/>
              <a:buChar char="•"/>
            </a:pPr>
            <a:r>
              <a:rPr lang="it-IT" dirty="0" err="1">
                <a:solidFill>
                  <a:srgbClr val="2F2F2F"/>
                </a:solidFill>
                <a:cs typeface="Arial"/>
              </a:rPr>
              <a:t>Extend</a:t>
            </a:r>
            <a:r>
              <a:rPr lang="it-IT" dirty="0">
                <a:solidFill>
                  <a:srgbClr val="2F2F2F"/>
                </a:solidFill>
                <a:cs typeface="Arial"/>
              </a:rPr>
              <a:t> the studies to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all</a:t>
            </a:r>
            <a:r>
              <a:rPr lang="it-IT" dirty="0">
                <a:solidFill>
                  <a:srgbClr val="2F2F2F"/>
                </a:solidFill>
                <a:cs typeface="Arial"/>
              </a:rPr>
              <a:t>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beam</a:t>
            </a:r>
            <a:r>
              <a:rPr lang="it-IT" dirty="0">
                <a:solidFill>
                  <a:srgbClr val="2F2F2F"/>
                </a:solidFill>
                <a:cs typeface="Arial"/>
              </a:rPr>
              <a:t> </a:t>
            </a:r>
            <a:r>
              <a:rPr lang="it-IT" dirty="0" err="1">
                <a:solidFill>
                  <a:srgbClr val="2F2F2F"/>
                </a:solidFill>
                <a:cs typeface="Arial"/>
              </a:rPr>
              <a:t>modes</a:t>
            </a:r>
            <a:endParaRPr lang="it-IT" dirty="0">
              <a:solidFill>
                <a:srgbClr val="2F2F2F"/>
              </a:solidFill>
              <a:cs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7E1F7E-3546-9D05-63AF-69C8624B909A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0141A44-6611-C2FC-6EF7-2CFAF5507F98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89DF5C55-AED3-8F4B-2D79-484F86A789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0CCF690-F894-C930-D194-BAE87484FB58}"/>
              </a:ext>
            </a:extLst>
          </p:cNvPr>
          <p:cNvSpPr txBox="1">
            <a:spLocks/>
          </p:cNvSpPr>
          <p:nvPr/>
        </p:nvSpPr>
        <p:spPr>
          <a:xfrm>
            <a:off x="865022" y="2248560"/>
            <a:ext cx="10458908" cy="9037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you!</a:t>
            </a:r>
            <a:endParaRPr kumimoji="0" lang="en-GB" sz="52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978849-1AD0-1C01-9514-5D4311B7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23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435CE7-B800-3A34-7BF6-0F6A1F64B21E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2459E66-84CB-2DDA-0D9A-B932A428F1DD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468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5AAC5-426E-A143-DB85-DA07C1F4F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7B821E14-E780-0764-31C7-9461B4605FB0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098AA3B4-9833-954C-FA0A-5B8534B88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AA8BC794-336D-BAD5-02AB-CE81F7AF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F049DCC-1196-E880-87F8-2FCBB568A8FB}"/>
              </a:ext>
            </a:extLst>
          </p:cNvPr>
          <p:cNvSpPr txBox="1">
            <a:spLocks/>
          </p:cNvSpPr>
          <p:nvPr/>
        </p:nvSpPr>
        <p:spPr>
          <a:xfrm>
            <a:off x="865022" y="2248560"/>
            <a:ext cx="10458908" cy="9037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200">
                <a:solidFill>
                  <a:srgbClr val="0033A0"/>
                </a:solidFill>
                <a:latin typeface="Arial"/>
              </a:rPr>
              <a:t>Backup</a:t>
            </a:r>
            <a:endParaRPr kumimoji="0" lang="en-GB" sz="52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DBA77B-7F70-74A7-5FFC-92844EEA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24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3A4A89-887C-9873-1611-E071B17B709F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0D391F3-49C0-2B37-EC24-6CFD901D5E3E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69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7A9C1-BCE4-EF90-A9DC-280AD3C1B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9">
            <a:extLst>
              <a:ext uri="{FF2B5EF4-FFF2-40B4-BE49-F238E27FC236}">
                <a16:creationId xmlns:a16="http://schemas.microsoft.com/office/drawing/2014/main" id="{067841FE-EE90-AF7F-82CF-87B18F1E70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916B5778-132B-495B-4ACA-C76945033CA5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B3124721-5AF3-9A70-BF47-A906B684C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AE688CC-6BF6-7E7A-C4FA-39A25491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3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5EF5FA-5690-5C1A-DB78-CED6690ABC67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err="1">
                <a:solidFill>
                  <a:srgbClr val="0033A0"/>
                </a:solidFill>
              </a:rPr>
              <a:t>Outline</a:t>
            </a:r>
            <a:endParaRPr lang="en-US" sz="4000" b="1">
              <a:solidFill>
                <a:srgbClr val="0033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C17A6A-69F4-C51B-2DDA-62213BEC0C89}"/>
              </a:ext>
            </a:extLst>
          </p:cNvPr>
          <p:cNvSpPr txBox="1"/>
          <p:nvPr/>
        </p:nvSpPr>
        <p:spPr>
          <a:xfrm>
            <a:off x="956380" y="1213842"/>
            <a:ext cx="10632141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1" dirty="0">
                <a:solidFill>
                  <a:srgbClr val="0033A0"/>
                </a:solidFill>
                <a:cs typeface="Arial"/>
              </a:rPr>
              <a:t>Introduction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Collimation for the FCC-ee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FCC-ee collimation system</a:t>
            </a:r>
          </a:p>
          <a:p>
            <a:pPr marL="742950" lvl="1" indent="-285750">
              <a:buFont typeface="Courier New"/>
              <a:buChar char="o"/>
            </a:pPr>
            <a:endParaRPr lang="en-US">
              <a:solidFill>
                <a:srgbClr val="0033A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cs typeface="Arial"/>
              </a:rPr>
              <a:t>FCC-ee beam losses and collimation simulations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Simulation benchmark with </a:t>
            </a:r>
            <a:r>
              <a:rPr lang="en-US" dirty="0" err="1">
                <a:solidFill>
                  <a:srgbClr val="0033A0">
                    <a:alpha val="40000"/>
                  </a:srgbClr>
                </a:solidFill>
                <a:cs typeface="Arial"/>
              </a:rPr>
              <a:t>SuperKEKB</a:t>
            </a: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 data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33A0">
                  <a:alpha val="40000"/>
                </a:srgbClr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cs typeface="Arial"/>
              </a:rPr>
              <a:t>Updates on FCC-ee beam loss simulations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Beam halo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Beam-gas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err="1">
                <a:solidFill>
                  <a:srgbClr val="0033A0">
                    <a:alpha val="40000"/>
                  </a:srgbClr>
                </a:solidFill>
                <a:cs typeface="Arial"/>
              </a:rPr>
              <a:t>Touschek</a:t>
            </a: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 scattering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Beam-beam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Top-up injection losses 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Losses from fast instabilities</a:t>
            </a:r>
          </a:p>
          <a:p>
            <a:pPr marL="742950" lvl="1" indent="-285750">
              <a:buFont typeface="Courier New"/>
              <a:buChar char="o"/>
            </a:pPr>
            <a:endParaRPr lang="en-US">
              <a:solidFill>
                <a:srgbClr val="0033A0">
                  <a:alpha val="40000"/>
                </a:srgbClr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cs typeface="Arial"/>
              </a:rPr>
              <a:t>FCC-ee collimation summary</a:t>
            </a:r>
          </a:p>
          <a:p>
            <a:pPr marL="742950" lvl="1" indent="-285750">
              <a:buFont typeface="Courier New"/>
              <a:buChar char="o"/>
            </a:pPr>
            <a:endParaRPr lang="en-US">
              <a:cs typeface="Arial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5E21C90-B553-00AD-0A71-DCED4406787A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D054FE-E804-9494-A481-C9D1F4307B0A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82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63249-3702-FE6C-471F-B94B43937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BAA19F9E-944D-7A31-BC08-45A7B3E9E080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59CCCB97-AACF-8BA4-B787-BBE4A3A2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F5E0E83-7F7D-6DCC-95B8-AA49CB59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4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169AA9-68F9-05E8-C5CA-C5FCE7F93F95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4000" b="1" err="1">
                <a:solidFill>
                  <a:srgbClr val="0033A0"/>
                </a:solidFill>
              </a:rPr>
              <a:t>Collimation</a:t>
            </a:r>
            <a:r>
              <a:rPr lang="it-IT" sz="4000" b="1">
                <a:solidFill>
                  <a:srgbClr val="0033A0"/>
                </a:solidFill>
              </a:rPr>
              <a:t> for the FCC-</a:t>
            </a:r>
            <a:r>
              <a:rPr lang="it-IT" sz="4000" b="1" err="1">
                <a:solidFill>
                  <a:srgbClr val="0033A0"/>
                </a:solidFill>
              </a:rPr>
              <a:t>ee</a:t>
            </a:r>
            <a:endParaRPr lang="en-US" sz="4000" b="1" err="1">
              <a:solidFill>
                <a:srgbClr val="0033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733B4-8009-A8AC-1FC0-A656B85189F8}"/>
              </a:ext>
            </a:extLst>
          </p:cNvPr>
          <p:cNvSpPr txBox="1"/>
          <p:nvPr/>
        </p:nvSpPr>
        <p:spPr>
          <a:xfrm>
            <a:off x="47666" y="1068658"/>
            <a:ext cx="7330723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US" sz="2000" b="1" dirty="0">
                <a:cs typeface="Arial"/>
              </a:rPr>
              <a:t>FCC-ee is the FCC first stage </a:t>
            </a:r>
            <a:r>
              <a:rPr lang="en-US" sz="2000" b="1" dirty="0" err="1">
                <a:cs typeface="Arial"/>
              </a:rPr>
              <a:t>e</a:t>
            </a:r>
            <a:r>
              <a:rPr lang="en-US" sz="1300" b="1" baseline="30000" dirty="0" err="1">
                <a:cs typeface="Arial"/>
              </a:rPr>
              <a:t>+</a:t>
            </a:r>
            <a:r>
              <a:rPr lang="en-US" sz="2000" b="1" dirty="0" err="1">
                <a:cs typeface="Arial"/>
              </a:rPr>
              <a:t>e</a:t>
            </a:r>
            <a:r>
              <a:rPr lang="en-US" sz="1300" b="1" baseline="30000" dirty="0">
                <a:cs typeface="Arial"/>
              </a:rPr>
              <a:t>-</a:t>
            </a:r>
            <a:r>
              <a:rPr lang="en-US" sz="2000" b="1" dirty="0">
                <a:cs typeface="Arial"/>
              </a:rPr>
              <a:t> collider</a:t>
            </a:r>
            <a:endParaRPr lang="en-US" sz="2000" dirty="0">
              <a:cs typeface="Arial"/>
            </a:endParaRPr>
          </a:p>
          <a:p>
            <a:pPr marL="800100" lvl="1" indent="-342900">
              <a:buFont typeface="Wingdings,Sans-Serif"/>
              <a:buChar char="Ø"/>
            </a:pPr>
            <a:r>
              <a:rPr lang="en-US" dirty="0">
                <a:cs typeface="Arial"/>
              </a:rPr>
              <a:t>90.7 km circumference, tunnel compatible with FCC-</a:t>
            </a:r>
            <a:r>
              <a:rPr lang="en-US" dirty="0" err="1">
                <a:cs typeface="Arial"/>
              </a:rPr>
              <a:t>hh</a:t>
            </a:r>
            <a:endParaRPr lang="en-US" dirty="0">
              <a:cs typeface="Arial"/>
            </a:endParaRPr>
          </a:p>
          <a:p>
            <a:pPr marL="800100" lvl="1" indent="-342900">
              <a:buFont typeface="Wingdings,Sans-Serif"/>
              <a:buChar char="Ø"/>
            </a:pPr>
            <a:r>
              <a:rPr lang="en-US" dirty="0">
                <a:cs typeface="Arial"/>
              </a:rPr>
              <a:t>4 beam operation modes: </a:t>
            </a:r>
            <a:r>
              <a:rPr lang="en-US" b="1" i="1" dirty="0">
                <a:solidFill>
                  <a:srgbClr val="0033A0"/>
                </a:solidFill>
                <a:cs typeface="Arial"/>
              </a:rPr>
              <a:t>Z</a:t>
            </a:r>
            <a:r>
              <a:rPr lang="en-US" dirty="0">
                <a:cs typeface="Arial"/>
              </a:rPr>
              <a:t> (45.6 GeV), </a:t>
            </a:r>
            <a:r>
              <a:rPr lang="en-US" b="1" i="1" dirty="0">
                <a:solidFill>
                  <a:srgbClr val="0033A0"/>
                </a:solidFill>
                <a:cs typeface="Arial"/>
              </a:rPr>
              <a:t>W</a:t>
            </a:r>
            <a:r>
              <a:rPr lang="en-US" dirty="0">
                <a:cs typeface="Arial"/>
              </a:rPr>
              <a:t> (80 GeV), </a:t>
            </a:r>
            <a:r>
              <a:rPr lang="en-US" dirty="0">
                <a:solidFill>
                  <a:srgbClr val="000000"/>
                </a:solidFill>
                <a:cs typeface="Arial"/>
              </a:rPr>
              <a:t>            </a:t>
            </a:r>
            <a:r>
              <a:rPr lang="en-US" b="1" i="1" dirty="0">
                <a:solidFill>
                  <a:srgbClr val="0033A0"/>
                </a:solidFill>
                <a:cs typeface="Arial"/>
              </a:rPr>
              <a:t>H</a:t>
            </a:r>
            <a:r>
              <a:rPr lang="en-US" dirty="0">
                <a:cs typeface="Arial"/>
              </a:rPr>
              <a:t> (120 GeV), </a:t>
            </a:r>
            <a:r>
              <a:rPr lang="en-US" b="1" i="1" dirty="0">
                <a:solidFill>
                  <a:srgbClr val="0033A0"/>
                </a:solidFill>
                <a:cs typeface="Arial"/>
              </a:rPr>
              <a:t>ttbar</a:t>
            </a:r>
            <a:r>
              <a:rPr lang="en-US" dirty="0">
                <a:cs typeface="Arial"/>
              </a:rPr>
              <a:t> (182.5 GeV)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FCC-ee presents unique collimation challenges</a:t>
            </a:r>
            <a:endParaRPr lang="en-US" dirty="0"/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FF0000"/>
                </a:solidFill>
                <a:cs typeface="Arial"/>
              </a:rPr>
              <a:t>Unprecedented stored beam energy for a lepton collider</a:t>
            </a:r>
          </a:p>
          <a:p>
            <a:pPr marL="1200150" lvl="2" indent="-285750">
              <a:buFont typeface="Wingdings"/>
              <a:buChar char="§"/>
            </a:pPr>
            <a:r>
              <a:rPr lang="en-US" b="1" dirty="0">
                <a:solidFill>
                  <a:srgbClr val="FF0000"/>
                </a:solidFill>
                <a:cs typeface="Arial"/>
              </a:rPr>
              <a:t>17.5 MJ</a:t>
            </a:r>
            <a:r>
              <a:rPr lang="en-US" dirty="0">
                <a:cs typeface="Arial"/>
              </a:rPr>
              <a:t> in the </a:t>
            </a:r>
            <a:r>
              <a:rPr lang="en-US" b="1" dirty="0">
                <a:solidFill>
                  <a:srgbClr val="0033A0"/>
                </a:solidFill>
                <a:cs typeface="Arial"/>
              </a:rPr>
              <a:t>Z</a:t>
            </a:r>
            <a:r>
              <a:rPr lang="en-US" dirty="0">
                <a:cs typeface="Arial"/>
              </a:rPr>
              <a:t> operation mode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Arial"/>
              </a:rPr>
              <a:t>Highly destructive beams: </a:t>
            </a:r>
            <a:r>
              <a:rPr lang="en-US" b="1" dirty="0">
                <a:cs typeface="Arial"/>
              </a:rPr>
              <a:t>collimation system indispensable</a:t>
            </a:r>
          </a:p>
          <a:p>
            <a:pPr marL="1200150" lvl="2" indent="-285750">
              <a:buFont typeface="Wingdings"/>
              <a:buChar char="§"/>
            </a:pPr>
            <a:r>
              <a:rPr lang="en-US" dirty="0">
                <a:solidFill>
                  <a:srgbClr val="FF0000"/>
                </a:solidFill>
                <a:cs typeface="Arial"/>
              </a:rPr>
              <a:t>Reduce background in the experiments</a:t>
            </a:r>
          </a:p>
          <a:p>
            <a:pPr marL="1200150" lvl="2" indent="-285750">
              <a:buFont typeface="Wingdings"/>
              <a:buChar char="§"/>
            </a:pPr>
            <a:r>
              <a:rPr lang="en-US" dirty="0">
                <a:solidFill>
                  <a:srgbClr val="FF0000"/>
                </a:solidFill>
                <a:cs typeface="Arial"/>
              </a:rPr>
              <a:t>Protect the machine from unavoidable beam losses</a:t>
            </a:r>
          </a:p>
          <a:p>
            <a:pPr marL="742950" lvl="1" indent="-285750">
              <a:buFont typeface="Courier New"/>
              <a:buChar char="o"/>
            </a:pP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cs typeface="Arial"/>
              </a:rPr>
              <a:t>Collimation strategy for the FCC-ee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Beam-halo (global) collimation</a:t>
            </a:r>
          </a:p>
          <a:p>
            <a:pPr marL="1200150" lvl="2" indent="-285750">
              <a:buFont typeface="Wingdings"/>
              <a:buChar char="§"/>
            </a:pPr>
            <a:r>
              <a:rPr lang="en-US" dirty="0">
                <a:cs typeface="Arial"/>
              </a:rPr>
              <a:t>+ local protection collimation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Secondary particle shower absorbers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Synchrotron radiation (SR) collimation</a:t>
            </a:r>
            <a:r>
              <a:rPr lang="en-US" dirty="0">
                <a:cs typeface="Arial"/>
              </a:rPr>
              <a:t> – upstream of the IPs</a:t>
            </a:r>
          </a:p>
        </p:txBody>
      </p:sp>
      <p:pic>
        <p:nvPicPr>
          <p:cNvPr id="5" name="Picture 4" descr="A graph with numbers and symbols&#10;&#10;AI-generated content may be incorrect.">
            <a:extLst>
              <a:ext uri="{FF2B5EF4-FFF2-40B4-BE49-F238E27FC236}">
                <a16:creationId xmlns:a16="http://schemas.microsoft.com/office/drawing/2014/main" id="{A9AF128A-4B3F-14CD-B1F9-B288BAB5B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174" y="399585"/>
            <a:ext cx="4618800" cy="267629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51C9D2-9D58-C371-CE7A-C2ADD4A4435B}"/>
              </a:ext>
            </a:extLst>
          </p:cNvPr>
          <p:cNvCxnSpPr/>
          <p:nvPr/>
        </p:nvCxnSpPr>
        <p:spPr>
          <a:xfrm flipV="1">
            <a:off x="8979209" y="690186"/>
            <a:ext cx="1338146" cy="12638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2F0214-8FBA-3395-0A6F-688D4F4E3943}"/>
              </a:ext>
            </a:extLst>
          </p:cNvPr>
          <p:cNvSpPr txBox="1"/>
          <p:nvPr/>
        </p:nvSpPr>
        <p:spPr>
          <a:xfrm>
            <a:off x="9543585" y="1319561"/>
            <a:ext cx="12359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  <a:cs typeface="Arial"/>
              </a:rPr>
              <a:t>~2 orders    of magnitude</a:t>
            </a:r>
            <a:endParaRPr lang="en-US" sz="1400">
              <a:solidFill>
                <a:srgbClr val="FF0000"/>
              </a:solidFill>
            </a:endParaRPr>
          </a:p>
        </p:txBody>
      </p:sp>
      <p:pic>
        <p:nvPicPr>
          <p:cNvPr id="10" name="Picture 9" descr="A close-up of a beam&#10;&#10;AI-generated content may be incorrect.">
            <a:extLst>
              <a:ext uri="{FF2B5EF4-FFF2-40B4-BE49-F238E27FC236}">
                <a16:creationId xmlns:a16="http://schemas.microsoft.com/office/drawing/2014/main" id="{8E76DD93-323C-C7D2-D96C-01C6615E6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8289" y="3074483"/>
            <a:ext cx="3310983" cy="2493229"/>
          </a:xfrm>
          <a:prstGeom prst="rect">
            <a:avLst/>
          </a:prstGeom>
        </p:spPr>
      </p:pic>
      <p:sp>
        <p:nvSpPr>
          <p:cNvPr id="11" name="CasellaDiTesto 13">
            <a:extLst>
              <a:ext uri="{FF2B5EF4-FFF2-40B4-BE49-F238E27FC236}">
                <a16:creationId xmlns:a16="http://schemas.microsoft.com/office/drawing/2014/main" id="{CB6E7FD1-0167-6AE0-C820-CEF2A3876B84}"/>
              </a:ext>
            </a:extLst>
          </p:cNvPr>
          <p:cNvSpPr txBox="1"/>
          <p:nvPr/>
        </p:nvSpPr>
        <p:spPr>
          <a:xfrm>
            <a:off x="7864140" y="5641149"/>
            <a:ext cx="427203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0033A0"/>
                </a:solidFill>
              </a:rPr>
              <a:t>Damage to coated collimator jaw due to accidental beam loss in </a:t>
            </a:r>
            <a:r>
              <a:rPr lang="en-US" sz="1400" err="1">
                <a:solidFill>
                  <a:srgbClr val="0033A0"/>
                </a:solidFill>
              </a:rPr>
              <a:t>SuperKEKB</a:t>
            </a:r>
            <a:r>
              <a:rPr lang="en-US" sz="1400">
                <a:solidFill>
                  <a:srgbClr val="0033A0"/>
                </a:solidFill>
              </a:rPr>
              <a:t> – T. Ishibashi (</a:t>
            </a:r>
            <a:r>
              <a:rPr lang="en-US" sz="1400" u="sng">
                <a:solidFill>
                  <a:srgbClr val="0033A0"/>
                </a:solidFill>
                <a:cs typeface="Arial"/>
                <a:hlinkClick r:id="rId6"/>
              </a:rPr>
              <a:t>talk</a:t>
            </a:r>
            <a:r>
              <a:rPr lang="en-US" sz="1400">
                <a:solidFill>
                  <a:srgbClr val="0033A0"/>
                </a:solidFill>
              </a:rPr>
              <a:t>)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DC6FAB-14AA-36DE-07DA-13F426EF1A46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AB82A39-4C12-E482-8432-385DB8E01959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19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138FA-8BEE-65A1-854A-575CC8C30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EFDAC784-A56F-E302-A5D6-FFA06F800406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DCA0016B-43EA-BB15-E7EF-90D0C54C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6F8D98-7214-B99D-7DE4-9F3C37A9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5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D5E1DD-F81A-5F2D-D581-393BDD64DF13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4000" b="1">
                <a:solidFill>
                  <a:srgbClr val="0033A0"/>
                </a:solidFill>
              </a:rPr>
              <a:t>FCC-</a:t>
            </a:r>
            <a:r>
              <a:rPr lang="it-IT" sz="4000" b="1" err="1">
                <a:solidFill>
                  <a:srgbClr val="0033A0"/>
                </a:solidFill>
              </a:rPr>
              <a:t>ee</a:t>
            </a:r>
            <a:r>
              <a:rPr lang="it-IT" sz="4000" b="1">
                <a:solidFill>
                  <a:srgbClr val="0033A0"/>
                </a:solidFill>
              </a:rPr>
              <a:t> </a:t>
            </a:r>
            <a:r>
              <a:rPr lang="it-IT" sz="4000" b="1" err="1">
                <a:solidFill>
                  <a:srgbClr val="0033A0"/>
                </a:solidFill>
              </a:rPr>
              <a:t>halo</a:t>
            </a:r>
            <a:r>
              <a:rPr lang="it-IT" sz="4000" b="1">
                <a:solidFill>
                  <a:srgbClr val="0033A0"/>
                </a:solidFill>
              </a:rPr>
              <a:t> </a:t>
            </a:r>
            <a:r>
              <a:rPr lang="it-IT" sz="4000" b="1" err="1">
                <a:solidFill>
                  <a:srgbClr val="0033A0"/>
                </a:solidFill>
              </a:rPr>
              <a:t>collimation</a:t>
            </a:r>
            <a:r>
              <a:rPr lang="it-IT" sz="4000" b="1">
                <a:solidFill>
                  <a:srgbClr val="0033A0"/>
                </a:solidFill>
              </a:rPr>
              <a:t> system</a:t>
            </a:r>
            <a:endParaRPr lang="it-IT" sz="4000" b="1">
              <a:solidFill>
                <a:srgbClr val="0033A0"/>
              </a:solidFill>
              <a:cs typeface="Arial"/>
            </a:endParaRPr>
          </a:p>
        </p:txBody>
      </p:sp>
      <p:pic>
        <p:nvPicPr>
          <p:cNvPr id="7" name="Picture 6" descr="A diagram of a circular diagram&#10;&#10;AI-generated content may be incorrect.">
            <a:extLst>
              <a:ext uri="{FF2B5EF4-FFF2-40B4-BE49-F238E27FC236}">
                <a16:creationId xmlns:a16="http://schemas.microsoft.com/office/drawing/2014/main" id="{A4A3ECCA-1B5B-595B-9F47-D4310CF8E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429" y="-1791"/>
            <a:ext cx="2766304" cy="2504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6920FF-74BA-F4B1-D1A3-D69C8F39DBD4}"/>
              </a:ext>
            </a:extLst>
          </p:cNvPr>
          <p:cNvSpPr txBox="1"/>
          <p:nvPr/>
        </p:nvSpPr>
        <p:spPr>
          <a:xfrm>
            <a:off x="93833" y="937626"/>
            <a:ext cx="1181910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cs typeface="Arial"/>
              </a:rPr>
              <a:t>Dedicated long straight section in PF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FF0000"/>
                </a:solidFill>
                <a:cs typeface="Arial"/>
              </a:rPr>
              <a:t>Common technical insertion optics</a:t>
            </a:r>
            <a:r>
              <a:rPr lang="en-US" dirty="0">
                <a:cs typeface="Arial"/>
              </a:rPr>
              <a:t> by </a:t>
            </a:r>
            <a:r>
              <a:rPr lang="en-US" dirty="0">
                <a:solidFill>
                  <a:srgbClr val="0033A0"/>
                </a:solidFill>
                <a:cs typeface="Arial"/>
              </a:rPr>
              <a:t>K. Oide</a:t>
            </a:r>
            <a:r>
              <a:rPr lang="en-US" dirty="0">
                <a:cs typeface="Arial"/>
              </a:rPr>
              <a:t> (</a:t>
            </a:r>
            <a:r>
              <a:rPr lang="en-US" dirty="0">
                <a:solidFill>
                  <a:srgbClr val="0033A0"/>
                </a:solidFill>
                <a:cs typeface="Arial"/>
              </a:rPr>
              <a:t>V25.2 GHC - </a:t>
            </a:r>
            <a:r>
              <a:rPr lang="en-US" dirty="0">
                <a:solidFill>
                  <a:srgbClr val="0033A0"/>
                </a:solidFill>
                <a:cs typeface="Arial"/>
                <a:hlinkClick r:id="rId5"/>
              </a:rPr>
              <a:t>talk</a:t>
            </a:r>
            <a:r>
              <a:rPr lang="en-US" dirty="0">
                <a:cs typeface="Arial"/>
              </a:rPr>
              <a:t>)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Arial"/>
              </a:rPr>
              <a:t>Two-stage </a:t>
            </a:r>
            <a:r>
              <a:rPr lang="en-US" dirty="0" err="1">
                <a:cs typeface="Arial"/>
              </a:rPr>
              <a:t>betatron</a:t>
            </a:r>
            <a:r>
              <a:rPr lang="en-US" dirty="0">
                <a:cs typeface="Arial"/>
              </a:rPr>
              <a:t> and off-momentum collimation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Arial"/>
              </a:rPr>
              <a:t>Ensure protection of the aperture bottlenecks in different conditions</a:t>
            </a:r>
          </a:p>
          <a:p>
            <a:pPr marL="1200150" lvl="2" indent="-285750">
              <a:buFont typeface="Wingdings"/>
              <a:buChar char="§"/>
            </a:pPr>
            <a:r>
              <a:rPr lang="en-US" b="1" dirty="0">
                <a:solidFill>
                  <a:srgbClr val="FF0000"/>
                </a:solidFill>
                <a:cs typeface="Arial"/>
              </a:rPr>
              <a:t>Aperture bottleneck at Z:</a:t>
            </a:r>
            <a:r>
              <a:rPr lang="en-US" dirty="0">
                <a:cs typeface="Arial"/>
              </a:rPr>
              <a:t> </a:t>
            </a:r>
            <a:r>
              <a:rPr lang="en-US" dirty="0">
                <a:solidFill>
                  <a:srgbClr val="FF0000"/>
                </a:solidFill>
                <a:cs typeface="Arial"/>
              </a:rPr>
              <a:t>11.5</a:t>
            </a:r>
            <a:r>
              <a:rPr lang="el-GR" dirty="0">
                <a:solidFill>
                  <a:srgbClr val="FF0000"/>
                </a:solidFill>
                <a:cs typeface="Arial"/>
              </a:rPr>
              <a:t>σ</a:t>
            </a:r>
            <a:r>
              <a:rPr lang="en-US" dirty="0">
                <a:cs typeface="Arial"/>
              </a:rPr>
              <a:t> (</a:t>
            </a:r>
            <a:r>
              <a:rPr lang="en-US" dirty="0">
                <a:solidFill>
                  <a:srgbClr val="00008B"/>
                </a:solidFill>
                <a:cs typeface="Arial"/>
              </a:rPr>
              <a:t>H plane</a:t>
            </a:r>
            <a:r>
              <a:rPr lang="en-US" dirty="0">
                <a:cs typeface="Arial"/>
              </a:rPr>
              <a:t>), </a:t>
            </a:r>
            <a:r>
              <a:rPr lang="en-US" dirty="0">
                <a:solidFill>
                  <a:srgbClr val="FF0000"/>
                </a:solidFill>
                <a:cs typeface="Arial"/>
              </a:rPr>
              <a:t>81.5</a:t>
            </a:r>
            <a:r>
              <a:rPr lang="el-GR" dirty="0">
                <a:solidFill>
                  <a:srgbClr val="FF0000"/>
                </a:solidFill>
                <a:cs typeface="Arial"/>
              </a:rPr>
              <a:t>σ</a:t>
            </a:r>
            <a:r>
              <a:rPr lang="en-US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dirty="0">
                <a:cs typeface="Arial"/>
              </a:rPr>
              <a:t>(</a:t>
            </a:r>
            <a:r>
              <a:rPr lang="en-US" dirty="0">
                <a:solidFill>
                  <a:srgbClr val="00008B"/>
                </a:solidFill>
                <a:cs typeface="Arial"/>
              </a:rPr>
              <a:t>V plane</a:t>
            </a:r>
            <a:r>
              <a:rPr lang="en-US" dirty="0">
                <a:cs typeface="Arial"/>
              </a:rPr>
              <a:t>)</a:t>
            </a:r>
          </a:p>
          <a:p>
            <a:pPr marL="742950" lvl="1" indent="-285750">
              <a:buFont typeface="Courier New"/>
              <a:buChar char="o"/>
            </a:pPr>
            <a:r>
              <a:rPr lang="en-US" b="1" dirty="0">
                <a:cs typeface="Arial"/>
              </a:rPr>
              <a:t>First collimator design for cleaning performance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cs typeface="Arial"/>
              </a:rPr>
              <a:t>Sizeable impedance increase driven by TCP.V collimator </a:t>
            </a:r>
            <a:r>
              <a:rPr lang="en-US" dirty="0">
                <a:cs typeface="Arial"/>
              </a:rPr>
              <a:t>(</a:t>
            </a:r>
            <a:r>
              <a:rPr lang="en-US" dirty="0">
                <a:solidFill>
                  <a:srgbClr val="0033A0"/>
                </a:solidFill>
                <a:cs typeface="Arial"/>
              </a:rPr>
              <a:t>D. </a:t>
            </a:r>
            <a:r>
              <a:rPr lang="en-US" dirty="0" err="1">
                <a:solidFill>
                  <a:srgbClr val="0033A0"/>
                </a:solidFill>
                <a:cs typeface="Arial"/>
              </a:rPr>
              <a:t>Gibellieri</a:t>
            </a:r>
            <a:r>
              <a:rPr lang="en-US" dirty="0">
                <a:cs typeface="Arial"/>
              </a:rPr>
              <a:t>, </a:t>
            </a:r>
            <a:r>
              <a:rPr lang="en-US" dirty="0">
                <a:cs typeface="Arial"/>
                <a:hlinkClick r:id="rId6"/>
              </a:rPr>
              <a:t>FCC week 2025 talk</a:t>
            </a:r>
            <a:r>
              <a:rPr lang="en-US" dirty="0">
                <a:cs typeface="Arial"/>
              </a:rPr>
              <a:t>)</a:t>
            </a:r>
            <a:endParaRPr lang="en-US" b="1" dirty="0">
              <a:cs typeface="Arial"/>
            </a:endParaRPr>
          </a:p>
          <a:p>
            <a:pPr marL="1200150" lvl="2" indent="-285750">
              <a:buFont typeface="Wingdings"/>
              <a:buChar char="§"/>
            </a:pPr>
            <a:r>
              <a:rPr lang="en-US" dirty="0">
                <a:cs typeface="Arial"/>
              </a:rPr>
              <a:t>Collaboration with optics, impedance, FLUKA, and engineering team to optimize the design</a:t>
            </a:r>
          </a:p>
          <a:p>
            <a:pPr marL="1200150" lvl="2" indent="-285750">
              <a:buFont typeface="Wingdings"/>
              <a:buChar char="§"/>
            </a:pPr>
            <a:r>
              <a:rPr lang="en-US" dirty="0">
                <a:cs typeface="Arial"/>
              </a:rPr>
              <a:t>First exploratory study on crystal collimation for FCC-ee (</a:t>
            </a:r>
            <a:r>
              <a:rPr lang="en-US" dirty="0">
                <a:cs typeface="Arial"/>
                <a:hlinkClick r:id="" action="ppaction://noaction"/>
              </a:rPr>
              <a:t>NIMA paper</a:t>
            </a:r>
            <a:r>
              <a:rPr lang="en-US" dirty="0">
                <a:cs typeface="Arial"/>
              </a:rPr>
              <a:t>)</a:t>
            </a:r>
          </a:p>
        </p:txBody>
      </p:sp>
      <p:pic>
        <p:nvPicPr>
          <p:cNvPr id="5" name="Picture 4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AB53D962-EAA4-8583-DAED-DDA328FD5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37" y="3763883"/>
            <a:ext cx="5640371" cy="2815783"/>
          </a:xfrm>
          <a:prstGeom prst="rect">
            <a:avLst/>
          </a:prstGeom>
        </p:spPr>
      </p:pic>
      <p:sp>
        <p:nvSpPr>
          <p:cNvPr id="6" name="CasellaDiTesto 20">
            <a:extLst>
              <a:ext uri="{FF2B5EF4-FFF2-40B4-BE49-F238E27FC236}">
                <a16:creationId xmlns:a16="http://schemas.microsoft.com/office/drawing/2014/main" id="{6C421C54-BA00-4BAD-57E1-545A2AC11D2C}"/>
              </a:ext>
            </a:extLst>
          </p:cNvPr>
          <p:cNvSpPr txBox="1"/>
          <p:nvPr/>
        </p:nvSpPr>
        <p:spPr>
          <a:xfrm>
            <a:off x="6095144" y="3513957"/>
            <a:ext cx="626345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FCC-</a:t>
            </a:r>
            <a:r>
              <a:rPr lang="it-IT" sz="1400" b="1" kern="0" dirty="0" err="1">
                <a:solidFill>
                  <a:srgbClr val="0033A0"/>
                </a:solidFill>
                <a:latin typeface="Arial"/>
              </a:rPr>
              <a:t>ee</a:t>
            </a:r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 </a:t>
            </a:r>
            <a:r>
              <a:rPr lang="it-IT" sz="1400" kern="0" dirty="0">
                <a:solidFill>
                  <a:srgbClr val="0033A0"/>
                </a:solidFill>
                <a:latin typeface="Arial"/>
              </a:rPr>
              <a:t>(</a:t>
            </a:r>
            <a:r>
              <a:rPr lang="it-IT" sz="1400" b="1" i="1" kern="0" dirty="0">
                <a:solidFill>
                  <a:srgbClr val="0033A0"/>
                </a:solidFill>
                <a:latin typeface="Arial"/>
              </a:rPr>
              <a:t>Z</a:t>
            </a:r>
            <a:r>
              <a:rPr lang="it-IT" sz="1400" kern="0" dirty="0">
                <a:solidFill>
                  <a:srgbClr val="0033A0"/>
                </a:solidFill>
                <a:latin typeface="Arial"/>
              </a:rPr>
              <a:t>)</a:t>
            </a:r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 </a:t>
            </a:r>
            <a:r>
              <a:rPr lang="it-IT" sz="1400" b="1" kern="0" dirty="0" err="1">
                <a:solidFill>
                  <a:srgbClr val="0033A0"/>
                </a:solidFill>
                <a:latin typeface="Arial"/>
              </a:rPr>
              <a:t>beam</a:t>
            </a:r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 </a:t>
            </a:r>
            <a:r>
              <a:rPr lang="it-IT" sz="1400" b="1" kern="0" dirty="0" err="1">
                <a:solidFill>
                  <a:srgbClr val="0033A0"/>
                </a:solidFill>
                <a:latin typeface="Arial"/>
              </a:rPr>
              <a:t>halo</a:t>
            </a:r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 </a:t>
            </a:r>
            <a:r>
              <a:rPr lang="it-IT" sz="1400" b="1" kern="0" dirty="0" err="1">
                <a:solidFill>
                  <a:srgbClr val="0033A0"/>
                </a:solidFill>
                <a:latin typeface="Arial"/>
              </a:rPr>
              <a:t>collimator</a:t>
            </a:r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 </a:t>
            </a:r>
            <a:r>
              <a:rPr lang="it-IT" sz="1400" b="1" kern="0" dirty="0" err="1">
                <a:solidFill>
                  <a:srgbClr val="0033A0"/>
                </a:solidFill>
                <a:latin typeface="Arial"/>
              </a:rPr>
              <a:t>parameters</a:t>
            </a:r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 and settings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EE151A0-3ED7-16BF-F372-A18B5B2E1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008336"/>
              </p:ext>
            </p:extLst>
          </p:nvPr>
        </p:nvGraphicFramePr>
        <p:xfrm>
          <a:off x="6224440" y="3831399"/>
          <a:ext cx="5517785" cy="2476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9595">
                  <a:extLst>
                    <a:ext uri="{9D8B030D-6E8A-4147-A177-3AD203B41FA5}">
                      <a16:colId xmlns:a16="http://schemas.microsoft.com/office/drawing/2014/main" val="3639624961"/>
                    </a:ext>
                  </a:extLst>
                </a:gridCol>
                <a:gridCol w="569771">
                  <a:extLst>
                    <a:ext uri="{9D8B030D-6E8A-4147-A177-3AD203B41FA5}">
                      <a16:colId xmlns:a16="http://schemas.microsoft.com/office/drawing/2014/main" val="3817924054"/>
                    </a:ext>
                  </a:extLst>
                </a:gridCol>
                <a:gridCol w="749699">
                  <a:extLst>
                    <a:ext uri="{9D8B030D-6E8A-4147-A177-3AD203B41FA5}">
                      <a16:colId xmlns:a16="http://schemas.microsoft.com/office/drawing/2014/main" val="3043970311"/>
                    </a:ext>
                  </a:extLst>
                </a:gridCol>
                <a:gridCol w="979607">
                  <a:extLst>
                    <a:ext uri="{9D8B030D-6E8A-4147-A177-3AD203B41FA5}">
                      <a16:colId xmlns:a16="http://schemas.microsoft.com/office/drawing/2014/main" val="4216797740"/>
                    </a:ext>
                  </a:extLst>
                </a:gridCol>
                <a:gridCol w="689723">
                  <a:extLst>
                    <a:ext uri="{9D8B030D-6E8A-4147-A177-3AD203B41FA5}">
                      <a16:colId xmlns:a16="http://schemas.microsoft.com/office/drawing/2014/main" val="2503156070"/>
                    </a:ext>
                  </a:extLst>
                </a:gridCol>
                <a:gridCol w="829667">
                  <a:extLst>
                    <a:ext uri="{9D8B030D-6E8A-4147-A177-3AD203B41FA5}">
                      <a16:colId xmlns:a16="http://schemas.microsoft.com/office/drawing/2014/main" val="2018157889"/>
                    </a:ext>
                  </a:extLst>
                </a:gridCol>
                <a:gridCol w="689723">
                  <a:extLst>
                    <a:ext uri="{9D8B030D-6E8A-4147-A177-3AD203B41FA5}">
                      <a16:colId xmlns:a16="http://schemas.microsoft.com/office/drawing/2014/main" val="1111874299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Name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Plane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Material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Length [cm]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Gap [</a:t>
                      </a:r>
                      <a:r>
                        <a:rPr lang="el-GR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σ]</a:t>
                      </a:r>
                      <a:endParaRPr lang="el-GR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Gap [mm]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l-GR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δ</a:t>
                      </a:r>
                      <a:r>
                        <a:rPr lang="en-US" sz="650" b="1" baseline="-25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cut</a:t>
                      </a: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 [%]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69398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TCP.H.B1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C-based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9.5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1785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TCP.V.B1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C-based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1.4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15957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TCS.H1.B1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Mo-based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10.5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6.2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174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TCS.V1.B1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Mo-based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2.2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828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TCS.H2.B1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Mo-based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10.5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6.5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70234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TCS.V2.B1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Mo-based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it-IT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3.6</a:t>
                      </a:r>
                      <a:endParaRPr lang="it-IT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12057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TCP.HP.B1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C-based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12.5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1.1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9431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TCS.HP1.B1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Mo-based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11.0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3.5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0827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TCS.HP2.B1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Mo-based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8.3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55693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FB7DF2A-8CF9-8A5B-5A1A-65C3C5A59AEF}"/>
              </a:ext>
            </a:extLst>
          </p:cNvPr>
          <p:cNvSpPr txBox="1"/>
          <p:nvPr/>
        </p:nvSpPr>
        <p:spPr>
          <a:xfrm>
            <a:off x="1299697" y="3580629"/>
            <a:ext cx="145228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err="1">
                <a:solidFill>
                  <a:srgbClr val="0033A0"/>
                </a:solidFill>
                <a:cs typeface="Arial"/>
              </a:rPr>
              <a:t>betatron</a:t>
            </a:r>
            <a:endParaRPr lang="en-US" sz="1400">
              <a:solidFill>
                <a:srgbClr val="0033A0"/>
              </a:solidFill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53C28B-147B-4335-6189-3B4B806DA73E}"/>
              </a:ext>
            </a:extLst>
          </p:cNvPr>
          <p:cNvSpPr txBox="1"/>
          <p:nvPr/>
        </p:nvSpPr>
        <p:spPr>
          <a:xfrm>
            <a:off x="3554274" y="3580629"/>
            <a:ext cx="145228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33A0"/>
                </a:solidFill>
                <a:cs typeface="Arial"/>
              </a:rPr>
              <a:t>off-momentum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07B3C1E-B25E-F904-037F-8D5410069089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E4CEA6B-7CA7-D3FF-185E-B9FFC0A48E90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72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2FB82-260C-F016-C8E7-15AB062B6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814784CF-6E90-5816-2C7C-4F920802A19E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906C866A-B779-92FA-8A3A-A941BD65E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5E0271E-1AEF-32F2-195C-255B922F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6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FF8733-4D4C-7A27-9A9A-4FF775CDD81A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4000" b="1" err="1">
                <a:solidFill>
                  <a:srgbClr val="0033A0"/>
                </a:solidFill>
              </a:rPr>
              <a:t>Shower</a:t>
            </a:r>
            <a:r>
              <a:rPr lang="it-IT" sz="4000" b="1">
                <a:solidFill>
                  <a:srgbClr val="0033A0"/>
                </a:solidFill>
              </a:rPr>
              <a:t> </a:t>
            </a:r>
            <a:r>
              <a:rPr lang="it-IT" sz="4000" b="1" err="1">
                <a:solidFill>
                  <a:srgbClr val="0033A0"/>
                </a:solidFill>
              </a:rPr>
              <a:t>absorbers</a:t>
            </a:r>
            <a:endParaRPr lang="it-IT" sz="4000" b="1" err="1">
              <a:solidFill>
                <a:srgbClr val="0033A0"/>
              </a:solidFill>
              <a:cs typeface="Arial"/>
            </a:endParaRPr>
          </a:p>
        </p:txBody>
      </p:sp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E73D43F5-02A1-9145-8C65-802188638A4A}"/>
              </a:ext>
            </a:extLst>
          </p:cNvPr>
          <p:cNvGrpSpPr/>
          <p:nvPr/>
        </p:nvGrpSpPr>
        <p:grpSpPr>
          <a:xfrm>
            <a:off x="94913" y="2630849"/>
            <a:ext cx="12097083" cy="3636021"/>
            <a:chOff x="168220" y="2171660"/>
            <a:chExt cx="12584495" cy="3313039"/>
          </a:xfrm>
        </p:grpSpPr>
        <p:grpSp>
          <p:nvGrpSpPr>
            <p:cNvPr id="1080" name="Group 1079">
              <a:extLst>
                <a:ext uri="{FF2B5EF4-FFF2-40B4-BE49-F238E27FC236}">
                  <a16:creationId xmlns:a16="http://schemas.microsoft.com/office/drawing/2014/main" id="{D1553782-DFE1-FF0B-7156-7378A4712990}"/>
                </a:ext>
              </a:extLst>
            </p:cNvPr>
            <p:cNvGrpSpPr/>
            <p:nvPr/>
          </p:nvGrpSpPr>
          <p:grpSpPr>
            <a:xfrm>
              <a:off x="168220" y="2492639"/>
              <a:ext cx="12584495" cy="2992060"/>
              <a:chOff x="168220" y="2492639"/>
              <a:chExt cx="12584495" cy="2992060"/>
            </a:xfrm>
          </p:grpSpPr>
          <p:grpSp>
            <p:nvGrpSpPr>
              <p:cNvPr id="1095" name="Group 1094">
                <a:extLst>
                  <a:ext uri="{FF2B5EF4-FFF2-40B4-BE49-F238E27FC236}">
                    <a16:creationId xmlns:a16="http://schemas.microsoft.com/office/drawing/2014/main" id="{88AF3F7D-2F5A-9786-EF78-5191B7AD9B9B}"/>
                  </a:ext>
                </a:extLst>
              </p:cNvPr>
              <p:cNvGrpSpPr/>
              <p:nvPr/>
            </p:nvGrpSpPr>
            <p:grpSpPr>
              <a:xfrm>
                <a:off x="168220" y="2592318"/>
                <a:ext cx="12584495" cy="2892381"/>
                <a:chOff x="135632" y="-653688"/>
                <a:chExt cx="12584495" cy="2892381"/>
              </a:xfrm>
            </p:grpSpPr>
            <p:grpSp>
              <p:nvGrpSpPr>
                <p:cNvPr id="1104" name="Group 1103">
                  <a:extLst>
                    <a:ext uri="{FF2B5EF4-FFF2-40B4-BE49-F238E27FC236}">
                      <a16:creationId xmlns:a16="http://schemas.microsoft.com/office/drawing/2014/main" id="{202C4508-6E32-4822-3ED2-780B7A94A1A2}"/>
                    </a:ext>
                  </a:extLst>
                </p:cNvPr>
                <p:cNvGrpSpPr/>
                <p:nvPr/>
              </p:nvGrpSpPr>
              <p:grpSpPr>
                <a:xfrm>
                  <a:off x="135632" y="-653688"/>
                  <a:ext cx="12584495" cy="2892381"/>
                  <a:chOff x="101323" y="-642381"/>
                  <a:chExt cx="12584495" cy="2892381"/>
                </a:xfrm>
              </p:grpSpPr>
              <p:grpSp>
                <p:nvGrpSpPr>
                  <p:cNvPr id="1111" name="Group 1110">
                    <a:extLst>
                      <a:ext uri="{FF2B5EF4-FFF2-40B4-BE49-F238E27FC236}">
                        <a16:creationId xmlns:a16="http://schemas.microsoft.com/office/drawing/2014/main" id="{BCD36883-4406-85BE-BFAE-E5D9FB2CA3CF}"/>
                      </a:ext>
                    </a:extLst>
                  </p:cNvPr>
                  <p:cNvGrpSpPr/>
                  <p:nvPr/>
                </p:nvGrpSpPr>
                <p:grpSpPr>
                  <a:xfrm>
                    <a:off x="101323" y="963875"/>
                    <a:ext cx="11423761" cy="1286125"/>
                    <a:chOff x="101323" y="766636"/>
                    <a:chExt cx="11423761" cy="1286125"/>
                  </a:xfrm>
                </p:grpSpPr>
                <p:sp>
                  <p:nvSpPr>
                    <p:cNvPr id="1125" name="Rectangle 1124">
                      <a:extLst>
                        <a:ext uri="{FF2B5EF4-FFF2-40B4-BE49-F238E27FC236}">
                          <a16:creationId xmlns:a16="http://schemas.microsoft.com/office/drawing/2014/main" id="{032F96AA-677D-B3CC-DFE6-E1370B3691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23" y="766636"/>
                      <a:ext cx="11423761" cy="1265986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126" name="Group 1125">
                      <a:extLst>
                        <a:ext uri="{FF2B5EF4-FFF2-40B4-BE49-F238E27FC236}">
                          <a16:creationId xmlns:a16="http://schemas.microsoft.com/office/drawing/2014/main" id="{C6FE03CC-9E88-6948-75B2-75CFD6027B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939" y="1066564"/>
                      <a:ext cx="11012682" cy="986197"/>
                      <a:chOff x="272939" y="1066564"/>
                      <a:chExt cx="11012682" cy="986197"/>
                    </a:xfrm>
                  </p:grpSpPr>
                  <p:grpSp>
                    <p:nvGrpSpPr>
                      <p:cNvPr id="1127" name="Group 1126">
                        <a:extLst>
                          <a:ext uri="{FF2B5EF4-FFF2-40B4-BE49-F238E27FC236}">
                            <a16:creationId xmlns:a16="http://schemas.microsoft.com/office/drawing/2014/main" id="{24B23084-84A2-0828-7735-997B7836857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215373" y="1066564"/>
                        <a:ext cx="1431388" cy="550534"/>
                        <a:chOff x="530087" y="967409"/>
                        <a:chExt cx="2239617" cy="861391"/>
                      </a:xfrm>
                    </p:grpSpPr>
                    <p:sp>
                      <p:nvSpPr>
                        <p:cNvPr id="1155" name="Rectangle 1154">
                          <a:extLst>
                            <a:ext uri="{FF2B5EF4-FFF2-40B4-BE49-F238E27FC236}">
                              <a16:creationId xmlns:a16="http://schemas.microsoft.com/office/drawing/2014/main" id="{58923999-6ECF-F570-E318-A8017A315B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087" y="967409"/>
                          <a:ext cx="2239617" cy="861391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2">
                            <a:shade val="15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56" name="Rectangle 1155">
                          <a:extLst>
                            <a:ext uri="{FF2B5EF4-FFF2-40B4-BE49-F238E27FC236}">
                              <a16:creationId xmlns:a16="http://schemas.microsoft.com/office/drawing/2014/main" id="{91046AAC-1240-DDC3-2975-8F959E92DC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30" y="1040297"/>
                          <a:ext cx="2014330" cy="357807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57" name="Rectangle 1156">
                          <a:extLst>
                            <a:ext uri="{FF2B5EF4-FFF2-40B4-BE49-F238E27FC236}">
                              <a16:creationId xmlns:a16="http://schemas.microsoft.com/office/drawing/2014/main" id="{43C8C22E-6622-5035-4A43-F9990196D6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30" y="1414669"/>
                          <a:ext cx="2014330" cy="357807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128" name="Group 1127">
                        <a:extLst>
                          <a:ext uri="{FF2B5EF4-FFF2-40B4-BE49-F238E27FC236}">
                            <a16:creationId xmlns:a16="http://schemas.microsoft.com/office/drawing/2014/main" id="{C8E21C1C-C674-DD53-DEF2-7FF0E62EE6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59405" y="1072509"/>
                        <a:ext cx="1431388" cy="550534"/>
                        <a:chOff x="530087" y="967409"/>
                        <a:chExt cx="2239617" cy="861391"/>
                      </a:xfrm>
                    </p:grpSpPr>
                    <p:sp>
                      <p:nvSpPr>
                        <p:cNvPr id="1152" name="Rectangle 1151">
                          <a:extLst>
                            <a:ext uri="{FF2B5EF4-FFF2-40B4-BE49-F238E27FC236}">
                              <a16:creationId xmlns:a16="http://schemas.microsoft.com/office/drawing/2014/main" id="{488F5E93-CF9D-7A90-F56D-445CB91289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087" y="967409"/>
                          <a:ext cx="2239617" cy="861391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2">
                            <a:shade val="15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53" name="Rectangle 1152">
                          <a:extLst>
                            <a:ext uri="{FF2B5EF4-FFF2-40B4-BE49-F238E27FC236}">
                              <a16:creationId xmlns:a16="http://schemas.microsoft.com/office/drawing/2014/main" id="{D7774289-27D3-93BF-EE5D-E38A9E28CA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30" y="1040297"/>
                          <a:ext cx="2014330" cy="357807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54" name="Rectangle 1153">
                          <a:extLst>
                            <a:ext uri="{FF2B5EF4-FFF2-40B4-BE49-F238E27FC236}">
                              <a16:creationId xmlns:a16="http://schemas.microsoft.com/office/drawing/2014/main" id="{6E64AAD7-6202-A58B-0B52-B9C5322FDD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30" y="1414669"/>
                          <a:ext cx="2014330" cy="357807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129" name="Group 1128">
                        <a:extLst>
                          <a:ext uri="{FF2B5EF4-FFF2-40B4-BE49-F238E27FC236}">
                            <a16:creationId xmlns:a16="http://schemas.microsoft.com/office/drawing/2014/main" id="{411A18BA-E415-7BBE-B4E5-5897D8D5DA9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303436" y="1072509"/>
                        <a:ext cx="1431389" cy="550534"/>
                        <a:chOff x="530087" y="967409"/>
                        <a:chExt cx="2239617" cy="861391"/>
                      </a:xfrm>
                    </p:grpSpPr>
                    <p:sp>
                      <p:nvSpPr>
                        <p:cNvPr id="1149" name="Rectangle 1148">
                          <a:extLst>
                            <a:ext uri="{FF2B5EF4-FFF2-40B4-BE49-F238E27FC236}">
                              <a16:creationId xmlns:a16="http://schemas.microsoft.com/office/drawing/2014/main" id="{1EBD26ED-DFDC-CE24-4444-AD7B136303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087" y="967409"/>
                          <a:ext cx="2239617" cy="861391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2">
                            <a:shade val="15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50" name="Rectangle 1149">
                          <a:extLst>
                            <a:ext uri="{FF2B5EF4-FFF2-40B4-BE49-F238E27FC236}">
                              <a16:creationId xmlns:a16="http://schemas.microsoft.com/office/drawing/2014/main" id="{774BC141-35F6-03AC-A5A6-95472A8EC6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30" y="1040297"/>
                          <a:ext cx="2014330" cy="357807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51" name="Rectangle 1150">
                          <a:extLst>
                            <a:ext uri="{FF2B5EF4-FFF2-40B4-BE49-F238E27FC236}">
                              <a16:creationId xmlns:a16="http://schemas.microsoft.com/office/drawing/2014/main" id="{C32DF4B9-EB75-40F6-427D-4956095A48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30" y="1414669"/>
                          <a:ext cx="2014330" cy="357807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130" name="Group 1129">
                        <a:extLst>
                          <a:ext uri="{FF2B5EF4-FFF2-40B4-BE49-F238E27FC236}">
                            <a16:creationId xmlns:a16="http://schemas.microsoft.com/office/drawing/2014/main" id="{A9EE83FB-D0EC-D735-42A1-8A08722CD31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47468" y="1083096"/>
                        <a:ext cx="1431389" cy="550534"/>
                        <a:chOff x="530087" y="967409"/>
                        <a:chExt cx="2239617" cy="861391"/>
                      </a:xfrm>
                    </p:grpSpPr>
                    <p:sp>
                      <p:nvSpPr>
                        <p:cNvPr id="1146" name="Rectangle 1145">
                          <a:extLst>
                            <a:ext uri="{FF2B5EF4-FFF2-40B4-BE49-F238E27FC236}">
                              <a16:creationId xmlns:a16="http://schemas.microsoft.com/office/drawing/2014/main" id="{68D25C5B-DCB9-8224-1D0D-AE61AA7EE4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087" y="967409"/>
                          <a:ext cx="2239617" cy="861391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2">
                            <a:shade val="15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47" name="Rectangle 1146">
                          <a:extLst>
                            <a:ext uri="{FF2B5EF4-FFF2-40B4-BE49-F238E27FC236}">
                              <a16:creationId xmlns:a16="http://schemas.microsoft.com/office/drawing/2014/main" id="{C3DCFCF6-2D90-393F-BFE6-943664878F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30" y="1040297"/>
                          <a:ext cx="2014330" cy="357807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48" name="Rectangle 1147">
                          <a:extLst>
                            <a:ext uri="{FF2B5EF4-FFF2-40B4-BE49-F238E27FC236}">
                              <a16:creationId xmlns:a16="http://schemas.microsoft.com/office/drawing/2014/main" id="{008A01B5-AFB1-B445-FC33-22DDD31AD4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30" y="1414669"/>
                          <a:ext cx="2014330" cy="357807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131" name="Group 1130">
                        <a:extLst>
                          <a:ext uri="{FF2B5EF4-FFF2-40B4-BE49-F238E27FC236}">
                            <a16:creationId xmlns:a16="http://schemas.microsoft.com/office/drawing/2014/main" id="{8CA0B347-FEDA-B529-6209-C596C2595A6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50850" y="1083095"/>
                        <a:ext cx="1431389" cy="550534"/>
                        <a:chOff x="530087" y="967409"/>
                        <a:chExt cx="2239617" cy="861391"/>
                      </a:xfrm>
                    </p:grpSpPr>
                    <p:sp>
                      <p:nvSpPr>
                        <p:cNvPr id="1143" name="Rectangle 1142">
                          <a:extLst>
                            <a:ext uri="{FF2B5EF4-FFF2-40B4-BE49-F238E27FC236}">
                              <a16:creationId xmlns:a16="http://schemas.microsoft.com/office/drawing/2014/main" id="{FE6650FC-BCC4-3349-FAC5-4429E95A26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087" y="967409"/>
                          <a:ext cx="2239617" cy="861391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2">
                            <a:shade val="15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44" name="Rectangle 1143">
                          <a:extLst>
                            <a:ext uri="{FF2B5EF4-FFF2-40B4-BE49-F238E27FC236}">
                              <a16:creationId xmlns:a16="http://schemas.microsoft.com/office/drawing/2014/main" id="{7D35CC85-58C8-9799-A4C7-B17F07581B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30" y="1040297"/>
                          <a:ext cx="2014330" cy="357807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45" name="Rectangle 1144">
                          <a:extLst>
                            <a:ext uri="{FF2B5EF4-FFF2-40B4-BE49-F238E27FC236}">
                              <a16:creationId xmlns:a16="http://schemas.microsoft.com/office/drawing/2014/main" id="{99F0A777-7EDC-CA53-B349-FBB7119704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30" y="1414669"/>
                          <a:ext cx="2014330" cy="357807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132" name="Group 1131">
                        <a:extLst>
                          <a:ext uri="{FF2B5EF4-FFF2-40B4-BE49-F238E27FC236}">
                            <a16:creationId xmlns:a16="http://schemas.microsoft.com/office/drawing/2014/main" id="{388CF13C-B603-8F4D-FA8F-31DEF71D07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854232" y="1066564"/>
                        <a:ext cx="1431389" cy="550534"/>
                        <a:chOff x="530087" y="967409"/>
                        <a:chExt cx="2239617" cy="861391"/>
                      </a:xfrm>
                    </p:grpSpPr>
                    <p:sp>
                      <p:nvSpPr>
                        <p:cNvPr id="1140" name="Rectangle 1139">
                          <a:extLst>
                            <a:ext uri="{FF2B5EF4-FFF2-40B4-BE49-F238E27FC236}">
                              <a16:creationId xmlns:a16="http://schemas.microsoft.com/office/drawing/2014/main" id="{098690BB-C976-E4F7-0B14-7F53301B9D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087" y="967409"/>
                          <a:ext cx="2239617" cy="861391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2">
                            <a:shade val="15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41" name="Rectangle 1140">
                          <a:extLst>
                            <a:ext uri="{FF2B5EF4-FFF2-40B4-BE49-F238E27FC236}">
                              <a16:creationId xmlns:a16="http://schemas.microsoft.com/office/drawing/2014/main" id="{E42A3D0F-24B3-B2DD-B8EA-AEF4E01E87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30" y="1040297"/>
                          <a:ext cx="2014330" cy="357807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42" name="Rectangle 1141">
                          <a:extLst>
                            <a:ext uri="{FF2B5EF4-FFF2-40B4-BE49-F238E27FC236}">
                              <a16:creationId xmlns:a16="http://schemas.microsoft.com/office/drawing/2014/main" id="{C61CD221-1414-C5A4-71F1-680FBCABD9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30" y="1414669"/>
                          <a:ext cx="2014330" cy="357807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133" name="TextBox 1132">
                        <a:extLst>
                          <a:ext uri="{FF2B5EF4-FFF2-40B4-BE49-F238E27FC236}">
                            <a16:creationId xmlns:a16="http://schemas.microsoft.com/office/drawing/2014/main" id="{D1F37869-EBB9-E9B5-B515-E73D375A9A5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52151" y="1679681"/>
                        <a:ext cx="1101135" cy="36933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/>
                          <a:t>Primary V</a:t>
                        </a:r>
                      </a:p>
                    </p:txBody>
                  </p:sp>
                  <p:sp>
                    <p:nvSpPr>
                      <p:cNvPr id="1134" name="TextBox 1133">
                        <a:extLst>
                          <a:ext uri="{FF2B5EF4-FFF2-40B4-BE49-F238E27FC236}">
                            <a16:creationId xmlns:a16="http://schemas.microsoft.com/office/drawing/2014/main" id="{BC4272A0-93B9-8B8C-F692-182662E8AE7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30291" y="1678508"/>
                        <a:ext cx="1360501" cy="3365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/>
                          <a:t>Primary H</a:t>
                        </a:r>
                      </a:p>
                    </p:txBody>
                  </p:sp>
                  <p:sp>
                    <p:nvSpPr>
                      <p:cNvPr id="1135" name="TextBox 1134">
                        <a:extLst>
                          <a:ext uri="{FF2B5EF4-FFF2-40B4-BE49-F238E27FC236}">
                            <a16:creationId xmlns:a16="http://schemas.microsoft.com/office/drawing/2014/main" id="{8C760BE7-1088-6EDF-4CDD-E2336930F7F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356916" y="1655435"/>
                        <a:ext cx="136050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/>
                          <a:t>Secondary H</a:t>
                        </a:r>
                      </a:p>
                    </p:txBody>
                  </p:sp>
                  <p:sp>
                    <p:nvSpPr>
                      <p:cNvPr id="1136" name="TextBox 1135">
                        <a:extLst>
                          <a:ext uri="{FF2B5EF4-FFF2-40B4-BE49-F238E27FC236}">
                            <a16:creationId xmlns:a16="http://schemas.microsoft.com/office/drawing/2014/main" id="{B67A6409-DC96-8405-404C-1A239639566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78893" y="1683429"/>
                        <a:ext cx="134767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/>
                          <a:t>Secondary V</a:t>
                        </a:r>
                      </a:p>
                    </p:txBody>
                  </p:sp>
                  <p:sp>
                    <p:nvSpPr>
                      <p:cNvPr id="1137" name="TextBox 1136">
                        <a:extLst>
                          <a:ext uri="{FF2B5EF4-FFF2-40B4-BE49-F238E27FC236}">
                            <a16:creationId xmlns:a16="http://schemas.microsoft.com/office/drawing/2014/main" id="{2706FD00-1842-0BEC-2C1E-BF74C5F0052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407022" y="1655435"/>
                        <a:ext cx="136050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/>
                          <a:t>Secondary H</a:t>
                        </a:r>
                      </a:p>
                    </p:txBody>
                  </p:sp>
                  <p:sp>
                    <p:nvSpPr>
                      <p:cNvPr id="1138" name="TextBox 1137">
                        <a:extLst>
                          <a:ext uri="{FF2B5EF4-FFF2-40B4-BE49-F238E27FC236}">
                            <a16:creationId xmlns:a16="http://schemas.microsoft.com/office/drawing/2014/main" id="{23B3AB36-7F34-BDBC-74AA-E51FAB0288B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875690" y="1655435"/>
                        <a:ext cx="134767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/>
                          <a:t>Secondary V</a:t>
                        </a:r>
                      </a:p>
                    </p:txBody>
                  </p:sp>
                  <p:sp>
                    <p:nvSpPr>
                      <p:cNvPr id="1139" name="TextBox 1138">
                        <a:extLst>
                          <a:ext uri="{FF2B5EF4-FFF2-40B4-BE49-F238E27FC236}">
                            <a16:creationId xmlns:a16="http://schemas.microsoft.com/office/drawing/2014/main" id="{4BA2E855-D13A-8D4A-5ACD-120A28DAA38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72939" y="1157164"/>
                        <a:ext cx="1829540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/>
                          <a:t>50% Vertical impact</a:t>
                        </a:r>
                      </a:p>
                      <a:p>
                        <a:r>
                          <a:rPr lang="en-US" sz="1400"/>
                          <a:t>50% Horizontal impact</a:t>
                        </a:r>
                      </a:p>
                    </p:txBody>
                  </p:sp>
                </p:grpSp>
              </p:grpSp>
              <p:sp>
                <p:nvSpPr>
                  <p:cNvPr id="1112" name="TextBox 1111">
                    <a:extLst>
                      <a:ext uri="{FF2B5EF4-FFF2-40B4-BE49-F238E27FC236}">
                        <a16:creationId xmlns:a16="http://schemas.microsoft.com/office/drawing/2014/main" id="{68DFFE7B-7544-FCB0-8C5C-15213D120638}"/>
                      </a:ext>
                    </a:extLst>
                  </p:cNvPr>
                  <p:cNvSpPr txBox="1"/>
                  <p:nvPr/>
                </p:nvSpPr>
                <p:spPr>
                  <a:xfrm>
                    <a:off x="9841196" y="-642381"/>
                    <a:ext cx="2844622" cy="1093706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/>
                      <a:t>All quadrupoles : 0.78 %</a:t>
                    </a:r>
                  </a:p>
                  <a:p>
                    <a:endParaRPr lang="en-US"/>
                  </a:p>
                  <a:p>
                    <a:r>
                      <a:rPr lang="en-US"/>
                      <a:t>Tunnel/earth/vacuum chamber: 15.1 %</a:t>
                    </a:r>
                  </a:p>
                </p:txBody>
              </p:sp>
              <p:sp>
                <p:nvSpPr>
                  <p:cNvPr id="1113" name="TextBox 1112">
                    <a:extLst>
                      <a:ext uri="{FF2B5EF4-FFF2-40B4-BE49-F238E27FC236}">
                        <a16:creationId xmlns:a16="http://schemas.microsoft.com/office/drawing/2014/main" id="{27AB71DE-FCB9-522D-76F4-604134209F6D}"/>
                      </a:ext>
                    </a:extLst>
                  </p:cNvPr>
                  <p:cNvSpPr txBox="1"/>
                  <p:nvPr/>
                </p:nvSpPr>
                <p:spPr>
                  <a:xfrm>
                    <a:off x="2466836" y="1237294"/>
                    <a:ext cx="8114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/>
                      <a:t>0.10 %</a:t>
                    </a:r>
                  </a:p>
                </p:txBody>
              </p:sp>
              <p:sp>
                <p:nvSpPr>
                  <p:cNvPr id="1114" name="TextBox 1113">
                    <a:extLst>
                      <a:ext uri="{FF2B5EF4-FFF2-40B4-BE49-F238E27FC236}">
                        <a16:creationId xmlns:a16="http://schemas.microsoft.com/office/drawing/2014/main" id="{DA802489-CA74-6DE3-02AA-EB63B453D353}"/>
                      </a:ext>
                    </a:extLst>
                  </p:cNvPr>
                  <p:cNvSpPr txBox="1"/>
                  <p:nvPr/>
                </p:nvSpPr>
                <p:spPr>
                  <a:xfrm>
                    <a:off x="4045695" y="1248285"/>
                    <a:ext cx="8114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/>
                      <a:t>0.18 %</a:t>
                    </a:r>
                  </a:p>
                </p:txBody>
              </p:sp>
              <p:sp>
                <p:nvSpPr>
                  <p:cNvPr id="1115" name="TextBox 1114">
                    <a:extLst>
                      <a:ext uri="{FF2B5EF4-FFF2-40B4-BE49-F238E27FC236}">
                        <a16:creationId xmlns:a16="http://schemas.microsoft.com/office/drawing/2014/main" id="{2CDD00B5-6D02-51C8-2B8A-4E5747ABF9F5}"/>
                      </a:ext>
                    </a:extLst>
                  </p:cNvPr>
                  <p:cNvSpPr txBox="1"/>
                  <p:nvPr/>
                </p:nvSpPr>
                <p:spPr>
                  <a:xfrm>
                    <a:off x="5546462" y="1248285"/>
                    <a:ext cx="8114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/>
                      <a:t>10.5 %</a:t>
                    </a:r>
                  </a:p>
                </p:txBody>
              </p:sp>
              <p:sp>
                <p:nvSpPr>
                  <p:cNvPr id="1116" name="TextBox 1115">
                    <a:extLst>
                      <a:ext uri="{FF2B5EF4-FFF2-40B4-BE49-F238E27FC236}">
                        <a16:creationId xmlns:a16="http://schemas.microsoft.com/office/drawing/2014/main" id="{40A5E558-A84D-CB33-ED62-B674A188C63F}"/>
                      </a:ext>
                    </a:extLst>
                  </p:cNvPr>
                  <p:cNvSpPr txBox="1"/>
                  <p:nvPr/>
                </p:nvSpPr>
                <p:spPr>
                  <a:xfrm>
                    <a:off x="7153424" y="1261199"/>
                    <a:ext cx="8114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/>
                      <a:t>3.17 %</a:t>
                    </a:r>
                  </a:p>
                </p:txBody>
              </p:sp>
              <p:sp>
                <p:nvSpPr>
                  <p:cNvPr id="1117" name="TextBox 1116">
                    <a:extLst>
                      <a:ext uri="{FF2B5EF4-FFF2-40B4-BE49-F238E27FC236}">
                        <a16:creationId xmlns:a16="http://schemas.microsoft.com/office/drawing/2014/main" id="{42969B43-C9DD-A0F6-42E4-A34AF9675461}"/>
                      </a:ext>
                    </a:extLst>
                  </p:cNvPr>
                  <p:cNvSpPr txBox="1"/>
                  <p:nvPr/>
                </p:nvSpPr>
                <p:spPr>
                  <a:xfrm>
                    <a:off x="8630151" y="1246007"/>
                    <a:ext cx="8114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/>
                      <a:t>0.08 %</a:t>
                    </a:r>
                  </a:p>
                </p:txBody>
              </p:sp>
              <p:sp>
                <p:nvSpPr>
                  <p:cNvPr id="1118" name="TextBox 1117">
                    <a:extLst>
                      <a:ext uri="{FF2B5EF4-FFF2-40B4-BE49-F238E27FC236}">
                        <a16:creationId xmlns:a16="http://schemas.microsoft.com/office/drawing/2014/main" id="{C8CCA49B-99C9-2760-2C53-506A59BFC4A9}"/>
                      </a:ext>
                    </a:extLst>
                  </p:cNvPr>
                  <p:cNvSpPr txBox="1"/>
                  <p:nvPr/>
                </p:nvSpPr>
                <p:spPr>
                  <a:xfrm>
                    <a:off x="10136151" y="1230341"/>
                    <a:ext cx="8114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/>
                      <a:t>0.06 %</a:t>
                    </a:r>
                  </a:p>
                </p:txBody>
              </p:sp>
              <p:sp>
                <p:nvSpPr>
                  <p:cNvPr id="1119" name="TextBox 1118">
                    <a:extLst>
                      <a:ext uri="{FF2B5EF4-FFF2-40B4-BE49-F238E27FC236}">
                        <a16:creationId xmlns:a16="http://schemas.microsoft.com/office/drawing/2014/main" id="{D0FDD8B0-86F1-6A7A-2D5C-5BA6CAC24DE6}"/>
                      </a:ext>
                    </a:extLst>
                  </p:cNvPr>
                  <p:cNvSpPr txBox="1"/>
                  <p:nvPr/>
                </p:nvSpPr>
                <p:spPr>
                  <a:xfrm>
                    <a:off x="2464935" y="1472034"/>
                    <a:ext cx="92845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/>
                      <a:t>0.012 %</a:t>
                    </a:r>
                  </a:p>
                </p:txBody>
              </p:sp>
              <p:sp>
                <p:nvSpPr>
                  <p:cNvPr id="1120" name="TextBox 1119">
                    <a:extLst>
                      <a:ext uri="{FF2B5EF4-FFF2-40B4-BE49-F238E27FC236}">
                        <a16:creationId xmlns:a16="http://schemas.microsoft.com/office/drawing/2014/main" id="{24908712-6EA4-A2CB-0276-94BCFD189D96}"/>
                      </a:ext>
                    </a:extLst>
                  </p:cNvPr>
                  <p:cNvSpPr txBox="1"/>
                  <p:nvPr/>
                </p:nvSpPr>
                <p:spPr>
                  <a:xfrm>
                    <a:off x="4038748" y="1483675"/>
                    <a:ext cx="8114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/>
                      <a:t>0.09 %</a:t>
                    </a:r>
                  </a:p>
                </p:txBody>
              </p:sp>
              <p:sp>
                <p:nvSpPr>
                  <p:cNvPr id="1121" name="TextBox 1120">
                    <a:extLst>
                      <a:ext uri="{FF2B5EF4-FFF2-40B4-BE49-F238E27FC236}">
                        <a16:creationId xmlns:a16="http://schemas.microsoft.com/office/drawing/2014/main" id="{5C018799-E535-4701-B449-C8CCD9F546E5}"/>
                      </a:ext>
                    </a:extLst>
                  </p:cNvPr>
                  <p:cNvSpPr txBox="1"/>
                  <p:nvPr/>
                </p:nvSpPr>
                <p:spPr>
                  <a:xfrm>
                    <a:off x="5541020" y="1483675"/>
                    <a:ext cx="8114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/>
                      <a:t>19.1 %</a:t>
                    </a:r>
                  </a:p>
                </p:txBody>
              </p:sp>
              <p:sp>
                <p:nvSpPr>
                  <p:cNvPr id="1122" name="TextBox 1121">
                    <a:extLst>
                      <a:ext uri="{FF2B5EF4-FFF2-40B4-BE49-F238E27FC236}">
                        <a16:creationId xmlns:a16="http://schemas.microsoft.com/office/drawing/2014/main" id="{520A51A4-9F0C-A5B6-480E-DBF588D25203}"/>
                      </a:ext>
                    </a:extLst>
                  </p:cNvPr>
                  <p:cNvSpPr txBox="1"/>
                  <p:nvPr/>
                </p:nvSpPr>
                <p:spPr>
                  <a:xfrm>
                    <a:off x="7156499" y="1480673"/>
                    <a:ext cx="8114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/>
                      <a:t>7.13 %</a:t>
                    </a:r>
                  </a:p>
                </p:txBody>
              </p:sp>
              <p:sp>
                <p:nvSpPr>
                  <p:cNvPr id="1123" name="TextBox 1122">
                    <a:extLst>
                      <a:ext uri="{FF2B5EF4-FFF2-40B4-BE49-F238E27FC236}">
                        <a16:creationId xmlns:a16="http://schemas.microsoft.com/office/drawing/2014/main" id="{D2ABF68D-377C-6DCB-59A1-90AA6E13CBB6}"/>
                      </a:ext>
                    </a:extLst>
                  </p:cNvPr>
                  <p:cNvSpPr txBox="1"/>
                  <p:nvPr/>
                </p:nvSpPr>
                <p:spPr>
                  <a:xfrm>
                    <a:off x="8632205" y="1492510"/>
                    <a:ext cx="8114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/>
                      <a:t>0.20 %</a:t>
                    </a:r>
                  </a:p>
                </p:txBody>
              </p:sp>
              <p:sp>
                <p:nvSpPr>
                  <p:cNvPr id="1124" name="TextBox 1123">
                    <a:extLst>
                      <a:ext uri="{FF2B5EF4-FFF2-40B4-BE49-F238E27FC236}">
                        <a16:creationId xmlns:a16="http://schemas.microsoft.com/office/drawing/2014/main" id="{D353CF91-EA33-C30F-544B-9075038BDBB9}"/>
                      </a:ext>
                    </a:extLst>
                  </p:cNvPr>
                  <p:cNvSpPr txBox="1"/>
                  <p:nvPr/>
                </p:nvSpPr>
                <p:spPr>
                  <a:xfrm>
                    <a:off x="10152880" y="1478467"/>
                    <a:ext cx="8114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/>
                      <a:t>0.08 %</a:t>
                    </a:r>
                  </a:p>
                </p:txBody>
              </p:sp>
            </p:grpSp>
            <p:sp>
              <p:nvSpPr>
                <p:cNvPr id="1105" name="TextBox 1104">
                  <a:extLst>
                    <a:ext uri="{FF2B5EF4-FFF2-40B4-BE49-F238E27FC236}">
                      <a16:creationId xmlns:a16="http://schemas.microsoft.com/office/drawing/2014/main" id="{CC436983-9874-2FFD-F191-155D192EC6AB}"/>
                    </a:ext>
                  </a:extLst>
                </p:cNvPr>
                <p:cNvSpPr txBox="1"/>
                <p:nvPr/>
              </p:nvSpPr>
              <p:spPr>
                <a:xfrm>
                  <a:off x="5262907" y="928593"/>
                  <a:ext cx="8114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1.14 %</a:t>
                  </a:r>
                </a:p>
              </p:txBody>
            </p:sp>
            <p:sp>
              <p:nvSpPr>
                <p:cNvPr id="1106" name="TextBox 1105">
                  <a:extLst>
                    <a:ext uri="{FF2B5EF4-FFF2-40B4-BE49-F238E27FC236}">
                      <a16:creationId xmlns:a16="http://schemas.microsoft.com/office/drawing/2014/main" id="{725931FD-59A9-2766-CBD0-4A17042B233B}"/>
                    </a:ext>
                  </a:extLst>
                </p:cNvPr>
                <p:cNvSpPr txBox="1"/>
                <p:nvPr/>
              </p:nvSpPr>
              <p:spPr>
                <a:xfrm>
                  <a:off x="6822464" y="928593"/>
                  <a:ext cx="8114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0.30 %</a:t>
                  </a:r>
                </a:p>
              </p:txBody>
            </p:sp>
            <p:sp>
              <p:nvSpPr>
                <p:cNvPr id="1107" name="TextBox 1106">
                  <a:extLst>
                    <a:ext uri="{FF2B5EF4-FFF2-40B4-BE49-F238E27FC236}">
                      <a16:creationId xmlns:a16="http://schemas.microsoft.com/office/drawing/2014/main" id="{FBFA9342-7444-4454-D414-FD802FB9518F}"/>
                    </a:ext>
                  </a:extLst>
                </p:cNvPr>
                <p:cNvSpPr txBox="1"/>
                <p:nvPr/>
              </p:nvSpPr>
              <p:spPr>
                <a:xfrm>
                  <a:off x="8307628" y="949132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0.014 %</a:t>
                  </a:r>
                </a:p>
              </p:txBody>
            </p:sp>
            <p:sp>
              <p:nvSpPr>
                <p:cNvPr id="1108" name="TextBox 1107">
                  <a:extLst>
                    <a:ext uri="{FF2B5EF4-FFF2-40B4-BE49-F238E27FC236}">
                      <a16:creationId xmlns:a16="http://schemas.microsoft.com/office/drawing/2014/main" id="{87A72A17-4988-911D-70C9-F47C080FC39E}"/>
                    </a:ext>
                  </a:extLst>
                </p:cNvPr>
                <p:cNvSpPr txBox="1"/>
                <p:nvPr/>
              </p:nvSpPr>
              <p:spPr>
                <a:xfrm>
                  <a:off x="9813592" y="933708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0.005 %</a:t>
                  </a:r>
                </a:p>
              </p:txBody>
            </p:sp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E587E22C-CB3B-4ADB-C822-7D240BC8E7D1}"/>
                    </a:ext>
                  </a:extLst>
                </p:cNvPr>
                <p:cNvSpPr txBox="1"/>
                <p:nvPr/>
              </p:nvSpPr>
              <p:spPr>
                <a:xfrm>
                  <a:off x="2215372" y="94042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0.075 %</a:t>
                  </a:r>
                </a:p>
              </p:txBody>
            </p:sp>
            <p:sp>
              <p:nvSpPr>
                <p:cNvPr id="1110" name="TextBox 1109">
                  <a:extLst>
                    <a:ext uri="{FF2B5EF4-FFF2-40B4-BE49-F238E27FC236}">
                      <a16:creationId xmlns:a16="http://schemas.microsoft.com/office/drawing/2014/main" id="{5A29A79B-A024-AD13-54C4-97B8694AC5B9}"/>
                    </a:ext>
                  </a:extLst>
                </p:cNvPr>
                <p:cNvSpPr txBox="1"/>
                <p:nvPr/>
              </p:nvSpPr>
              <p:spPr>
                <a:xfrm>
                  <a:off x="3760036" y="936412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0.065 %</a:t>
                  </a:r>
                </a:p>
              </p:txBody>
            </p:sp>
          </p:grpSp>
          <p:grpSp>
            <p:nvGrpSpPr>
              <p:cNvPr id="1096" name="Group 1095">
                <a:extLst>
                  <a:ext uri="{FF2B5EF4-FFF2-40B4-BE49-F238E27FC236}">
                    <a16:creationId xmlns:a16="http://schemas.microsoft.com/office/drawing/2014/main" id="{662AE0EE-BD7B-6E8D-B7C4-A1C2B5D588E4}"/>
                  </a:ext>
                </a:extLst>
              </p:cNvPr>
              <p:cNvGrpSpPr/>
              <p:nvPr/>
            </p:nvGrpSpPr>
            <p:grpSpPr>
              <a:xfrm>
                <a:off x="1132064" y="2492639"/>
                <a:ext cx="8756649" cy="1423631"/>
                <a:chOff x="891896" y="2674657"/>
                <a:chExt cx="8756649" cy="1423631"/>
              </a:xfrm>
            </p:grpSpPr>
            <p:sp>
              <p:nvSpPr>
                <p:cNvPr id="1099" name="Rectangle 1098">
                  <a:extLst>
                    <a:ext uri="{FF2B5EF4-FFF2-40B4-BE49-F238E27FC236}">
                      <a16:creationId xmlns:a16="http://schemas.microsoft.com/office/drawing/2014/main" id="{50C5BD2E-8C2D-57AF-B0EB-1C97C0C17A58}"/>
                    </a:ext>
                  </a:extLst>
                </p:cNvPr>
                <p:cNvSpPr/>
                <p:nvPr/>
              </p:nvSpPr>
              <p:spPr>
                <a:xfrm>
                  <a:off x="891896" y="2674657"/>
                  <a:ext cx="8756649" cy="137796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00" name="Group 1099">
                  <a:extLst>
                    <a:ext uri="{FF2B5EF4-FFF2-40B4-BE49-F238E27FC236}">
                      <a16:creationId xmlns:a16="http://schemas.microsoft.com/office/drawing/2014/main" id="{50C1E903-B50C-98C5-94B7-CC50E8C3BC68}"/>
                    </a:ext>
                  </a:extLst>
                </p:cNvPr>
                <p:cNvGrpSpPr/>
                <p:nvPr/>
              </p:nvGrpSpPr>
              <p:grpSpPr>
                <a:xfrm>
                  <a:off x="2432981" y="2886659"/>
                  <a:ext cx="3967775" cy="1211629"/>
                  <a:chOff x="3457874" y="4759172"/>
                  <a:chExt cx="3967775" cy="1211629"/>
                </a:xfrm>
              </p:grpSpPr>
              <p:sp>
                <p:nvSpPr>
                  <p:cNvPr id="1101" name="Rectangle 1100">
                    <a:extLst>
                      <a:ext uri="{FF2B5EF4-FFF2-40B4-BE49-F238E27FC236}">
                        <a16:creationId xmlns:a16="http://schemas.microsoft.com/office/drawing/2014/main" id="{37A83636-E180-8A30-A909-11D5E441C49A}"/>
                      </a:ext>
                    </a:extLst>
                  </p:cNvPr>
                  <p:cNvSpPr/>
                  <p:nvPr/>
                </p:nvSpPr>
                <p:spPr>
                  <a:xfrm>
                    <a:off x="3585966" y="4759964"/>
                    <a:ext cx="1111347" cy="363041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>
                        <a:solidFill>
                          <a:schemeClr val="tx1"/>
                        </a:solidFill>
                      </a:rPr>
                      <a:t>17.4 %</a:t>
                    </a:r>
                  </a:p>
                </p:txBody>
              </p:sp>
              <p:sp>
                <p:nvSpPr>
                  <p:cNvPr id="1102" name="Rectangle 1101">
                    <a:extLst>
                      <a:ext uri="{FF2B5EF4-FFF2-40B4-BE49-F238E27FC236}">
                        <a16:creationId xmlns:a16="http://schemas.microsoft.com/office/drawing/2014/main" id="{A51842AB-8A78-B71C-F3F1-AFA0990DEEAF}"/>
                      </a:ext>
                    </a:extLst>
                  </p:cNvPr>
                  <p:cNvSpPr/>
                  <p:nvPr/>
                </p:nvSpPr>
                <p:spPr>
                  <a:xfrm>
                    <a:off x="6314302" y="4759172"/>
                    <a:ext cx="1111347" cy="360712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>
                        <a:solidFill>
                          <a:schemeClr val="tx1"/>
                        </a:solidFill>
                      </a:rPr>
                      <a:t>6.6 %</a:t>
                    </a:r>
                  </a:p>
                </p:txBody>
              </p:sp>
              <p:sp>
                <p:nvSpPr>
                  <p:cNvPr id="1103" name="TextBox 1102">
                    <a:extLst>
                      <a:ext uri="{FF2B5EF4-FFF2-40B4-BE49-F238E27FC236}">
                        <a16:creationId xmlns:a16="http://schemas.microsoft.com/office/drawing/2014/main" id="{02192913-BFAC-3EA7-60B8-7C754A61CEA5}"/>
                      </a:ext>
                    </a:extLst>
                  </p:cNvPr>
                  <p:cNvSpPr txBox="1"/>
                  <p:nvPr/>
                </p:nvSpPr>
                <p:spPr>
                  <a:xfrm>
                    <a:off x="3457874" y="5709191"/>
                    <a:ext cx="960519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/>
                      <a:t>Total: 31.2 % </a:t>
                    </a:r>
                  </a:p>
                </p:txBody>
              </p:sp>
            </p:grpSp>
          </p:grpSp>
          <p:cxnSp>
            <p:nvCxnSpPr>
              <p:cNvPr id="1097" name="Straight Arrow Connector 1096">
                <a:extLst>
                  <a:ext uri="{FF2B5EF4-FFF2-40B4-BE49-F238E27FC236}">
                    <a16:creationId xmlns:a16="http://schemas.microsoft.com/office/drawing/2014/main" id="{5CBC3448-480E-48AB-FDD2-EA00D84D5C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3149" y="3870607"/>
                <a:ext cx="0" cy="117842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Oval 1097">
                <a:extLst>
                  <a:ext uri="{FF2B5EF4-FFF2-40B4-BE49-F238E27FC236}">
                    <a16:creationId xmlns:a16="http://schemas.microsoft.com/office/drawing/2014/main" id="{1F0AC7AE-BDBA-0B10-3C8F-194CC11B62CA}"/>
                  </a:ext>
                </a:extLst>
              </p:cNvPr>
              <p:cNvSpPr/>
              <p:nvPr/>
            </p:nvSpPr>
            <p:spPr>
              <a:xfrm>
                <a:off x="5112591" y="4641435"/>
                <a:ext cx="408624" cy="361117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81" name="TextBox 1080">
              <a:extLst>
                <a:ext uri="{FF2B5EF4-FFF2-40B4-BE49-F238E27FC236}">
                  <a16:creationId xmlns:a16="http://schemas.microsoft.com/office/drawing/2014/main" id="{082BC757-DE3F-F3DD-5098-D737EC39BCD2}"/>
                </a:ext>
              </a:extLst>
            </p:cNvPr>
            <p:cNvSpPr txBox="1"/>
            <p:nvPr/>
          </p:nvSpPr>
          <p:spPr>
            <a:xfrm>
              <a:off x="1133194" y="2171660"/>
              <a:ext cx="2186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SHOWER ABSORBERS</a:t>
              </a:r>
            </a:p>
          </p:txBody>
        </p:sp>
        <p:cxnSp>
          <p:nvCxnSpPr>
            <p:cNvPr id="1082" name="Straight Arrow Connector 1081">
              <a:extLst>
                <a:ext uri="{FF2B5EF4-FFF2-40B4-BE49-F238E27FC236}">
                  <a16:creationId xmlns:a16="http://schemas.microsoft.com/office/drawing/2014/main" id="{FFA91368-29EF-1F0C-2113-037E78E11A3E}"/>
                </a:ext>
              </a:extLst>
            </p:cNvPr>
            <p:cNvCxnSpPr/>
            <p:nvPr/>
          </p:nvCxnSpPr>
          <p:spPr>
            <a:xfrm>
              <a:off x="1133194" y="3190367"/>
              <a:ext cx="157899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3" name="Straight Arrow Connector 1082">
              <a:extLst>
                <a:ext uri="{FF2B5EF4-FFF2-40B4-BE49-F238E27FC236}">
                  <a16:creationId xmlns:a16="http://schemas.microsoft.com/office/drawing/2014/main" id="{43AA18C1-FB5A-B387-069B-B2A16386AA7F}"/>
                </a:ext>
              </a:extLst>
            </p:cNvPr>
            <p:cNvCxnSpPr/>
            <p:nvPr/>
          </p:nvCxnSpPr>
          <p:spPr>
            <a:xfrm>
              <a:off x="3931585" y="3114162"/>
              <a:ext cx="157899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4" name="Straight Arrow Connector 1083">
              <a:extLst>
                <a:ext uri="{FF2B5EF4-FFF2-40B4-BE49-F238E27FC236}">
                  <a16:creationId xmlns:a16="http://schemas.microsoft.com/office/drawing/2014/main" id="{AA3F4CB1-F721-39BD-9FBD-C4C4F1769E3D}"/>
                </a:ext>
              </a:extLst>
            </p:cNvPr>
            <p:cNvCxnSpPr>
              <a:cxnSpLocks/>
            </p:cNvCxnSpPr>
            <p:nvPr/>
          </p:nvCxnSpPr>
          <p:spPr>
            <a:xfrm>
              <a:off x="6640924" y="3114162"/>
              <a:ext cx="296027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5" name="TextBox 1084">
              <a:extLst>
                <a:ext uri="{FF2B5EF4-FFF2-40B4-BE49-F238E27FC236}">
                  <a16:creationId xmlns:a16="http://schemas.microsoft.com/office/drawing/2014/main" id="{D093D303-F28C-324B-16C1-FBD332DFB1E0}"/>
                </a:ext>
              </a:extLst>
            </p:cNvPr>
            <p:cNvSpPr txBox="1"/>
            <p:nvPr/>
          </p:nvSpPr>
          <p:spPr>
            <a:xfrm>
              <a:off x="1592011" y="3200847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20 m</a:t>
              </a:r>
            </a:p>
          </p:txBody>
        </p:sp>
        <p:sp>
          <p:nvSpPr>
            <p:cNvPr id="1086" name="TextBox 1085">
              <a:extLst>
                <a:ext uri="{FF2B5EF4-FFF2-40B4-BE49-F238E27FC236}">
                  <a16:creationId xmlns:a16="http://schemas.microsoft.com/office/drawing/2014/main" id="{1363897E-F36A-5BB6-8BF0-AE57F86D2173}"/>
                </a:ext>
              </a:extLst>
            </p:cNvPr>
            <p:cNvSpPr txBox="1"/>
            <p:nvPr/>
          </p:nvSpPr>
          <p:spPr>
            <a:xfrm>
              <a:off x="4384157" y="3160747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20 m</a:t>
              </a:r>
            </a:p>
          </p:txBody>
        </p:sp>
        <p:sp>
          <p:nvSpPr>
            <p:cNvPr id="1087" name="TextBox 1086">
              <a:extLst>
                <a:ext uri="{FF2B5EF4-FFF2-40B4-BE49-F238E27FC236}">
                  <a16:creationId xmlns:a16="http://schemas.microsoft.com/office/drawing/2014/main" id="{E47B9C44-6032-E47A-66FD-48BAD856BB68}"/>
                </a:ext>
              </a:extLst>
            </p:cNvPr>
            <p:cNvSpPr txBox="1"/>
            <p:nvPr/>
          </p:nvSpPr>
          <p:spPr>
            <a:xfrm>
              <a:off x="7789034" y="3135585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100 m</a:t>
              </a:r>
            </a:p>
          </p:txBody>
        </p:sp>
        <p:sp>
          <p:nvSpPr>
            <p:cNvPr id="1088" name="Rectangle 1087">
              <a:extLst>
                <a:ext uri="{FF2B5EF4-FFF2-40B4-BE49-F238E27FC236}">
                  <a16:creationId xmlns:a16="http://schemas.microsoft.com/office/drawing/2014/main" id="{D43D70FF-A8D9-1E58-74F8-9CD5BA276412}"/>
                </a:ext>
              </a:extLst>
            </p:cNvPr>
            <p:cNvSpPr/>
            <p:nvPr/>
          </p:nvSpPr>
          <p:spPr>
            <a:xfrm>
              <a:off x="2801240" y="3197932"/>
              <a:ext cx="1111347" cy="3630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12.8 %</a:t>
              </a:r>
            </a:p>
          </p:txBody>
        </p:sp>
        <p:sp>
          <p:nvSpPr>
            <p:cNvPr id="1089" name="TextBox 1088">
              <a:extLst>
                <a:ext uri="{FF2B5EF4-FFF2-40B4-BE49-F238E27FC236}">
                  <a16:creationId xmlns:a16="http://schemas.microsoft.com/office/drawing/2014/main" id="{53E55524-2A33-9F05-3A7C-765D0EDF5A9C}"/>
                </a:ext>
              </a:extLst>
            </p:cNvPr>
            <p:cNvSpPr txBox="1"/>
            <p:nvPr/>
          </p:nvSpPr>
          <p:spPr>
            <a:xfrm>
              <a:off x="2665921" y="2449076"/>
              <a:ext cx="16619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Vertical, gap: 3.268 mm</a:t>
              </a:r>
              <a:endParaRPr lang="en-US"/>
            </a:p>
          </p:txBody>
        </p:sp>
        <p:sp>
          <p:nvSpPr>
            <p:cNvPr id="1090" name="Rectangle 1089">
              <a:extLst>
                <a:ext uri="{FF2B5EF4-FFF2-40B4-BE49-F238E27FC236}">
                  <a16:creationId xmlns:a16="http://schemas.microsoft.com/office/drawing/2014/main" id="{2DA7D527-224F-AA07-E192-9CEEDE44F66E}"/>
                </a:ext>
              </a:extLst>
            </p:cNvPr>
            <p:cNvSpPr/>
            <p:nvPr/>
          </p:nvSpPr>
          <p:spPr>
            <a:xfrm>
              <a:off x="5529577" y="3222147"/>
              <a:ext cx="1111347" cy="3607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3.4 %</a:t>
              </a:r>
            </a:p>
          </p:txBody>
        </p:sp>
        <p:sp>
          <p:nvSpPr>
            <p:cNvPr id="1091" name="TextBox 1090">
              <a:extLst>
                <a:ext uri="{FF2B5EF4-FFF2-40B4-BE49-F238E27FC236}">
                  <a16:creationId xmlns:a16="http://schemas.microsoft.com/office/drawing/2014/main" id="{A2073352-EC06-67A4-F245-8D6AFD2B6C99}"/>
                </a:ext>
              </a:extLst>
            </p:cNvPr>
            <p:cNvSpPr txBox="1"/>
            <p:nvPr/>
          </p:nvSpPr>
          <p:spPr>
            <a:xfrm>
              <a:off x="5010913" y="2441603"/>
              <a:ext cx="1835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Horizontal, gap: 8.252 mm</a:t>
              </a:r>
              <a:endParaRPr lang="en-US"/>
            </a:p>
          </p:txBody>
        </p:sp>
        <p:sp>
          <p:nvSpPr>
            <p:cNvPr id="1092" name="TextBox 1091">
              <a:extLst>
                <a:ext uri="{FF2B5EF4-FFF2-40B4-BE49-F238E27FC236}">
                  <a16:creationId xmlns:a16="http://schemas.microsoft.com/office/drawing/2014/main" id="{5D3CBB66-435C-1665-26BE-1DA6A9C68F33}"/>
                </a:ext>
              </a:extLst>
            </p:cNvPr>
            <p:cNvSpPr txBox="1"/>
            <p:nvPr/>
          </p:nvSpPr>
          <p:spPr>
            <a:xfrm>
              <a:off x="3916099" y="2758553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1.1 %</a:t>
              </a:r>
            </a:p>
          </p:txBody>
        </p:sp>
        <p:sp>
          <p:nvSpPr>
            <p:cNvPr id="1093" name="TextBox 1092">
              <a:extLst>
                <a:ext uri="{FF2B5EF4-FFF2-40B4-BE49-F238E27FC236}">
                  <a16:creationId xmlns:a16="http://schemas.microsoft.com/office/drawing/2014/main" id="{1801AE6E-BF08-5DA3-7C67-C4DB553B4556}"/>
                </a:ext>
              </a:extLst>
            </p:cNvPr>
            <p:cNvSpPr txBox="1"/>
            <p:nvPr/>
          </p:nvSpPr>
          <p:spPr>
            <a:xfrm>
              <a:off x="6634097" y="2668314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0.5 %</a:t>
              </a:r>
            </a:p>
          </p:txBody>
        </p:sp>
        <p:sp>
          <p:nvSpPr>
            <p:cNvPr id="1094" name="TextBox 1093">
              <a:extLst>
                <a:ext uri="{FF2B5EF4-FFF2-40B4-BE49-F238E27FC236}">
                  <a16:creationId xmlns:a16="http://schemas.microsoft.com/office/drawing/2014/main" id="{69CD4458-D3C4-63E3-36E1-919D6CC8A787}"/>
                </a:ext>
              </a:extLst>
            </p:cNvPr>
            <p:cNvSpPr txBox="1"/>
            <p:nvPr/>
          </p:nvSpPr>
          <p:spPr>
            <a:xfrm>
              <a:off x="5521216" y="3664325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Total: 10.5 %</a:t>
              </a:r>
            </a:p>
          </p:txBody>
        </p:sp>
      </p:grpSp>
      <p:pic>
        <p:nvPicPr>
          <p:cNvPr id="1161" name="Picture 1160" descr="A graph of a graph showing different colors&#10;&#10;AI-generated content may be incorrect.">
            <a:extLst>
              <a:ext uri="{FF2B5EF4-FFF2-40B4-BE49-F238E27FC236}">
                <a16:creationId xmlns:a16="http://schemas.microsoft.com/office/drawing/2014/main" id="{BE88A209-4532-8C7C-EFC5-1EA9BE6FE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64" y="193116"/>
            <a:ext cx="4459904" cy="2659321"/>
          </a:xfrm>
          <a:prstGeom prst="rect">
            <a:avLst/>
          </a:prstGeom>
        </p:spPr>
      </p:pic>
      <p:sp>
        <p:nvSpPr>
          <p:cNvPr id="1162" name="TextBox 1161">
            <a:extLst>
              <a:ext uri="{FF2B5EF4-FFF2-40B4-BE49-F238E27FC236}">
                <a16:creationId xmlns:a16="http://schemas.microsoft.com/office/drawing/2014/main" id="{CBC2EC37-6AA5-B869-E121-151B12DB04FB}"/>
              </a:ext>
            </a:extLst>
          </p:cNvPr>
          <p:cNvSpPr txBox="1"/>
          <p:nvPr/>
        </p:nvSpPr>
        <p:spPr>
          <a:xfrm>
            <a:off x="268178" y="893139"/>
            <a:ext cx="658264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The use of a few (~2 per beam) strategically placed shower absorbers can reduce the fraction of the power absorbed by vacuum chamber, tunnel, and environment: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/>
              <a:t>From ~50 %, close to the LHC values, to ~15 %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/>
              <a:t>Quadrupole magnets receive a small fraction of power, even without absorbers. </a:t>
            </a:r>
          </a:p>
        </p:txBody>
      </p:sp>
      <p:sp>
        <p:nvSpPr>
          <p:cNvPr id="1163" name="TextBox 1162">
            <a:extLst>
              <a:ext uri="{FF2B5EF4-FFF2-40B4-BE49-F238E27FC236}">
                <a16:creationId xmlns:a16="http://schemas.microsoft.com/office/drawing/2014/main" id="{D2D6441F-822C-1CBC-B7BA-92A151B58CB0}"/>
              </a:ext>
            </a:extLst>
          </p:cNvPr>
          <p:cNvSpPr txBox="1"/>
          <p:nvPr/>
        </p:nvSpPr>
        <p:spPr>
          <a:xfrm>
            <a:off x="627663" y="5922654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/>
              <a:t>Not to scale*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3889D-45BD-2CAE-9C54-F2835E9BAD97}"/>
              </a:ext>
            </a:extLst>
          </p:cNvPr>
          <p:cNvSpPr txBox="1"/>
          <p:nvPr/>
        </p:nvSpPr>
        <p:spPr>
          <a:xfrm>
            <a:off x="4104284" y="2569083"/>
            <a:ext cx="33121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A0"/>
                </a:solidFill>
                <a:highlight>
                  <a:srgbClr val="FFFF00"/>
                </a:highlight>
                <a:cs typeface="Arial"/>
              </a:rPr>
              <a:t>Courtesy S. Marin, A. Lechner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A23FCC-BEB5-F7A7-0C6F-583E7F4FA9CF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CA0532E-E099-BD97-47A5-C38E9DA5770B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727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FFF36-96F5-E06E-585F-63C11C394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54C48F14-4948-87EB-788B-ED137ECC6CBB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45702B76-DD27-8449-A9D1-D270FFF0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E26EEA6-AC2E-9616-6881-D9630A3A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7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980F52-7B72-E90A-F3F2-89CF690D33EC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4000" b="1">
                <a:solidFill>
                  <a:srgbClr val="0033A0"/>
                </a:solidFill>
              </a:rPr>
              <a:t>FCC-</a:t>
            </a:r>
            <a:r>
              <a:rPr lang="it-IT" sz="4000" b="1" err="1">
                <a:solidFill>
                  <a:srgbClr val="0033A0"/>
                </a:solidFill>
              </a:rPr>
              <a:t>ee</a:t>
            </a:r>
            <a:r>
              <a:rPr lang="it-IT" sz="4000" b="1">
                <a:solidFill>
                  <a:srgbClr val="0033A0"/>
                </a:solidFill>
              </a:rPr>
              <a:t> SR </a:t>
            </a:r>
            <a:r>
              <a:rPr lang="it-IT" sz="4000" b="1" err="1">
                <a:solidFill>
                  <a:srgbClr val="0033A0"/>
                </a:solidFill>
              </a:rPr>
              <a:t>collimation</a:t>
            </a:r>
            <a:r>
              <a:rPr lang="it-IT" sz="4000" b="1">
                <a:solidFill>
                  <a:srgbClr val="0033A0"/>
                </a:solidFill>
              </a:rPr>
              <a:t> system</a:t>
            </a:r>
            <a:endParaRPr lang="it-IT" sz="4000" b="1">
              <a:solidFill>
                <a:srgbClr val="0033A0"/>
              </a:solidFill>
              <a:cs typeface="Arial"/>
            </a:endParaRPr>
          </a:p>
        </p:txBody>
      </p:sp>
      <p:sp>
        <p:nvSpPr>
          <p:cNvPr id="5" name="CasellaDiTesto 18">
            <a:extLst>
              <a:ext uri="{FF2B5EF4-FFF2-40B4-BE49-F238E27FC236}">
                <a16:creationId xmlns:a16="http://schemas.microsoft.com/office/drawing/2014/main" id="{0EC52E40-CB48-36D7-8240-87C94DC30D40}"/>
              </a:ext>
            </a:extLst>
          </p:cNvPr>
          <p:cNvSpPr txBox="1"/>
          <p:nvPr/>
        </p:nvSpPr>
        <p:spPr>
          <a:xfrm>
            <a:off x="92631" y="1062483"/>
            <a:ext cx="12009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Synchrotron radiation collimators around the IPs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6 collimators and 2 masks upstream of the IPs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Designed to reduce detector backgrounds and power loads in the inner beampipe due to photon losses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F7175-F1D2-0112-3610-C42B5A6C3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79" y="2137380"/>
            <a:ext cx="4183243" cy="3596621"/>
          </a:xfrm>
          <a:prstGeom prst="rect">
            <a:avLst/>
          </a:prstGeom>
        </p:spPr>
      </p:pic>
      <p:sp>
        <p:nvSpPr>
          <p:cNvPr id="7" name="CasellaDiTesto 8">
            <a:extLst>
              <a:ext uri="{FF2B5EF4-FFF2-40B4-BE49-F238E27FC236}">
                <a16:creationId xmlns:a16="http://schemas.microsoft.com/office/drawing/2014/main" id="{582A3D3E-9D65-0E6E-2437-CA60F9F23EAC}"/>
              </a:ext>
            </a:extLst>
          </p:cNvPr>
          <p:cNvSpPr txBox="1"/>
          <p:nvPr/>
        </p:nvSpPr>
        <p:spPr>
          <a:xfrm>
            <a:off x="5466995" y="2134616"/>
            <a:ext cx="628702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kern="0">
                <a:solidFill>
                  <a:srgbClr val="0033A0"/>
                </a:solidFill>
                <a:latin typeface="Arial"/>
              </a:rPr>
              <a:t>FCC-</a:t>
            </a:r>
            <a:r>
              <a:rPr lang="it-IT" sz="1400" b="1" kern="0" err="1">
                <a:solidFill>
                  <a:srgbClr val="0033A0"/>
                </a:solidFill>
                <a:latin typeface="Arial"/>
              </a:rPr>
              <a:t>ee</a:t>
            </a:r>
            <a:r>
              <a:rPr lang="it-IT" sz="1400" b="1" kern="0">
                <a:solidFill>
                  <a:srgbClr val="0033A0"/>
                </a:solidFill>
                <a:latin typeface="Arial"/>
              </a:rPr>
              <a:t> </a:t>
            </a:r>
            <a:r>
              <a:rPr lang="it-IT" sz="1400" kern="0">
                <a:solidFill>
                  <a:srgbClr val="0033A0"/>
                </a:solidFill>
                <a:latin typeface="Arial"/>
              </a:rPr>
              <a:t>(</a:t>
            </a:r>
            <a:r>
              <a:rPr lang="it-IT" sz="1400" b="1" i="1" kern="0">
                <a:solidFill>
                  <a:srgbClr val="0033A0"/>
                </a:solidFill>
                <a:latin typeface="Arial"/>
              </a:rPr>
              <a:t>Z</a:t>
            </a:r>
            <a:r>
              <a:rPr lang="it-IT" sz="1400" kern="0">
                <a:solidFill>
                  <a:srgbClr val="0033A0"/>
                </a:solidFill>
                <a:latin typeface="Arial"/>
              </a:rPr>
              <a:t>)</a:t>
            </a:r>
            <a:r>
              <a:rPr lang="it-IT" sz="1400" b="1" kern="0">
                <a:solidFill>
                  <a:srgbClr val="0033A0"/>
                </a:solidFill>
                <a:latin typeface="Arial"/>
              </a:rPr>
              <a:t> SR </a:t>
            </a:r>
            <a:r>
              <a:rPr lang="it-IT" sz="1400" b="1" kern="0" err="1">
                <a:solidFill>
                  <a:srgbClr val="0033A0"/>
                </a:solidFill>
                <a:latin typeface="Arial"/>
              </a:rPr>
              <a:t>collimators</a:t>
            </a:r>
            <a:r>
              <a:rPr lang="it-IT" sz="1400" b="1" kern="0">
                <a:solidFill>
                  <a:srgbClr val="0033A0"/>
                </a:solidFill>
                <a:latin typeface="Arial"/>
              </a:rPr>
              <a:t> </a:t>
            </a:r>
            <a:r>
              <a:rPr lang="it-IT" sz="1400" b="1" kern="0" err="1">
                <a:solidFill>
                  <a:srgbClr val="0033A0"/>
                </a:solidFill>
                <a:latin typeface="Arial"/>
              </a:rPr>
              <a:t>parameters</a:t>
            </a:r>
            <a:r>
              <a:rPr lang="it-IT" sz="1400" b="1" kern="0">
                <a:solidFill>
                  <a:srgbClr val="0033A0"/>
                </a:solidFill>
                <a:latin typeface="Arial"/>
              </a:rPr>
              <a:t> and settings</a:t>
            </a:r>
            <a:r>
              <a:rPr lang="it-IT" sz="1400" kern="0">
                <a:solidFill>
                  <a:srgbClr val="0033A0"/>
                </a:solidFill>
                <a:latin typeface="Arial"/>
              </a:rPr>
              <a:t> (V25.2 GHC)</a:t>
            </a:r>
            <a:endParaRPr lang="en-US">
              <a:cs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EB7C39-F835-064C-82F6-1FFDC5BA0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825739"/>
              </p:ext>
            </p:extLst>
          </p:nvPr>
        </p:nvGraphicFramePr>
        <p:xfrm>
          <a:off x="5577526" y="2513814"/>
          <a:ext cx="5264188" cy="1733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71237">
                  <a:extLst>
                    <a:ext uri="{9D8B030D-6E8A-4147-A177-3AD203B41FA5}">
                      <a16:colId xmlns:a16="http://schemas.microsoft.com/office/drawing/2014/main" val="1493593147"/>
                    </a:ext>
                  </a:extLst>
                </a:gridCol>
                <a:gridCol w="601395">
                  <a:extLst>
                    <a:ext uri="{9D8B030D-6E8A-4147-A177-3AD203B41FA5}">
                      <a16:colId xmlns:a16="http://schemas.microsoft.com/office/drawing/2014/main" val="690939769"/>
                    </a:ext>
                  </a:extLst>
                </a:gridCol>
                <a:gridCol w="982171">
                  <a:extLst>
                    <a:ext uri="{9D8B030D-6E8A-4147-A177-3AD203B41FA5}">
                      <a16:colId xmlns:a16="http://schemas.microsoft.com/office/drawing/2014/main" val="4185486460"/>
                    </a:ext>
                  </a:extLst>
                </a:gridCol>
                <a:gridCol w="1019290">
                  <a:extLst>
                    <a:ext uri="{9D8B030D-6E8A-4147-A177-3AD203B41FA5}">
                      <a16:colId xmlns:a16="http://schemas.microsoft.com/office/drawing/2014/main" val="721943913"/>
                    </a:ext>
                  </a:extLst>
                </a:gridCol>
                <a:gridCol w="723696">
                  <a:extLst>
                    <a:ext uri="{9D8B030D-6E8A-4147-A177-3AD203B41FA5}">
                      <a16:colId xmlns:a16="http://schemas.microsoft.com/office/drawing/2014/main" val="2600022503"/>
                    </a:ext>
                  </a:extLst>
                </a:gridCol>
                <a:gridCol w="866399">
                  <a:extLst>
                    <a:ext uri="{9D8B030D-6E8A-4147-A177-3AD203B41FA5}">
                      <a16:colId xmlns:a16="http://schemas.microsoft.com/office/drawing/2014/main" val="167390584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Name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Plane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Material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Length [cm]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Gap [</a:t>
                      </a:r>
                      <a:r>
                        <a:rPr lang="el-GR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σ]</a:t>
                      </a:r>
                      <a:endParaRPr lang="el-GR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Gap [mm]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2166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TCR.H.WL.B1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W-based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11.5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20.4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68475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TCR.V.C0.B1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W-based</a:t>
                      </a:r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81.5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7.1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831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TCR.H.C0.B1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W-based</a:t>
                      </a:r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11.5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25.0</a:t>
                      </a:r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09251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TCR.H2.C0.B1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W-based</a:t>
                      </a:r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11.5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21.3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50068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TCR.V.C2.B1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W-based</a:t>
                      </a:r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81.5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8.2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18598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TCR.H.C2.B1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W-based</a:t>
                      </a:r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11.5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18.0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249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44F3868-72FC-3A70-094E-E16D1188BCA6}"/>
              </a:ext>
            </a:extLst>
          </p:cNvPr>
          <p:cNvSpPr txBox="1"/>
          <p:nvPr/>
        </p:nvSpPr>
        <p:spPr>
          <a:xfrm>
            <a:off x="5441576" y="4419599"/>
            <a:ext cx="674672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SR collimator apertures = estimated aperture bottlenecks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Studies carried out by </a:t>
            </a:r>
            <a:r>
              <a:rPr lang="en-US">
                <a:solidFill>
                  <a:srgbClr val="0033A0"/>
                </a:solidFill>
                <a:cs typeface="Arial"/>
              </a:rPr>
              <a:t>K. Andre </a:t>
            </a:r>
            <a:r>
              <a:rPr lang="en-US">
                <a:cs typeface="Arial"/>
              </a:rPr>
              <a:t>up to </a:t>
            </a:r>
            <a:r>
              <a:rPr lang="en-US">
                <a:solidFill>
                  <a:srgbClr val="FF0D0D"/>
                </a:solidFill>
                <a:cs typeface="Arial"/>
              </a:rPr>
              <a:t>V24.3 GHC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cs typeface="Arial"/>
                <a:hlinkClick r:id="rId5"/>
              </a:rPr>
              <a:t>FCC physics workshop 2025 talk</a:t>
            </a:r>
            <a:endParaRPr lang="en-US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6599E-64C5-2A1B-B5F6-BA56A5E9DD1B}"/>
              </a:ext>
            </a:extLst>
          </p:cNvPr>
          <p:cNvSpPr txBox="1"/>
          <p:nvPr/>
        </p:nvSpPr>
        <p:spPr>
          <a:xfrm>
            <a:off x="2682019" y="4233005"/>
            <a:ext cx="14098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D0D"/>
                </a:solidFill>
                <a:cs typeface="Arial"/>
              </a:rPr>
              <a:t>V24.3 GHC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05410D-02E0-6A71-4BAD-27C7D95327C5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174FC77-150A-AD78-0ACF-8F1ECEC796C5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75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0F6D-1BC1-4398-58A8-4AA5578E5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72A20EEB-4DCC-79B3-0680-C95622C5AD72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A0D362B8-305A-ED42-293A-8F32F463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A342948-94FE-AAB3-D9A4-E1C28BF6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8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3750B2-6358-6BB8-BE37-986A230C9B94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4000" b="1" err="1">
                <a:solidFill>
                  <a:srgbClr val="0033A0"/>
                </a:solidFill>
              </a:rPr>
              <a:t>Tertiary</a:t>
            </a:r>
            <a:r>
              <a:rPr lang="it-IT" sz="4000" b="1">
                <a:solidFill>
                  <a:srgbClr val="0033A0"/>
                </a:solidFill>
              </a:rPr>
              <a:t> </a:t>
            </a:r>
            <a:r>
              <a:rPr lang="it-IT" sz="4000" b="1" err="1">
                <a:solidFill>
                  <a:srgbClr val="0033A0"/>
                </a:solidFill>
              </a:rPr>
              <a:t>collimators</a:t>
            </a:r>
            <a:endParaRPr lang="it-IT" sz="4000" b="1" err="1">
              <a:solidFill>
                <a:srgbClr val="0033A0"/>
              </a:solidFill>
              <a:cs typeface="Arial"/>
            </a:endParaRPr>
          </a:p>
        </p:txBody>
      </p:sp>
      <p:sp>
        <p:nvSpPr>
          <p:cNvPr id="5" name="CasellaDiTesto 18">
            <a:extLst>
              <a:ext uri="{FF2B5EF4-FFF2-40B4-BE49-F238E27FC236}">
                <a16:creationId xmlns:a16="http://schemas.microsoft.com/office/drawing/2014/main" id="{8A14242D-3359-EFEE-774F-FA213B787FCE}"/>
              </a:ext>
            </a:extLst>
          </p:cNvPr>
          <p:cNvSpPr txBox="1"/>
          <p:nvPr/>
        </p:nvSpPr>
        <p:spPr>
          <a:xfrm>
            <a:off x="92631" y="1062483"/>
            <a:ext cx="12099834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ea typeface="+mn-lt"/>
                <a:cs typeface="+mn-lt"/>
              </a:rPr>
              <a:t>Beam loss simulations have shown that SR collimators </a:t>
            </a:r>
            <a:r>
              <a:rPr lang="en-US" b="1">
                <a:latin typeface="Arial"/>
                <a:ea typeface="+mn-lt"/>
                <a:cs typeface="+mn-lt"/>
              </a:rPr>
              <a:t>or even final focus magnets</a:t>
            </a:r>
            <a:r>
              <a:rPr lang="en-US" b="1">
                <a:ea typeface="+mn-lt"/>
                <a:cs typeface="+mn-lt"/>
              </a:rPr>
              <a:t> may be exposed to beam losses</a:t>
            </a:r>
            <a:endParaRPr lang="en-US">
              <a:cs typeface="Arial"/>
            </a:endParaRPr>
          </a:p>
          <a:p>
            <a:pPr marL="800100" lvl="1" indent="-342900">
              <a:buFont typeface="Wingdings" panose="020B0604020202020204" pitchFamily="34" charset="0"/>
              <a:buChar char="Ø"/>
            </a:pPr>
            <a:r>
              <a:rPr lang="it-IT">
                <a:cs typeface="Arial"/>
              </a:rPr>
              <a:t>SR </a:t>
            </a:r>
            <a:r>
              <a:rPr lang="it-IT" err="1">
                <a:cs typeface="Arial"/>
              </a:rPr>
              <a:t>collimators</a:t>
            </a:r>
            <a:r>
              <a:rPr lang="it-IT">
                <a:cs typeface="Arial"/>
              </a:rPr>
              <a:t> </a:t>
            </a:r>
            <a:r>
              <a:rPr lang="it-IT" err="1">
                <a:cs typeface="Arial"/>
              </a:rPr>
              <a:t>not</a:t>
            </a:r>
            <a:r>
              <a:rPr lang="it-IT">
                <a:cs typeface="Arial"/>
              </a:rPr>
              <a:t> </a:t>
            </a:r>
            <a:r>
              <a:rPr lang="it-IT" err="1">
                <a:cs typeface="Arial"/>
              </a:rPr>
              <a:t>primarly</a:t>
            </a:r>
            <a:r>
              <a:rPr lang="it-IT">
                <a:cs typeface="Arial"/>
              </a:rPr>
              <a:t> </a:t>
            </a:r>
            <a:r>
              <a:rPr lang="it-IT" err="1">
                <a:cs typeface="Arial"/>
              </a:rPr>
              <a:t>designed</a:t>
            </a:r>
            <a:r>
              <a:rPr lang="it-IT">
                <a:cs typeface="Arial"/>
              </a:rPr>
              <a:t> to </a:t>
            </a:r>
            <a:r>
              <a:rPr lang="it-IT" err="1">
                <a:cs typeface="Arial"/>
              </a:rPr>
              <a:t>intercept</a:t>
            </a:r>
            <a:r>
              <a:rPr lang="it-IT">
                <a:cs typeface="Arial"/>
              </a:rPr>
              <a:t> large </a:t>
            </a:r>
            <a:r>
              <a:rPr lang="it-IT" err="1">
                <a:cs typeface="Arial"/>
              </a:rPr>
              <a:t>beam</a:t>
            </a:r>
            <a:r>
              <a:rPr lang="it-IT">
                <a:cs typeface="Arial"/>
              </a:rPr>
              <a:t> </a:t>
            </a:r>
            <a:r>
              <a:rPr lang="it-IT" err="1">
                <a:cs typeface="Arial"/>
              </a:rPr>
              <a:t>losses</a:t>
            </a:r>
            <a:r>
              <a:rPr lang="it-IT">
                <a:cs typeface="Arial"/>
              </a:rPr>
              <a:t>: risk of </a:t>
            </a:r>
            <a:r>
              <a:rPr lang="it-IT" err="1">
                <a:solidFill>
                  <a:srgbClr val="FF0000"/>
                </a:solidFill>
                <a:cs typeface="Arial"/>
              </a:rPr>
              <a:t>damages</a:t>
            </a:r>
            <a:r>
              <a:rPr lang="it-IT">
                <a:solidFill>
                  <a:srgbClr val="FF0000"/>
                </a:solidFill>
                <a:cs typeface="Arial"/>
              </a:rPr>
              <a:t>/backgrounds</a:t>
            </a:r>
          </a:p>
          <a:p>
            <a:pPr marL="800100" lvl="1" indent="-342900">
              <a:buFont typeface="Wingdings" panose="020B0604020202020204" pitchFamily="34" charset="0"/>
              <a:buChar char="Ø"/>
            </a:pPr>
            <a:endParaRPr lang="it-IT">
              <a:solidFill>
                <a:srgbClr val="FF0000"/>
              </a:solidFill>
              <a:cs typeface="Arial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it-IT" b="1">
                <a:solidFill>
                  <a:srgbClr val="0033A0"/>
                </a:solidFill>
                <a:cs typeface="Arial"/>
              </a:rPr>
              <a:t>Two</a:t>
            </a:r>
            <a:r>
              <a:rPr lang="it-IT">
                <a:solidFill>
                  <a:srgbClr val="000000"/>
                </a:solidFill>
                <a:cs typeface="Arial"/>
              </a:rPr>
              <a:t> (</a:t>
            </a:r>
            <a:r>
              <a:rPr lang="it-IT" b="1">
                <a:solidFill>
                  <a:srgbClr val="0033A0"/>
                </a:solidFill>
                <a:cs typeface="Arial"/>
              </a:rPr>
              <a:t>H+V</a:t>
            </a:r>
            <a:r>
              <a:rPr lang="it-IT">
                <a:solidFill>
                  <a:srgbClr val="000000"/>
                </a:solidFill>
                <a:cs typeface="Arial"/>
              </a:rPr>
              <a:t>) </a:t>
            </a:r>
            <a:r>
              <a:rPr lang="it-IT" b="1" err="1">
                <a:solidFill>
                  <a:srgbClr val="0033A0"/>
                </a:solidFill>
                <a:cs typeface="Arial"/>
              </a:rPr>
              <a:t>tertiary</a:t>
            </a:r>
            <a:r>
              <a:rPr lang="it-IT" b="1">
                <a:solidFill>
                  <a:srgbClr val="0033A0"/>
                </a:solidFill>
                <a:cs typeface="Arial"/>
              </a:rPr>
              <a:t> </a:t>
            </a:r>
            <a:r>
              <a:rPr lang="it-IT" b="1" err="1">
                <a:solidFill>
                  <a:srgbClr val="0033A0"/>
                </a:solidFill>
                <a:cs typeface="Arial"/>
              </a:rPr>
              <a:t>collimators</a:t>
            </a:r>
            <a:r>
              <a:rPr lang="it-IT" b="1">
                <a:solidFill>
                  <a:srgbClr val="0033A0"/>
                </a:solidFill>
                <a:cs typeface="Arial"/>
              </a:rPr>
              <a:t> </a:t>
            </a:r>
            <a:r>
              <a:rPr lang="it-IT">
                <a:solidFill>
                  <a:srgbClr val="000000"/>
                </a:solidFill>
                <a:cs typeface="Arial"/>
              </a:rPr>
              <a:t>(</a:t>
            </a:r>
            <a:r>
              <a:rPr lang="it-IT" b="1" err="1">
                <a:solidFill>
                  <a:srgbClr val="0033A0"/>
                </a:solidFill>
                <a:cs typeface="Arial"/>
              </a:rPr>
              <a:t>TCTs</a:t>
            </a:r>
            <a:r>
              <a:rPr lang="it-IT">
                <a:solidFill>
                  <a:srgbClr val="000000"/>
                </a:solidFill>
                <a:cs typeface="Arial"/>
              </a:rPr>
              <a:t>) for </a:t>
            </a:r>
            <a:r>
              <a:rPr lang="it-IT" err="1">
                <a:solidFill>
                  <a:srgbClr val="000000"/>
                </a:solidFill>
                <a:cs typeface="Arial"/>
              </a:rPr>
              <a:t>local</a:t>
            </a:r>
            <a:r>
              <a:rPr lang="it-IT">
                <a:solidFill>
                  <a:srgbClr val="000000"/>
                </a:solidFill>
                <a:cs typeface="Arial"/>
              </a:rPr>
              <a:t> </a:t>
            </a:r>
            <a:r>
              <a:rPr lang="it-IT" err="1">
                <a:solidFill>
                  <a:srgbClr val="000000"/>
                </a:solidFill>
                <a:cs typeface="Arial"/>
              </a:rPr>
              <a:t>protection</a:t>
            </a:r>
            <a:r>
              <a:rPr lang="it-IT">
                <a:solidFill>
                  <a:srgbClr val="000000"/>
                </a:solidFill>
                <a:cs typeface="Arial"/>
              </a:rPr>
              <a:t> </a:t>
            </a:r>
            <a:r>
              <a:rPr lang="it-IT" err="1">
                <a:solidFill>
                  <a:srgbClr val="000000"/>
                </a:solidFill>
                <a:cs typeface="Arial"/>
              </a:rPr>
              <a:t>added</a:t>
            </a:r>
            <a:endParaRPr lang="it-IT">
              <a:solidFill>
                <a:srgbClr val="000000"/>
              </a:solidFill>
              <a:cs typeface="Arial"/>
            </a:endParaRPr>
          </a:p>
          <a:p>
            <a:pPr marL="742950" lvl="1" indent="-285750">
              <a:buFont typeface="Wingdings,Sans-Serif" panose="020B0604020202020204" pitchFamily="34" charset="0"/>
              <a:buChar char="Ø"/>
            </a:pPr>
            <a:r>
              <a:rPr lang="it-IT" err="1">
                <a:solidFill>
                  <a:srgbClr val="000000"/>
                </a:solidFill>
                <a:cs typeface="Arial"/>
              </a:rPr>
              <a:t>Placed</a:t>
            </a:r>
            <a:r>
              <a:rPr lang="it-IT">
                <a:solidFill>
                  <a:srgbClr val="000000"/>
                </a:solidFill>
                <a:cs typeface="Arial"/>
              </a:rPr>
              <a:t> </a:t>
            </a:r>
            <a:r>
              <a:rPr lang="en-US">
                <a:solidFill>
                  <a:srgbClr val="0033A0"/>
                </a:solidFill>
                <a:cs typeface="Arial"/>
              </a:rPr>
              <a:t>upstream of each IP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742950" lvl="1" indent="-285750">
              <a:buFont typeface="Wingdings,Sans-Serif" panose="020B0604020202020204" pitchFamily="34" charset="0"/>
              <a:buChar char="Ø"/>
            </a:pPr>
            <a:r>
              <a:rPr lang="en-US">
                <a:solidFill>
                  <a:srgbClr val="000000"/>
                </a:solidFill>
                <a:cs typeface="Arial"/>
              </a:rPr>
              <a:t>s-location optimized for optimal phase-advance (multiple of </a:t>
            </a:r>
            <a:r>
              <a:rPr lang="el-GR">
                <a:solidFill>
                  <a:srgbClr val="000000"/>
                </a:solidFill>
                <a:cs typeface="Arial"/>
              </a:rPr>
              <a:t>π</a:t>
            </a:r>
            <a:r>
              <a:rPr lang="en-US">
                <a:solidFill>
                  <a:srgbClr val="000000"/>
                </a:solidFill>
                <a:cs typeface="Arial"/>
              </a:rPr>
              <a:t>) between TCTs and</a:t>
            </a:r>
            <a:endParaRPr lang="it-IT">
              <a:solidFill>
                <a:srgbClr val="000000"/>
              </a:solidFill>
              <a:cs typeface="Arial"/>
            </a:endParaRPr>
          </a:p>
          <a:p>
            <a:pPr marL="742950" lvl="1" indent="-285750">
              <a:buFont typeface="Wingdings,Sans-Serif" panose="020B0604020202020204" pitchFamily="34" charset="0"/>
              <a:buChar char="Ø"/>
            </a:pPr>
            <a:r>
              <a:rPr lang="en-US">
                <a:cs typeface="Arial"/>
              </a:rPr>
              <a:t>Need for shower absorber downstream of TCTs to be studied</a:t>
            </a:r>
          </a:p>
          <a:p>
            <a:pPr marL="742950" lvl="1" indent="-285750">
              <a:buFont typeface="Wingdings,Sans-Serif" panose="020B0604020202020204" pitchFamily="34" charset="0"/>
              <a:buChar char="Ø"/>
            </a:pPr>
            <a:endParaRPr lang="en-US">
              <a:cs typeface="Arial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>
                <a:cs typeface="Arial"/>
              </a:rPr>
              <a:t>Further local protection devices (e.g., injection protection) to be studied by energy deposition (FLUKA),           beam transfer and engineering team</a:t>
            </a:r>
          </a:p>
        </p:txBody>
      </p:sp>
      <p:sp>
        <p:nvSpPr>
          <p:cNvPr id="3" name="Parentesi graffa aperta 27">
            <a:extLst>
              <a:ext uri="{FF2B5EF4-FFF2-40B4-BE49-F238E27FC236}">
                <a16:creationId xmlns:a16="http://schemas.microsoft.com/office/drawing/2014/main" id="{60B555B8-B377-68CA-3C4A-7EE55C4A4CFE}"/>
              </a:ext>
            </a:extLst>
          </p:cNvPr>
          <p:cNvSpPr/>
          <p:nvPr/>
        </p:nvSpPr>
        <p:spPr>
          <a:xfrm>
            <a:off x="9251281" y="2507475"/>
            <a:ext cx="271526" cy="78258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CasellaDiTesto 29">
            <a:extLst>
              <a:ext uri="{FF2B5EF4-FFF2-40B4-BE49-F238E27FC236}">
                <a16:creationId xmlns:a16="http://schemas.microsoft.com/office/drawing/2014/main" id="{77D158D8-3953-15DD-1C22-56E82C0EBFEE}"/>
              </a:ext>
            </a:extLst>
          </p:cNvPr>
          <p:cNvSpPr txBox="1"/>
          <p:nvPr/>
        </p:nvSpPr>
        <p:spPr>
          <a:xfrm>
            <a:off x="9410031" y="2582795"/>
            <a:ext cx="2316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SR </a:t>
            </a:r>
            <a:r>
              <a:rPr lang="it-IT" err="1"/>
              <a:t>collimators</a:t>
            </a:r>
            <a:endParaRPr lang="it-IT"/>
          </a:p>
          <a:p>
            <a:r>
              <a:rPr lang="it-IT"/>
              <a:t>aperture </a:t>
            </a:r>
            <a:r>
              <a:rPr lang="it-IT" err="1"/>
              <a:t>bottlenecks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2B4FEC-2EC2-5AA4-8078-FE0D488A4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4323529"/>
            <a:ext cx="6294905" cy="236052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8CE19B0-06CF-602D-2F5B-7FDF7DB02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5041"/>
              </p:ext>
            </p:extLst>
          </p:nvPr>
        </p:nvGraphicFramePr>
        <p:xfrm>
          <a:off x="6755671" y="5364829"/>
          <a:ext cx="4563035" cy="8915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4752">
                  <a:extLst>
                    <a:ext uri="{9D8B030D-6E8A-4147-A177-3AD203B41FA5}">
                      <a16:colId xmlns:a16="http://schemas.microsoft.com/office/drawing/2014/main" val="660677248"/>
                    </a:ext>
                  </a:extLst>
                </a:gridCol>
                <a:gridCol w="564776">
                  <a:extLst>
                    <a:ext uri="{9D8B030D-6E8A-4147-A177-3AD203B41FA5}">
                      <a16:colId xmlns:a16="http://schemas.microsoft.com/office/drawing/2014/main" val="3421321477"/>
                    </a:ext>
                  </a:extLst>
                </a:gridCol>
                <a:gridCol w="726063">
                  <a:extLst>
                    <a:ext uri="{9D8B030D-6E8A-4147-A177-3AD203B41FA5}">
                      <a16:colId xmlns:a16="http://schemas.microsoft.com/office/drawing/2014/main" val="619677855"/>
                    </a:ext>
                  </a:extLst>
                </a:gridCol>
                <a:gridCol w="770302">
                  <a:extLst>
                    <a:ext uri="{9D8B030D-6E8A-4147-A177-3AD203B41FA5}">
                      <a16:colId xmlns:a16="http://schemas.microsoft.com/office/drawing/2014/main" val="3784728964"/>
                    </a:ext>
                  </a:extLst>
                </a:gridCol>
                <a:gridCol w="799901">
                  <a:extLst>
                    <a:ext uri="{9D8B030D-6E8A-4147-A177-3AD203B41FA5}">
                      <a16:colId xmlns:a16="http://schemas.microsoft.com/office/drawing/2014/main" val="3727884946"/>
                    </a:ext>
                  </a:extLst>
                </a:gridCol>
                <a:gridCol w="877241">
                  <a:extLst>
                    <a:ext uri="{9D8B030D-6E8A-4147-A177-3AD203B41FA5}">
                      <a16:colId xmlns:a16="http://schemas.microsoft.com/office/drawing/2014/main" val="422832053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Name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Plane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Material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Length [cm]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Half-gap [</a:t>
                      </a:r>
                      <a:r>
                        <a:rPr lang="el-GR" sz="1000" b="1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σ]</a:t>
                      </a:r>
                      <a:endParaRPr lang="el-GR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Half-gap [mm]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6245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TCT.H.B1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C-based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10.5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2.4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72284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TCT.V.B1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C-based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7.3</a:t>
                      </a: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31981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641EE1B-FFA6-0F31-AD8C-00C44849BDD7}"/>
              </a:ext>
            </a:extLst>
          </p:cNvPr>
          <p:cNvSpPr txBox="1"/>
          <p:nvPr/>
        </p:nvSpPr>
        <p:spPr>
          <a:xfrm>
            <a:off x="6480479" y="4323529"/>
            <a:ext cx="46091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33A0"/>
                </a:solidFill>
                <a:cs typeface="Arial"/>
              </a:rPr>
              <a:t>FCC-ee </a:t>
            </a:r>
            <a:r>
              <a:rPr lang="en-US" sz="1600">
                <a:solidFill>
                  <a:srgbClr val="0033A0"/>
                </a:solidFill>
                <a:cs typeface="Arial"/>
              </a:rPr>
              <a:t>(</a:t>
            </a:r>
            <a:r>
              <a:rPr lang="en-US" sz="1600" b="1">
                <a:solidFill>
                  <a:srgbClr val="0033A0"/>
                </a:solidFill>
                <a:cs typeface="Arial"/>
              </a:rPr>
              <a:t>Z</a:t>
            </a:r>
            <a:r>
              <a:rPr lang="en-US" sz="1600">
                <a:solidFill>
                  <a:srgbClr val="0033A0"/>
                </a:solidFill>
                <a:cs typeface="Arial"/>
              </a:rPr>
              <a:t>)</a:t>
            </a:r>
            <a:r>
              <a:rPr lang="en-US" sz="1600" b="1">
                <a:solidFill>
                  <a:srgbClr val="0033A0"/>
                </a:solidFill>
                <a:cs typeface="Arial"/>
              </a:rPr>
              <a:t> collimation hierarchy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Arial"/>
              </a:rPr>
              <a:t>Hierarchy margins set to 100-300um</a:t>
            </a:r>
          </a:p>
          <a:p>
            <a:pPr marL="742950" lvl="1" indent="-285750">
              <a:buFont typeface="Courier New"/>
              <a:buChar char="o"/>
            </a:pPr>
            <a:r>
              <a:rPr lang="it-IT" sz="1600">
                <a:cs typeface="Arial"/>
              </a:rPr>
              <a:t>~1 </a:t>
            </a:r>
            <a:r>
              <a:rPr lang="el-GR" sz="1600" err="1">
                <a:cs typeface="Arial"/>
              </a:rPr>
              <a:t>σ</a:t>
            </a:r>
            <a:r>
              <a:rPr lang="el-GR" sz="1600" baseline="-25000" err="1">
                <a:cs typeface="Arial"/>
              </a:rPr>
              <a:t>β</a:t>
            </a:r>
            <a:r>
              <a:rPr lang="it-IT" sz="1600" baseline="-25000">
                <a:cs typeface="Arial"/>
              </a:rPr>
              <a:t>x</a:t>
            </a:r>
            <a:r>
              <a:rPr lang="it-IT" sz="1600">
                <a:cs typeface="Arial"/>
              </a:rPr>
              <a:t>, ~15 </a:t>
            </a:r>
            <a:r>
              <a:rPr lang="el-GR" sz="1600" err="1">
                <a:cs typeface="Arial"/>
              </a:rPr>
              <a:t>σ</a:t>
            </a:r>
            <a:r>
              <a:rPr lang="el-GR" sz="1600" baseline="-25000" err="1">
                <a:cs typeface="Arial"/>
              </a:rPr>
              <a:t>βy</a:t>
            </a:r>
            <a:endParaRPr lang="it-IT" sz="1600" baseline="-25000" err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61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09AAC-C3D0-BF1D-C982-1A6B4DDAD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9">
            <a:extLst>
              <a:ext uri="{FF2B5EF4-FFF2-40B4-BE49-F238E27FC236}">
                <a16:creationId xmlns:a16="http://schemas.microsoft.com/office/drawing/2014/main" id="{6278FD5D-D7AC-4FD0-8449-F3E76C70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7CD4A23C-2245-0825-977F-F776D02CB5D2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A0C45E36-E570-9669-B8BA-F21233A6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EE33A6-E5AD-5A22-4FEA-EEC961F9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9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8C416F-B817-1D01-4AF5-B30DE5F11204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err="1">
                <a:solidFill>
                  <a:srgbClr val="0033A0"/>
                </a:solidFill>
              </a:rPr>
              <a:t>Outline</a:t>
            </a:r>
            <a:endParaRPr lang="en-US" sz="4000" b="1">
              <a:solidFill>
                <a:srgbClr val="0033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CCD180-160C-0039-6E64-AD248259742F}"/>
              </a:ext>
            </a:extLst>
          </p:cNvPr>
          <p:cNvSpPr txBox="1"/>
          <p:nvPr/>
        </p:nvSpPr>
        <p:spPr>
          <a:xfrm>
            <a:off x="956380" y="1213842"/>
            <a:ext cx="10632141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cs typeface="Arial"/>
              </a:rPr>
              <a:t>Introduction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Collimation for the FCC-ee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FCC-ee collimation system</a:t>
            </a:r>
          </a:p>
          <a:p>
            <a:pPr marL="742950" lvl="1" indent="-285750">
              <a:buFont typeface="Courier New"/>
              <a:buChar char="o"/>
            </a:pPr>
            <a:endParaRPr lang="en-US" dirty="0">
              <a:solidFill>
                <a:srgbClr val="0033A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33A0"/>
                </a:solidFill>
                <a:cs typeface="Arial"/>
              </a:rPr>
              <a:t>FCC-ee beam losses and collimation simulations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cs typeface="Arial"/>
              </a:rPr>
              <a:t>Simulation benchmark with </a:t>
            </a:r>
            <a:r>
              <a:rPr lang="en-US" dirty="0" err="1">
                <a:solidFill>
                  <a:srgbClr val="0033A0"/>
                </a:solidFill>
                <a:cs typeface="Arial"/>
              </a:rPr>
              <a:t>SuperKEKB</a:t>
            </a:r>
            <a:r>
              <a:rPr lang="en-US" dirty="0">
                <a:solidFill>
                  <a:srgbClr val="0033A0"/>
                </a:solidFill>
                <a:cs typeface="Arial"/>
              </a:rPr>
              <a:t> data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33A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cs typeface="Arial"/>
              </a:rPr>
              <a:t>Updates on FCC-ee beam loss simulations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Beam halo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Beam-gas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err="1">
                <a:solidFill>
                  <a:srgbClr val="0033A0">
                    <a:alpha val="40000"/>
                  </a:srgbClr>
                </a:solidFill>
                <a:cs typeface="Arial"/>
              </a:rPr>
              <a:t>Touschek</a:t>
            </a: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 scattering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Beam-beam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Top-up injection losses 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cs typeface="Arial"/>
              </a:rPr>
              <a:t>Losses from fast instabilities</a:t>
            </a:r>
          </a:p>
          <a:p>
            <a:pPr marL="742950" lvl="1" indent="-285750">
              <a:buFont typeface="Courier New"/>
              <a:buChar char="o"/>
            </a:pPr>
            <a:endParaRPr lang="en-US" dirty="0">
              <a:solidFill>
                <a:srgbClr val="0033A0">
                  <a:alpha val="40000"/>
                </a:srgbClr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cs typeface="Arial"/>
              </a:rPr>
              <a:t>FCC-ee collimation summary</a:t>
            </a:r>
          </a:p>
          <a:p>
            <a:pPr marL="742950" lvl="1" indent="-285750">
              <a:buFont typeface="Courier New"/>
              <a:buChar char="o"/>
            </a:pPr>
            <a:endParaRPr lang="en-US" dirty="0">
              <a:cs typeface="Arial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004C25F-3B5B-7A37-E0DA-3F7C0E64B690}"/>
              </a:ext>
            </a:extLst>
          </p:cNvPr>
          <p:cNvSpPr txBox="1">
            <a:spLocks/>
          </p:cNvSpPr>
          <p:nvPr/>
        </p:nvSpPr>
        <p:spPr>
          <a:xfrm>
            <a:off x="4581756" y="6439281"/>
            <a:ext cx="6572221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Collimation studies for future colliders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FA9FBF1-217E-0899-C6B2-AAB8BF689664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18/06/2025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899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3007</Words>
  <Application>Microsoft Office PowerPoint</Application>
  <PresentationFormat>Widescreen</PresentationFormat>
  <Paragraphs>605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 Broggi</dc:creator>
  <cp:lastModifiedBy>Giacomo Broggi</cp:lastModifiedBy>
  <cp:revision>64</cp:revision>
  <dcterms:created xsi:type="dcterms:W3CDTF">2023-11-07T10:09:22Z</dcterms:created>
  <dcterms:modified xsi:type="dcterms:W3CDTF">2025-06-17T08:14:28Z</dcterms:modified>
</cp:coreProperties>
</file>