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3"/>
  </p:sldMasterIdLst>
  <p:notesMasterIdLst>
    <p:notesMasterId r:id="rId19"/>
  </p:notesMasterIdLst>
  <p:sldIdLst>
    <p:sldId id="256" r:id="rId4"/>
    <p:sldId id="257" r:id="rId5"/>
    <p:sldId id="269" r:id="rId6"/>
    <p:sldId id="272" r:id="rId7"/>
    <p:sldId id="271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89D"/>
    <a:srgbClr val="B5EFF5"/>
    <a:srgbClr val="C9A6E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2B89C-DC14-483A-899E-04FC6F1A2384}" v="127" dt="2024-09-23T13:41:44.714"/>
    <p1510:client id="{802A2F8C-6F43-42BD-A13D-6422E8AE05C9}" v="1" dt="2024-09-24T09:47:18.146"/>
    <p1510:client id="{A0B6F592-7A67-4D8E-8F7F-8DF3AA826265}" v="1" dt="2024-09-24T08:33:14.590"/>
    <p1510:client id="{BCA92CCD-296B-4724-A315-994839A21B00}" v="23" dt="2024-09-23T15:16:49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-88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microsoft.com/office/2016/11/relationships/changesInfo" Target="changesInfos/changesInfo1.xml"/><Relationship Id="rId26" Type="http://schemas.microsoft.com/office/2015/10/relationships/revisionInfo" Target="revisionInfo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ila Babot" userId="0493242f-1dd2-4bc3-877a-4f7ebf9af5b1" providerId="ADAL" clId="{BCA92CCD-296B-4724-A315-994839A21B00}"/>
    <pc:docChg chg="undo custSel modSld">
      <pc:chgData name="Zoila Babot" userId="0493242f-1dd2-4bc3-877a-4f7ebf9af5b1" providerId="ADAL" clId="{BCA92CCD-296B-4724-A315-994839A21B00}" dt="2024-09-23T15:17:07.256" v="319" actId="20577"/>
      <pc:docMkLst>
        <pc:docMk/>
      </pc:docMkLst>
      <pc:sldChg chg="delSp modSp mod">
        <pc:chgData name="Zoila Babot" userId="0493242f-1dd2-4bc3-877a-4f7ebf9af5b1" providerId="ADAL" clId="{BCA92CCD-296B-4724-A315-994839A21B00}" dt="2024-09-23T14:45:46.015" v="10" actId="1076"/>
        <pc:sldMkLst>
          <pc:docMk/>
          <pc:sldMk cId="2849358799" sldId="261"/>
        </pc:sldMkLst>
        <pc:spChg chg="mod">
          <ac:chgData name="Zoila Babot" userId="0493242f-1dd2-4bc3-877a-4f7ebf9af5b1" providerId="ADAL" clId="{BCA92CCD-296B-4724-A315-994839A21B00}" dt="2024-09-23T14:45:28.958" v="6" actId="1076"/>
          <ac:spMkLst>
            <pc:docMk/>
            <pc:sldMk cId="2849358799" sldId="261"/>
            <ac:spMk id="10" creationId="{E6C3AFBC-7D12-66C0-78A5-117046A67C62}"/>
          </ac:spMkLst>
        </pc:spChg>
        <pc:spChg chg="mod">
          <ac:chgData name="Zoila Babot" userId="0493242f-1dd2-4bc3-877a-4f7ebf9af5b1" providerId="ADAL" clId="{BCA92CCD-296B-4724-A315-994839A21B00}" dt="2024-09-23T14:45:46.015" v="10" actId="1076"/>
          <ac:spMkLst>
            <pc:docMk/>
            <pc:sldMk cId="2849358799" sldId="261"/>
            <ac:spMk id="13" creationId="{E1899157-5954-56ED-05A1-127177A5744C}"/>
          </ac:spMkLst>
        </pc:spChg>
        <pc:spChg chg="del">
          <ac:chgData name="Zoila Babot" userId="0493242f-1dd2-4bc3-877a-4f7ebf9af5b1" providerId="ADAL" clId="{BCA92CCD-296B-4724-A315-994839A21B00}" dt="2024-09-23T14:45:02.015" v="0" actId="478"/>
          <ac:spMkLst>
            <pc:docMk/>
            <pc:sldMk cId="2849358799" sldId="261"/>
            <ac:spMk id="16" creationId="{A4A4764F-36D8-00B5-7A23-368C82F50579}"/>
          </ac:spMkLst>
        </pc:spChg>
        <pc:spChg chg="mod">
          <ac:chgData name="Zoila Babot" userId="0493242f-1dd2-4bc3-877a-4f7ebf9af5b1" providerId="ADAL" clId="{BCA92CCD-296B-4724-A315-994839A21B00}" dt="2024-09-23T14:45:13.480" v="3" actId="1076"/>
          <ac:spMkLst>
            <pc:docMk/>
            <pc:sldMk cId="2849358799" sldId="261"/>
            <ac:spMk id="19" creationId="{1A6FFEA1-12E7-74AA-ACCB-8886DDF510C3}"/>
          </ac:spMkLst>
        </pc:spChg>
        <pc:picChg chg="mod">
          <ac:chgData name="Zoila Babot" userId="0493242f-1dd2-4bc3-877a-4f7ebf9af5b1" providerId="ADAL" clId="{BCA92CCD-296B-4724-A315-994839A21B00}" dt="2024-09-23T14:45:33.158" v="7" actId="1076"/>
          <ac:picMkLst>
            <pc:docMk/>
            <pc:sldMk cId="2849358799" sldId="261"/>
            <ac:picMk id="8" creationId="{2559D8A8-D750-684B-7AB1-60C8899EB3F0}"/>
          </ac:picMkLst>
        </pc:picChg>
        <pc:picChg chg="mod">
          <ac:chgData name="Zoila Babot" userId="0493242f-1dd2-4bc3-877a-4f7ebf9af5b1" providerId="ADAL" clId="{BCA92CCD-296B-4724-A315-994839A21B00}" dt="2024-09-23T14:45:42.515" v="9" actId="1076"/>
          <ac:picMkLst>
            <pc:docMk/>
            <pc:sldMk cId="2849358799" sldId="261"/>
            <ac:picMk id="12" creationId="{BB6FCC21-3911-F037-1105-F79568EC35A7}"/>
          </ac:picMkLst>
        </pc:picChg>
        <pc:picChg chg="del">
          <ac:chgData name="Zoila Babot" userId="0493242f-1dd2-4bc3-877a-4f7ebf9af5b1" providerId="ADAL" clId="{BCA92CCD-296B-4724-A315-994839A21B00}" dt="2024-09-23T14:45:02.935" v="1" actId="478"/>
          <ac:picMkLst>
            <pc:docMk/>
            <pc:sldMk cId="2849358799" sldId="261"/>
            <ac:picMk id="15" creationId="{78E0F14A-EEF3-4D33-A861-0C193F79487F}"/>
          </ac:picMkLst>
        </pc:picChg>
        <pc:picChg chg="mod">
          <ac:chgData name="Zoila Babot" userId="0493242f-1dd2-4bc3-877a-4f7ebf9af5b1" providerId="ADAL" clId="{BCA92CCD-296B-4724-A315-994839A21B00}" dt="2024-09-23T14:45:13.480" v="3" actId="1076"/>
          <ac:picMkLst>
            <pc:docMk/>
            <pc:sldMk cId="2849358799" sldId="261"/>
            <ac:picMk id="18" creationId="{3F0AC18D-4B4E-3DD3-FECD-6277D1CC1FF1}"/>
          </ac:picMkLst>
        </pc:picChg>
        <pc:picChg chg="mod">
          <ac:chgData name="Zoila Babot" userId="0493242f-1dd2-4bc3-877a-4f7ebf9af5b1" providerId="ADAL" clId="{BCA92CCD-296B-4724-A315-994839A21B00}" dt="2024-09-23T14:45:18.485" v="5" actId="1076"/>
          <ac:picMkLst>
            <pc:docMk/>
            <pc:sldMk cId="2849358799" sldId="261"/>
            <ac:picMk id="21" creationId="{C6E5B041-B5D7-1240-B631-281062D8FF5D}"/>
          </ac:picMkLst>
        </pc:picChg>
        <pc:picChg chg="mod">
          <ac:chgData name="Zoila Babot" userId="0493242f-1dd2-4bc3-877a-4f7ebf9af5b1" providerId="ADAL" clId="{BCA92CCD-296B-4724-A315-994839A21B00}" dt="2024-09-23T14:45:15.445" v="4" actId="1076"/>
          <ac:picMkLst>
            <pc:docMk/>
            <pc:sldMk cId="2849358799" sldId="261"/>
            <ac:picMk id="23" creationId="{BBC82C1C-8DB0-5BF7-15D9-910F6A8A0F4E}"/>
          </ac:picMkLst>
        </pc:picChg>
      </pc:sldChg>
      <pc:sldChg chg="delSp modSp mod">
        <pc:chgData name="Zoila Babot" userId="0493242f-1dd2-4bc3-877a-4f7ebf9af5b1" providerId="ADAL" clId="{BCA92CCD-296B-4724-A315-994839A21B00}" dt="2024-09-23T14:46:10.705" v="14" actId="1076"/>
        <pc:sldMkLst>
          <pc:docMk/>
          <pc:sldMk cId="2241957335" sldId="262"/>
        </pc:sldMkLst>
        <pc:spChg chg="del">
          <ac:chgData name="Zoila Babot" userId="0493242f-1dd2-4bc3-877a-4f7ebf9af5b1" providerId="ADAL" clId="{BCA92CCD-296B-4724-A315-994839A21B00}" dt="2024-09-23T14:45:59.482" v="11" actId="478"/>
          <ac:spMkLst>
            <pc:docMk/>
            <pc:sldMk cId="2241957335" sldId="262"/>
            <ac:spMk id="3" creationId="{FFE8E624-394B-44BE-BAE4-44891BF2B432}"/>
          </ac:spMkLst>
        </pc:spChg>
        <pc:spChg chg="mod">
          <ac:chgData name="Zoila Babot" userId="0493242f-1dd2-4bc3-877a-4f7ebf9af5b1" providerId="ADAL" clId="{BCA92CCD-296B-4724-A315-994839A21B00}" dt="2024-09-23T14:46:06.665" v="13" actId="1076"/>
          <ac:spMkLst>
            <pc:docMk/>
            <pc:sldMk cId="2241957335" sldId="262"/>
            <ac:spMk id="9" creationId="{E8A7A491-4C27-C7A3-BCA9-8A72337A5924}"/>
          </ac:spMkLst>
        </pc:spChg>
        <pc:picChg chg="mod">
          <ac:chgData name="Zoila Babot" userId="0493242f-1dd2-4bc3-877a-4f7ebf9af5b1" providerId="ADAL" clId="{BCA92CCD-296B-4724-A315-994839A21B00}" dt="2024-09-23T14:46:10.705" v="14" actId="1076"/>
          <ac:picMkLst>
            <pc:docMk/>
            <pc:sldMk cId="2241957335" sldId="262"/>
            <ac:picMk id="5" creationId="{EE62DA88-B98F-D304-59CF-F6E987805991}"/>
          </ac:picMkLst>
        </pc:picChg>
        <pc:picChg chg="del">
          <ac:chgData name="Zoila Babot" userId="0493242f-1dd2-4bc3-877a-4f7ebf9af5b1" providerId="ADAL" clId="{BCA92CCD-296B-4724-A315-994839A21B00}" dt="2024-09-23T14:46:00.435" v="12" actId="478"/>
          <ac:picMkLst>
            <pc:docMk/>
            <pc:sldMk cId="2241957335" sldId="262"/>
            <ac:picMk id="11" creationId="{D79C138A-B6B9-E02D-FF3E-65573942E77D}"/>
          </ac:picMkLst>
        </pc:picChg>
      </pc:sldChg>
      <pc:sldChg chg="modSp mod">
        <pc:chgData name="Zoila Babot" userId="0493242f-1dd2-4bc3-877a-4f7ebf9af5b1" providerId="ADAL" clId="{BCA92CCD-296B-4724-A315-994839A21B00}" dt="2024-09-23T15:06:26.705" v="271" actId="1076"/>
        <pc:sldMkLst>
          <pc:docMk/>
          <pc:sldMk cId="3490419918" sldId="263"/>
        </pc:sldMkLst>
        <pc:spChg chg="mod">
          <ac:chgData name="Zoila Babot" userId="0493242f-1dd2-4bc3-877a-4f7ebf9af5b1" providerId="ADAL" clId="{BCA92CCD-296B-4724-A315-994839A21B00}" dt="2024-09-23T15:06:26.705" v="271" actId="1076"/>
          <ac:spMkLst>
            <pc:docMk/>
            <pc:sldMk cId="3490419918" sldId="263"/>
            <ac:spMk id="19" creationId="{6537056D-08E8-D043-02F9-D7EEAE2C9256}"/>
          </ac:spMkLst>
        </pc:spChg>
      </pc:sldChg>
      <pc:sldChg chg="modSp mod">
        <pc:chgData name="Zoila Babot" userId="0493242f-1dd2-4bc3-877a-4f7ebf9af5b1" providerId="ADAL" clId="{BCA92CCD-296B-4724-A315-994839A21B00}" dt="2024-09-23T15:07:10.715" v="274"/>
        <pc:sldMkLst>
          <pc:docMk/>
          <pc:sldMk cId="2683660460" sldId="267"/>
        </pc:sldMkLst>
        <pc:spChg chg="mod">
          <ac:chgData name="Zoila Babot" userId="0493242f-1dd2-4bc3-877a-4f7ebf9af5b1" providerId="ADAL" clId="{BCA92CCD-296B-4724-A315-994839A21B00}" dt="2024-09-23T15:07:10.715" v="274"/>
          <ac:spMkLst>
            <pc:docMk/>
            <pc:sldMk cId="2683660460" sldId="267"/>
            <ac:spMk id="4" creationId="{4CEB40DC-8F84-DD85-31D7-90F9B1FCA014}"/>
          </ac:spMkLst>
        </pc:spChg>
      </pc:sldChg>
      <pc:sldChg chg="addSp delSp modSp mod">
        <pc:chgData name="Zoila Babot" userId="0493242f-1dd2-4bc3-877a-4f7ebf9af5b1" providerId="ADAL" clId="{BCA92CCD-296B-4724-A315-994839A21B00}" dt="2024-09-23T15:17:07.256" v="319" actId="20577"/>
        <pc:sldMkLst>
          <pc:docMk/>
          <pc:sldMk cId="3255887453" sldId="270"/>
        </pc:sldMkLst>
        <pc:spChg chg="add mod">
          <ac:chgData name="Zoila Babot" userId="0493242f-1dd2-4bc3-877a-4f7ebf9af5b1" providerId="ADAL" clId="{BCA92CCD-296B-4724-A315-994839A21B00}" dt="2024-09-23T15:17:07.256" v="319" actId="20577"/>
          <ac:spMkLst>
            <pc:docMk/>
            <pc:sldMk cId="3255887453" sldId="270"/>
            <ac:spMk id="3" creationId="{4318110C-A179-6516-79FC-644C9F81431D}"/>
          </ac:spMkLst>
        </pc:spChg>
        <pc:spChg chg="del mod">
          <ac:chgData name="Zoila Babot" userId="0493242f-1dd2-4bc3-877a-4f7ebf9af5b1" providerId="ADAL" clId="{BCA92CCD-296B-4724-A315-994839A21B00}" dt="2024-09-23T15:07:37.941" v="276" actId="478"/>
          <ac:spMkLst>
            <pc:docMk/>
            <pc:sldMk cId="3255887453" sldId="270"/>
            <ac:spMk id="5" creationId="{B5E3E9C9-877B-9055-9CF4-7CDC89957322}"/>
          </ac:spMkLst>
        </pc:spChg>
        <pc:picChg chg="mod">
          <ac:chgData name="Zoila Babot" userId="0493242f-1dd2-4bc3-877a-4f7ebf9af5b1" providerId="ADAL" clId="{BCA92CCD-296B-4724-A315-994839A21B00}" dt="2024-09-23T15:16:49.915" v="313" actId="1076"/>
          <ac:picMkLst>
            <pc:docMk/>
            <pc:sldMk cId="3255887453" sldId="270"/>
            <ac:picMk id="1028" creationId="{CC86003E-DD71-2FC5-CD1E-63E14B0C4FA0}"/>
          </ac:picMkLst>
        </pc:picChg>
      </pc:sldChg>
      <pc:sldChg chg="addSp delSp modSp mod">
        <pc:chgData name="Zoila Babot" userId="0493242f-1dd2-4bc3-877a-4f7ebf9af5b1" providerId="ADAL" clId="{BCA92CCD-296B-4724-A315-994839A21B00}" dt="2024-09-23T15:05:33.125" v="269" actId="1036"/>
        <pc:sldMkLst>
          <pc:docMk/>
          <pc:sldMk cId="3213374924" sldId="271"/>
        </pc:sldMkLst>
        <pc:spChg chg="mod">
          <ac:chgData name="Zoila Babot" userId="0493242f-1dd2-4bc3-877a-4f7ebf9af5b1" providerId="ADAL" clId="{BCA92CCD-296B-4724-A315-994839A21B00}" dt="2024-09-23T15:05:10.967" v="240" actId="1076"/>
          <ac:spMkLst>
            <pc:docMk/>
            <pc:sldMk cId="3213374924" sldId="271"/>
            <ac:spMk id="2" creationId="{A200DDFE-CE7A-BDDC-2792-2A6C9F71F8B4}"/>
          </ac:spMkLst>
        </pc:spChg>
        <pc:spChg chg="mod ord">
          <ac:chgData name="Zoila Babot" userId="0493242f-1dd2-4bc3-877a-4f7ebf9af5b1" providerId="ADAL" clId="{BCA92CCD-296B-4724-A315-994839A21B00}" dt="2024-09-23T15:05:19.695" v="241" actId="164"/>
          <ac:spMkLst>
            <pc:docMk/>
            <pc:sldMk cId="3213374924" sldId="271"/>
            <ac:spMk id="9" creationId="{467ADB35-379A-1174-BFFA-5F2C1B7BE085}"/>
          </ac:spMkLst>
        </pc:spChg>
        <pc:spChg chg="add mod">
          <ac:chgData name="Zoila Babot" userId="0493242f-1dd2-4bc3-877a-4f7ebf9af5b1" providerId="ADAL" clId="{BCA92CCD-296B-4724-A315-994839A21B00}" dt="2024-09-23T15:05:19.695" v="241" actId="164"/>
          <ac:spMkLst>
            <pc:docMk/>
            <pc:sldMk cId="3213374924" sldId="271"/>
            <ac:spMk id="14" creationId="{527451DB-43A6-F4F4-A97F-0B198C5C8F15}"/>
          </ac:spMkLst>
        </pc:spChg>
        <pc:spChg chg="add mod">
          <ac:chgData name="Zoila Babot" userId="0493242f-1dd2-4bc3-877a-4f7ebf9af5b1" providerId="ADAL" clId="{BCA92CCD-296B-4724-A315-994839A21B00}" dt="2024-09-23T15:05:19.695" v="241" actId="164"/>
          <ac:spMkLst>
            <pc:docMk/>
            <pc:sldMk cId="3213374924" sldId="271"/>
            <ac:spMk id="15" creationId="{0D05360E-6CF3-863A-7664-278731C488D7}"/>
          </ac:spMkLst>
        </pc:spChg>
        <pc:spChg chg="del">
          <ac:chgData name="Zoila Babot" userId="0493242f-1dd2-4bc3-877a-4f7ebf9af5b1" providerId="ADAL" clId="{BCA92CCD-296B-4724-A315-994839A21B00}" dt="2024-09-23T14:47:58.235" v="18" actId="478"/>
          <ac:spMkLst>
            <pc:docMk/>
            <pc:sldMk cId="3213374924" sldId="271"/>
            <ac:spMk id="20" creationId="{424B7875-F928-26D6-D86E-80CF7EA76FF0}"/>
          </ac:spMkLst>
        </pc:spChg>
        <pc:spChg chg="del mod">
          <ac:chgData name="Zoila Babot" userId="0493242f-1dd2-4bc3-877a-4f7ebf9af5b1" providerId="ADAL" clId="{BCA92CCD-296B-4724-A315-994839A21B00}" dt="2024-09-23T14:56:45.015" v="77" actId="478"/>
          <ac:spMkLst>
            <pc:docMk/>
            <pc:sldMk cId="3213374924" sldId="271"/>
            <ac:spMk id="22" creationId="{D3B49F14-9B12-C41B-910E-204297A69066}"/>
          </ac:spMkLst>
        </pc:spChg>
        <pc:spChg chg="add mod">
          <ac:chgData name="Zoila Babot" userId="0493242f-1dd2-4bc3-877a-4f7ebf9af5b1" providerId="ADAL" clId="{BCA92CCD-296B-4724-A315-994839A21B00}" dt="2024-09-23T15:05:19.695" v="241" actId="164"/>
          <ac:spMkLst>
            <pc:docMk/>
            <pc:sldMk cId="3213374924" sldId="271"/>
            <ac:spMk id="25" creationId="{CA0651EA-057C-3545-F9FF-00B36B3C760C}"/>
          </ac:spMkLst>
        </pc:spChg>
        <pc:spChg chg="mod ord">
          <ac:chgData name="Zoila Babot" userId="0493242f-1dd2-4bc3-877a-4f7ebf9af5b1" providerId="ADAL" clId="{BCA92CCD-296B-4724-A315-994839A21B00}" dt="2024-09-23T15:05:19.695" v="241" actId="164"/>
          <ac:spMkLst>
            <pc:docMk/>
            <pc:sldMk cId="3213374924" sldId="271"/>
            <ac:spMk id="26" creationId="{7555B0F6-EEA9-E51C-AAA0-28911CBA136F}"/>
          </ac:spMkLst>
        </pc:spChg>
        <pc:spChg chg="add mod">
          <ac:chgData name="Zoila Babot" userId="0493242f-1dd2-4bc3-877a-4f7ebf9af5b1" providerId="ADAL" clId="{BCA92CCD-296B-4724-A315-994839A21B00}" dt="2024-09-23T15:05:19.695" v="241" actId="164"/>
          <ac:spMkLst>
            <pc:docMk/>
            <pc:sldMk cId="3213374924" sldId="271"/>
            <ac:spMk id="30" creationId="{B2F29CDA-6C8C-B56C-0284-70606D665FFD}"/>
          </ac:spMkLst>
        </pc:spChg>
        <pc:grpChg chg="add mod">
          <ac:chgData name="Zoila Babot" userId="0493242f-1dd2-4bc3-877a-4f7ebf9af5b1" providerId="ADAL" clId="{BCA92CCD-296B-4724-A315-994839A21B00}" dt="2024-09-23T15:05:33.125" v="269" actId="1036"/>
          <ac:grpSpMkLst>
            <pc:docMk/>
            <pc:sldMk cId="3213374924" sldId="271"/>
            <ac:grpSpMk id="34" creationId="{8C18E2E1-D4A1-6862-9F34-906ADF4EED71}"/>
          </ac:grpSpMkLst>
        </pc:grpChg>
        <pc:graphicFrameChg chg="mod modGraphic">
          <ac:chgData name="Zoila Babot" userId="0493242f-1dd2-4bc3-877a-4f7ebf9af5b1" providerId="ADAL" clId="{BCA92CCD-296B-4724-A315-994839A21B00}" dt="2024-09-23T14:50:47.025" v="58" actId="1076"/>
          <ac:graphicFrameMkLst>
            <pc:docMk/>
            <pc:sldMk cId="3213374924" sldId="271"/>
            <ac:graphicFrameMk id="5" creationId="{F31FD0E1-6F02-B13C-1359-A43323A59889}"/>
          </ac:graphicFrameMkLst>
        </pc:graphicFrameChg>
        <pc:graphicFrameChg chg="del mod">
          <ac:chgData name="Zoila Babot" userId="0493242f-1dd2-4bc3-877a-4f7ebf9af5b1" providerId="ADAL" clId="{BCA92CCD-296B-4724-A315-994839A21B00}" dt="2024-09-23T14:55:12.130" v="68" actId="478"/>
          <ac:graphicFrameMkLst>
            <pc:docMk/>
            <pc:sldMk cId="3213374924" sldId="271"/>
            <ac:graphicFrameMk id="8" creationId="{63AE6BCB-0518-67D0-F6A6-57436A42446B}"/>
          </ac:graphicFrameMkLst>
        </pc:graphicFrameChg>
        <pc:graphicFrameChg chg="add del mod">
          <ac:chgData name="Zoila Babot" userId="0493242f-1dd2-4bc3-877a-4f7ebf9af5b1" providerId="ADAL" clId="{BCA92CCD-296B-4724-A315-994839A21B00}" dt="2024-09-23T14:55:57.661" v="74" actId="478"/>
          <ac:graphicFrameMkLst>
            <pc:docMk/>
            <pc:sldMk cId="3213374924" sldId="271"/>
            <ac:graphicFrameMk id="10" creationId="{BD2A2974-F19E-4AE2-829B-CAF3176BBDD1}"/>
          </ac:graphicFrameMkLst>
        </pc:graphicFrameChg>
        <pc:graphicFrameChg chg="add mod">
          <ac:chgData name="Zoila Babot" userId="0493242f-1dd2-4bc3-877a-4f7ebf9af5b1" providerId="ADAL" clId="{BCA92CCD-296B-4724-A315-994839A21B00}" dt="2024-09-23T15:05:19.695" v="241" actId="164"/>
          <ac:graphicFrameMkLst>
            <pc:docMk/>
            <pc:sldMk cId="3213374924" sldId="271"/>
            <ac:graphicFrameMk id="13" creationId="{2D181BDD-421A-8954-7642-E34B99C9229F}"/>
          </ac:graphicFrameMkLst>
        </pc:graphicFrameChg>
        <pc:picChg chg="del">
          <ac:chgData name="Zoila Babot" userId="0493242f-1dd2-4bc3-877a-4f7ebf9af5b1" providerId="ADAL" clId="{BCA92CCD-296B-4724-A315-994839A21B00}" dt="2024-09-23T14:47:56.835" v="17" actId="478"/>
          <ac:picMkLst>
            <pc:docMk/>
            <pc:sldMk cId="3213374924" sldId="271"/>
            <ac:picMk id="17" creationId="{B441AC5B-60DE-89AA-6734-03F486D64560}"/>
          </ac:picMkLst>
        </pc:picChg>
        <pc:cxnChg chg="add mod">
          <ac:chgData name="Zoila Babot" userId="0493242f-1dd2-4bc3-877a-4f7ebf9af5b1" providerId="ADAL" clId="{BCA92CCD-296B-4724-A315-994839A21B00}" dt="2024-09-23T15:05:19.695" v="241" actId="164"/>
          <ac:cxnSpMkLst>
            <pc:docMk/>
            <pc:sldMk cId="3213374924" sldId="271"/>
            <ac:cxnSpMk id="18" creationId="{8A7F9C71-57EA-EE0C-FF9B-DEC2DE024295}"/>
          </ac:cxnSpMkLst>
        </pc:cxnChg>
        <pc:cxnChg chg="del">
          <ac:chgData name="Zoila Babot" userId="0493242f-1dd2-4bc3-877a-4f7ebf9af5b1" providerId="ADAL" clId="{BCA92CCD-296B-4724-A315-994839A21B00}" dt="2024-09-23T14:56:45.969" v="78" actId="478"/>
          <ac:cxnSpMkLst>
            <pc:docMk/>
            <pc:sldMk cId="3213374924" sldId="271"/>
            <ac:cxnSpMk id="24" creationId="{8D89E0CD-BFCD-4316-93B7-4BE05A32639E}"/>
          </ac:cxnSpMkLst>
        </pc:cxnChg>
        <pc:cxnChg chg="add mod">
          <ac:chgData name="Zoila Babot" userId="0493242f-1dd2-4bc3-877a-4f7ebf9af5b1" providerId="ADAL" clId="{BCA92CCD-296B-4724-A315-994839A21B00}" dt="2024-09-23T15:05:19.695" v="241" actId="164"/>
          <ac:cxnSpMkLst>
            <pc:docMk/>
            <pc:sldMk cId="3213374924" sldId="271"/>
            <ac:cxnSpMk id="28" creationId="{B598996D-5C0F-549A-3341-F0DF1C5293E7}"/>
          </ac:cxnSpMkLst>
        </pc:cxnChg>
        <pc:cxnChg chg="add mod">
          <ac:chgData name="Zoila Babot" userId="0493242f-1dd2-4bc3-877a-4f7ebf9af5b1" providerId="ADAL" clId="{BCA92CCD-296B-4724-A315-994839A21B00}" dt="2024-09-23T15:05:19.695" v="241" actId="164"/>
          <ac:cxnSpMkLst>
            <pc:docMk/>
            <pc:sldMk cId="3213374924" sldId="271"/>
            <ac:cxnSpMk id="33" creationId="{B1DE0255-89E0-2444-3A03-ABE78A2E79A1}"/>
          </ac:cxnSpMkLst>
        </pc:cxnChg>
      </pc:sldChg>
    </pc:docChg>
  </pc:docChgLst>
  <pc:docChgLst>
    <pc:chgData name="Zoila Babot" userId="0493242f-1dd2-4bc3-877a-4f7ebf9af5b1" providerId="ADAL" clId="{A0B6F592-7A67-4D8E-8F7F-8DF3AA826265}"/>
    <pc:docChg chg="custSel modSld">
      <pc:chgData name="Zoila Babot" userId="0493242f-1dd2-4bc3-877a-4f7ebf9af5b1" providerId="ADAL" clId="{A0B6F592-7A67-4D8E-8F7F-8DF3AA826265}" dt="2024-09-24T08:33:33.987" v="5" actId="1076"/>
      <pc:docMkLst>
        <pc:docMk/>
      </pc:docMkLst>
      <pc:sldChg chg="addSp delSp modSp mod">
        <pc:chgData name="Zoila Babot" userId="0493242f-1dd2-4bc3-877a-4f7ebf9af5b1" providerId="ADAL" clId="{A0B6F592-7A67-4D8E-8F7F-8DF3AA826265}" dt="2024-09-24T08:33:33.987" v="5" actId="1076"/>
        <pc:sldMkLst>
          <pc:docMk/>
          <pc:sldMk cId="3213374924" sldId="271"/>
        </pc:sldMkLst>
        <pc:grpChg chg="del">
          <ac:chgData name="Zoila Babot" userId="0493242f-1dd2-4bc3-877a-4f7ebf9af5b1" providerId="ADAL" clId="{A0B6F592-7A67-4D8E-8F7F-8DF3AA826265}" dt="2024-09-24T08:33:25.934" v="4" actId="478"/>
          <ac:grpSpMkLst>
            <pc:docMk/>
            <pc:sldMk cId="3213374924" sldId="271"/>
            <ac:grpSpMk id="34" creationId="{8C18E2E1-D4A1-6862-9F34-906ADF4EED71}"/>
          </ac:grpSpMkLst>
        </pc:grpChg>
        <pc:picChg chg="add mod">
          <ac:chgData name="Zoila Babot" userId="0493242f-1dd2-4bc3-877a-4f7ebf9af5b1" providerId="ADAL" clId="{A0B6F592-7A67-4D8E-8F7F-8DF3AA826265}" dt="2024-09-24T08:33:33.987" v="5" actId="1076"/>
          <ac:picMkLst>
            <pc:docMk/>
            <pc:sldMk cId="3213374924" sldId="271"/>
            <ac:picMk id="7" creationId="{B3F5B5A2-CA10-C520-9786-3AA9CAB0A917}"/>
          </ac:picMkLst>
        </pc:picChg>
      </pc:sldChg>
    </pc:docChg>
  </pc:docChgLst>
  <pc:docChgLst>
    <pc:chgData name="Zoila Babot" userId="0493242f-1dd2-4bc3-877a-4f7ebf9af5b1" providerId="ADAL" clId="{A2A79727-B2DD-4A72-8820-96A4217D9020}"/>
    <pc:docChg chg="custSel delSld modSld">
      <pc:chgData name="Zoila Babot" userId="0493242f-1dd2-4bc3-877a-4f7ebf9af5b1" providerId="ADAL" clId="{A2A79727-B2DD-4A72-8820-96A4217D9020}" dt="2024-09-20T06:52:11.165" v="27" actId="1076"/>
      <pc:docMkLst>
        <pc:docMk/>
      </pc:docMkLst>
      <pc:sldChg chg="modSp mod">
        <pc:chgData name="Zoila Babot" userId="0493242f-1dd2-4bc3-877a-4f7ebf9af5b1" providerId="ADAL" clId="{A2A79727-B2DD-4A72-8820-96A4217D9020}" dt="2024-09-20T06:52:11.165" v="27" actId="1076"/>
        <pc:sldMkLst>
          <pc:docMk/>
          <pc:sldMk cId="3142353118" sldId="256"/>
        </pc:sldMkLst>
        <pc:spChg chg="mod">
          <ac:chgData name="Zoila Babot" userId="0493242f-1dd2-4bc3-877a-4f7ebf9af5b1" providerId="ADAL" clId="{A2A79727-B2DD-4A72-8820-96A4217D9020}" dt="2024-09-20T06:52:05.264" v="25" actId="14100"/>
          <ac:spMkLst>
            <pc:docMk/>
            <pc:sldMk cId="3142353118" sldId="256"/>
            <ac:spMk id="2" creationId="{0E64D14B-E7DC-6714-D33B-390BBE6354B8}"/>
          </ac:spMkLst>
        </pc:spChg>
        <pc:spChg chg="mod">
          <ac:chgData name="Zoila Babot" userId="0493242f-1dd2-4bc3-877a-4f7ebf9af5b1" providerId="ADAL" clId="{A2A79727-B2DD-4A72-8820-96A4217D9020}" dt="2024-09-20T06:52:07.726" v="26" actId="1076"/>
          <ac:spMkLst>
            <pc:docMk/>
            <pc:sldMk cId="3142353118" sldId="256"/>
            <ac:spMk id="3" creationId="{F7AA81CD-3AA2-66D9-F1F4-ECAF503A940C}"/>
          </ac:spMkLst>
        </pc:spChg>
        <pc:picChg chg="mod">
          <ac:chgData name="Zoila Babot" userId="0493242f-1dd2-4bc3-877a-4f7ebf9af5b1" providerId="ADAL" clId="{A2A79727-B2DD-4A72-8820-96A4217D9020}" dt="2024-09-20T06:52:11.165" v="27" actId="1076"/>
          <ac:picMkLst>
            <pc:docMk/>
            <pc:sldMk cId="3142353118" sldId="256"/>
            <ac:picMk id="5" creationId="{5F5AB05E-CBBE-BF79-4ED2-7124AEA05BD4}"/>
          </ac:picMkLst>
        </pc:picChg>
      </pc:sldChg>
      <pc:sldChg chg="del">
        <pc:chgData name="Zoila Babot" userId="0493242f-1dd2-4bc3-877a-4f7ebf9af5b1" providerId="ADAL" clId="{A2A79727-B2DD-4A72-8820-96A4217D9020}" dt="2024-09-20T06:48:09.446" v="0" actId="47"/>
        <pc:sldMkLst>
          <pc:docMk/>
          <pc:sldMk cId="2669070000" sldId="258"/>
        </pc:sldMkLst>
      </pc:sldChg>
      <pc:sldChg chg="modSp mod">
        <pc:chgData name="Zoila Babot" userId="0493242f-1dd2-4bc3-877a-4f7ebf9af5b1" providerId="ADAL" clId="{A2A79727-B2DD-4A72-8820-96A4217D9020}" dt="2024-09-20T06:51:42.951" v="22" actId="20577"/>
        <pc:sldMkLst>
          <pc:docMk/>
          <pc:sldMk cId="1614769052" sldId="269"/>
        </pc:sldMkLst>
        <pc:graphicFrameChg chg="mod modGraphic">
          <ac:chgData name="Zoila Babot" userId="0493242f-1dd2-4bc3-877a-4f7ebf9af5b1" providerId="ADAL" clId="{A2A79727-B2DD-4A72-8820-96A4217D9020}" dt="2024-09-20T06:51:42.951" v="22" actId="20577"/>
          <ac:graphicFrameMkLst>
            <pc:docMk/>
            <pc:sldMk cId="1614769052" sldId="269"/>
            <ac:graphicFrameMk id="6" creationId="{A8AD163B-38FF-175C-0B8D-33850032B007}"/>
          </ac:graphicFrameMkLst>
        </pc:graphicFrameChg>
      </pc:sldChg>
    </pc:docChg>
  </pc:docChgLst>
  <pc:docChgLst>
    <pc:chgData name="Zoila Babot" userId="0493242f-1dd2-4bc3-877a-4f7ebf9af5b1" providerId="ADAL" clId="{802A2F8C-6F43-42BD-A13D-6422E8AE05C9}"/>
    <pc:docChg chg="custSel modSld">
      <pc:chgData name="Zoila Babot" userId="0493242f-1dd2-4bc3-877a-4f7ebf9af5b1" providerId="ADAL" clId="{802A2F8C-6F43-42BD-A13D-6422E8AE05C9}" dt="2024-09-24T09:52:07.640" v="83" actId="1582"/>
      <pc:docMkLst>
        <pc:docMk/>
      </pc:docMkLst>
      <pc:sldChg chg="addSp delSp modSp mod">
        <pc:chgData name="Zoila Babot" userId="0493242f-1dd2-4bc3-877a-4f7ebf9af5b1" providerId="ADAL" clId="{802A2F8C-6F43-42BD-A13D-6422E8AE05C9}" dt="2024-09-24T09:52:07.640" v="83" actId="1582"/>
        <pc:sldMkLst>
          <pc:docMk/>
          <pc:sldMk cId="3213374924" sldId="271"/>
        </pc:sldMkLst>
        <pc:spChg chg="add mod">
          <ac:chgData name="Zoila Babot" userId="0493242f-1dd2-4bc3-877a-4f7ebf9af5b1" providerId="ADAL" clId="{802A2F8C-6F43-42BD-A13D-6422E8AE05C9}" dt="2024-09-24T09:52:07.640" v="83" actId="1582"/>
          <ac:spMkLst>
            <pc:docMk/>
            <pc:sldMk cId="3213374924" sldId="271"/>
            <ac:spMk id="6" creationId="{1252E651-9864-F95C-E078-F7515681F69C}"/>
          </ac:spMkLst>
        </pc:spChg>
        <pc:spChg chg="add del">
          <ac:chgData name="Zoila Babot" userId="0493242f-1dd2-4bc3-877a-4f7ebf9af5b1" providerId="ADAL" clId="{802A2F8C-6F43-42BD-A13D-6422E8AE05C9}" dt="2024-09-24T09:51:59.823" v="82" actId="478"/>
          <ac:spMkLst>
            <pc:docMk/>
            <pc:sldMk cId="3213374924" sldId="271"/>
            <ac:spMk id="8" creationId="{443362B2-5710-F418-0556-6156F362A8B2}"/>
          </ac:spMkLst>
        </pc:spChg>
        <pc:graphicFrameChg chg="mod">
          <ac:chgData name="Zoila Babot" userId="0493242f-1dd2-4bc3-877a-4f7ebf9af5b1" providerId="ADAL" clId="{802A2F8C-6F43-42BD-A13D-6422E8AE05C9}" dt="2024-09-24T09:51:25.278" v="73" actId="1076"/>
          <ac:graphicFrameMkLst>
            <pc:docMk/>
            <pc:sldMk cId="3213374924" sldId="271"/>
            <ac:graphicFrameMk id="5" creationId="{F31FD0E1-6F02-B13C-1359-A43323A59889}"/>
          </ac:graphicFrameMkLst>
        </pc:graphicFrameChg>
        <pc:picChg chg="mod">
          <ac:chgData name="Zoila Babot" userId="0493242f-1dd2-4bc3-877a-4f7ebf9af5b1" providerId="ADAL" clId="{802A2F8C-6F43-42BD-A13D-6422E8AE05C9}" dt="2024-09-24T09:51:36.264" v="77" actId="1076"/>
          <ac:picMkLst>
            <pc:docMk/>
            <pc:sldMk cId="3213374924" sldId="271"/>
            <ac:picMk id="7" creationId="{B3F5B5A2-CA10-C520-9786-3AA9CAB0A917}"/>
          </ac:picMkLst>
        </pc:picChg>
      </pc:sldChg>
    </pc:docChg>
  </pc:docChgLst>
  <pc:docChgLst>
    <pc:chgData name="Zoila Babot" userId="0493242f-1dd2-4bc3-877a-4f7ebf9af5b1" providerId="ADAL" clId="{3EA2B89C-DC14-483A-899E-04FC6F1A2384}"/>
    <pc:docChg chg="undo redo custSel addSld modSld">
      <pc:chgData name="Zoila Babot" userId="0493242f-1dd2-4bc3-877a-4f7ebf9af5b1" providerId="ADAL" clId="{3EA2B89C-DC14-483A-899E-04FC6F1A2384}" dt="2024-09-23T13:44:26.819" v="1281" actId="1076"/>
      <pc:docMkLst>
        <pc:docMk/>
      </pc:docMkLst>
      <pc:sldChg chg="addSp delSp modSp mod">
        <pc:chgData name="Zoila Babot" userId="0493242f-1dd2-4bc3-877a-4f7ebf9af5b1" providerId="ADAL" clId="{3EA2B89C-DC14-483A-899E-04FC6F1A2384}" dt="2024-09-23T11:05:39.240" v="511" actId="1076"/>
        <pc:sldMkLst>
          <pc:docMk/>
          <pc:sldMk cId="2241957335" sldId="262"/>
        </pc:sldMkLst>
        <pc:spChg chg="add mod">
          <ac:chgData name="Zoila Babot" userId="0493242f-1dd2-4bc3-877a-4f7ebf9af5b1" providerId="ADAL" clId="{3EA2B89C-DC14-483A-899E-04FC6F1A2384}" dt="2024-09-23T11:05:39.240" v="511" actId="1076"/>
          <ac:spMkLst>
            <pc:docMk/>
            <pc:sldMk cId="2241957335" sldId="262"/>
            <ac:spMk id="3" creationId="{FFE8E624-394B-44BE-BAE4-44891BF2B432}"/>
          </ac:spMkLst>
        </pc:spChg>
        <pc:spChg chg="mod">
          <ac:chgData name="Zoila Babot" userId="0493242f-1dd2-4bc3-877a-4f7ebf9af5b1" providerId="ADAL" clId="{3EA2B89C-DC14-483A-899E-04FC6F1A2384}" dt="2024-09-23T10:58:12.841" v="395" actId="1076"/>
          <ac:spMkLst>
            <pc:docMk/>
            <pc:sldMk cId="2241957335" sldId="262"/>
            <ac:spMk id="4" creationId="{AE6433F6-9E21-D7A8-8505-454A51967C69}"/>
          </ac:spMkLst>
        </pc:spChg>
        <pc:spChg chg="mod">
          <ac:chgData name="Zoila Babot" userId="0493242f-1dd2-4bc3-877a-4f7ebf9af5b1" providerId="ADAL" clId="{3EA2B89C-DC14-483A-899E-04FC6F1A2384}" dt="2024-09-23T11:03:38.526" v="500" actId="1076"/>
          <ac:spMkLst>
            <pc:docMk/>
            <pc:sldMk cId="2241957335" sldId="262"/>
            <ac:spMk id="9" creationId="{E8A7A491-4C27-C7A3-BCA9-8A72337A5924}"/>
          </ac:spMkLst>
        </pc:spChg>
        <pc:spChg chg="del">
          <ac:chgData name="Zoila Babot" userId="0493242f-1dd2-4bc3-877a-4f7ebf9af5b1" providerId="ADAL" clId="{3EA2B89C-DC14-483A-899E-04FC6F1A2384}" dt="2024-09-23T10:56:37.188" v="358" actId="478"/>
          <ac:spMkLst>
            <pc:docMk/>
            <pc:sldMk cId="2241957335" sldId="262"/>
            <ac:spMk id="10" creationId="{BD5927FA-1A55-6FDC-D2F4-EBF57E5C1887}"/>
          </ac:spMkLst>
        </pc:spChg>
        <pc:spChg chg="del">
          <ac:chgData name="Zoila Babot" userId="0493242f-1dd2-4bc3-877a-4f7ebf9af5b1" providerId="ADAL" clId="{3EA2B89C-DC14-483A-899E-04FC6F1A2384}" dt="2024-09-23T10:56:39.731" v="360" actId="478"/>
          <ac:spMkLst>
            <pc:docMk/>
            <pc:sldMk cId="2241957335" sldId="262"/>
            <ac:spMk id="13" creationId="{2E867C66-EED4-9601-713C-3AF2055C1A52}"/>
          </ac:spMkLst>
        </pc:spChg>
        <pc:picChg chg="mod">
          <ac:chgData name="Zoila Babot" userId="0493242f-1dd2-4bc3-877a-4f7ebf9af5b1" providerId="ADAL" clId="{3EA2B89C-DC14-483A-899E-04FC6F1A2384}" dt="2024-09-23T10:58:21.372" v="398" actId="1076"/>
          <ac:picMkLst>
            <pc:docMk/>
            <pc:sldMk cId="2241957335" sldId="262"/>
            <ac:picMk id="5" creationId="{EE62DA88-B98F-D304-59CF-F6E987805991}"/>
          </ac:picMkLst>
        </pc:picChg>
        <pc:picChg chg="del">
          <ac:chgData name="Zoila Babot" userId="0493242f-1dd2-4bc3-877a-4f7ebf9af5b1" providerId="ADAL" clId="{3EA2B89C-DC14-483A-899E-04FC6F1A2384}" dt="2024-09-23T10:56:38.121" v="359" actId="478"/>
          <ac:picMkLst>
            <pc:docMk/>
            <pc:sldMk cId="2241957335" sldId="262"/>
            <ac:picMk id="6" creationId="{006580F7-FC64-A0C2-FD46-E2AF60D5D127}"/>
          </ac:picMkLst>
        </pc:picChg>
        <pc:picChg chg="add mod modCrop">
          <ac:chgData name="Zoila Babot" userId="0493242f-1dd2-4bc3-877a-4f7ebf9af5b1" providerId="ADAL" clId="{3EA2B89C-DC14-483A-899E-04FC6F1A2384}" dt="2024-09-23T11:05:07.688" v="508" actId="1076"/>
          <ac:picMkLst>
            <pc:docMk/>
            <pc:sldMk cId="2241957335" sldId="262"/>
            <ac:picMk id="11" creationId="{D79C138A-B6B9-E02D-FF3E-65573942E77D}"/>
          </ac:picMkLst>
        </pc:picChg>
        <pc:picChg chg="del">
          <ac:chgData name="Zoila Babot" userId="0493242f-1dd2-4bc3-877a-4f7ebf9af5b1" providerId="ADAL" clId="{3EA2B89C-DC14-483A-899E-04FC6F1A2384}" dt="2024-09-23T10:56:40.452" v="361" actId="478"/>
          <ac:picMkLst>
            <pc:docMk/>
            <pc:sldMk cId="2241957335" sldId="262"/>
            <ac:picMk id="12" creationId="{88D485A3-D195-4E6B-CA8F-ED89289C2DA8}"/>
          </ac:picMkLst>
        </pc:picChg>
        <pc:picChg chg="mod">
          <ac:chgData name="Zoila Babot" userId="0493242f-1dd2-4bc3-877a-4f7ebf9af5b1" providerId="ADAL" clId="{3EA2B89C-DC14-483A-899E-04FC6F1A2384}" dt="2024-09-23T10:58:08.471" v="394" actId="1035"/>
          <ac:picMkLst>
            <pc:docMk/>
            <pc:sldMk cId="2241957335" sldId="262"/>
            <ac:picMk id="1026" creationId="{A5A391DF-5194-B615-C5B1-2EB541B77B66}"/>
          </ac:picMkLst>
        </pc:picChg>
        <pc:picChg chg="mod">
          <ac:chgData name="Zoila Babot" userId="0493242f-1dd2-4bc3-877a-4f7ebf9af5b1" providerId="ADAL" clId="{3EA2B89C-DC14-483A-899E-04FC6F1A2384}" dt="2024-09-23T10:58:08.471" v="394" actId="1035"/>
          <ac:picMkLst>
            <pc:docMk/>
            <pc:sldMk cId="2241957335" sldId="262"/>
            <ac:picMk id="1030" creationId="{EAD1948F-6F90-0DFB-3798-A3AF068F9631}"/>
          </ac:picMkLst>
        </pc:picChg>
      </pc:sldChg>
      <pc:sldChg chg="modSp mod">
        <pc:chgData name="Zoila Babot" userId="0493242f-1dd2-4bc3-877a-4f7ebf9af5b1" providerId="ADAL" clId="{3EA2B89C-DC14-483A-899E-04FC6F1A2384}" dt="2024-09-23T11:38:27.593" v="1048" actId="1076"/>
        <pc:sldMkLst>
          <pc:docMk/>
          <pc:sldMk cId="3490419918" sldId="263"/>
        </pc:sldMkLst>
        <pc:spChg chg="mod">
          <ac:chgData name="Zoila Babot" userId="0493242f-1dd2-4bc3-877a-4f7ebf9af5b1" providerId="ADAL" clId="{3EA2B89C-DC14-483A-899E-04FC6F1A2384}" dt="2024-09-23T11:38:27.593" v="1048" actId="1076"/>
          <ac:spMkLst>
            <pc:docMk/>
            <pc:sldMk cId="3490419918" sldId="263"/>
            <ac:spMk id="19" creationId="{6537056D-08E8-D043-02F9-D7EEAE2C9256}"/>
          </ac:spMkLst>
        </pc:spChg>
      </pc:sldChg>
      <pc:sldChg chg="addSp delSp modSp mod">
        <pc:chgData name="Zoila Babot" userId="0493242f-1dd2-4bc3-877a-4f7ebf9af5b1" providerId="ADAL" clId="{3EA2B89C-DC14-483A-899E-04FC6F1A2384}" dt="2024-09-23T06:21:45.236" v="9" actId="1076"/>
        <pc:sldMkLst>
          <pc:docMk/>
          <pc:sldMk cId="3939965284" sldId="264"/>
        </pc:sldMkLst>
        <pc:picChg chg="add mod">
          <ac:chgData name="Zoila Babot" userId="0493242f-1dd2-4bc3-877a-4f7ebf9af5b1" providerId="ADAL" clId="{3EA2B89C-DC14-483A-899E-04FC6F1A2384}" dt="2024-09-23T06:21:45.236" v="9" actId="1076"/>
          <ac:picMkLst>
            <pc:docMk/>
            <pc:sldMk cId="3939965284" sldId="264"/>
            <ac:picMk id="2" creationId="{01F1C38A-95E2-64EF-E2F0-116BDA590C32}"/>
          </ac:picMkLst>
        </pc:picChg>
        <pc:picChg chg="mod">
          <ac:chgData name="Zoila Babot" userId="0493242f-1dd2-4bc3-877a-4f7ebf9af5b1" providerId="ADAL" clId="{3EA2B89C-DC14-483A-899E-04FC6F1A2384}" dt="2024-09-23T06:21:33.456" v="4" actId="14100"/>
          <ac:picMkLst>
            <pc:docMk/>
            <pc:sldMk cId="3939965284" sldId="264"/>
            <ac:picMk id="4" creationId="{67C8DB7F-E399-1C83-7BFB-88232FEC3C57}"/>
          </ac:picMkLst>
        </pc:picChg>
        <pc:picChg chg="del">
          <ac:chgData name="Zoila Babot" userId="0493242f-1dd2-4bc3-877a-4f7ebf9af5b1" providerId="ADAL" clId="{3EA2B89C-DC14-483A-899E-04FC6F1A2384}" dt="2024-09-23T06:21:26.282" v="0" actId="478"/>
          <ac:picMkLst>
            <pc:docMk/>
            <pc:sldMk cId="3939965284" sldId="264"/>
            <ac:picMk id="6" creationId="{EC707B46-666D-8865-AD08-690B77482C30}"/>
          </ac:picMkLst>
        </pc:picChg>
        <pc:picChg chg="mod">
          <ac:chgData name="Zoila Babot" userId="0493242f-1dd2-4bc3-877a-4f7ebf9af5b1" providerId="ADAL" clId="{3EA2B89C-DC14-483A-899E-04FC6F1A2384}" dt="2024-09-23T06:21:37.328" v="7" actId="1076"/>
          <ac:picMkLst>
            <pc:docMk/>
            <pc:sldMk cId="3939965284" sldId="264"/>
            <ac:picMk id="8" creationId="{C4939141-8C4D-6554-6F2C-B7C43825F1F6}"/>
          </ac:picMkLst>
        </pc:picChg>
      </pc:sldChg>
      <pc:sldChg chg="modSp mod">
        <pc:chgData name="Zoila Babot" userId="0493242f-1dd2-4bc3-877a-4f7ebf9af5b1" providerId="ADAL" clId="{3EA2B89C-DC14-483A-899E-04FC6F1A2384}" dt="2024-09-23T06:28:54.636" v="121" actId="255"/>
        <pc:sldMkLst>
          <pc:docMk/>
          <pc:sldMk cId="2699997202" sldId="265"/>
        </pc:sldMkLst>
        <pc:spChg chg="mod">
          <ac:chgData name="Zoila Babot" userId="0493242f-1dd2-4bc3-877a-4f7ebf9af5b1" providerId="ADAL" clId="{3EA2B89C-DC14-483A-899E-04FC6F1A2384}" dt="2024-09-23T06:22:50.966" v="34" actId="1076"/>
          <ac:spMkLst>
            <pc:docMk/>
            <pc:sldMk cId="2699997202" sldId="265"/>
            <ac:spMk id="2" creationId="{FE874550-7D07-7C0E-183F-3A2F2F5E5B3F}"/>
          </ac:spMkLst>
        </pc:spChg>
        <pc:spChg chg="mod">
          <ac:chgData name="Zoila Babot" userId="0493242f-1dd2-4bc3-877a-4f7ebf9af5b1" providerId="ADAL" clId="{3EA2B89C-DC14-483A-899E-04FC6F1A2384}" dt="2024-09-23T06:28:54.636" v="121" actId="255"/>
          <ac:spMkLst>
            <pc:docMk/>
            <pc:sldMk cId="2699997202" sldId="265"/>
            <ac:spMk id="4" creationId="{3A58C223-DE6D-308C-2EFA-B74E1005039B}"/>
          </ac:spMkLst>
        </pc:spChg>
      </pc:sldChg>
      <pc:sldChg chg="modSp mod">
        <pc:chgData name="Zoila Babot" userId="0493242f-1dd2-4bc3-877a-4f7ebf9af5b1" providerId="ADAL" clId="{3EA2B89C-DC14-483A-899E-04FC6F1A2384}" dt="2024-09-23T07:48:47.070" v="357" actId="255"/>
        <pc:sldMkLst>
          <pc:docMk/>
          <pc:sldMk cId="1493316475" sldId="266"/>
        </pc:sldMkLst>
        <pc:spChg chg="mod">
          <ac:chgData name="Zoila Babot" userId="0493242f-1dd2-4bc3-877a-4f7ebf9af5b1" providerId="ADAL" clId="{3EA2B89C-DC14-483A-899E-04FC6F1A2384}" dt="2024-09-23T07:48:47.070" v="357" actId="255"/>
          <ac:spMkLst>
            <pc:docMk/>
            <pc:sldMk cId="1493316475" sldId="266"/>
            <ac:spMk id="4" creationId="{F80173AF-369D-CFBA-D565-754622ED91D8}"/>
          </ac:spMkLst>
        </pc:spChg>
      </pc:sldChg>
      <pc:sldChg chg="addSp modSp mod">
        <pc:chgData name="Zoila Babot" userId="0493242f-1dd2-4bc3-877a-4f7ebf9af5b1" providerId="ADAL" clId="{3EA2B89C-DC14-483A-899E-04FC6F1A2384}" dt="2024-09-23T07:48:37.150" v="356" actId="1035"/>
        <pc:sldMkLst>
          <pc:docMk/>
          <pc:sldMk cId="3283215850" sldId="268"/>
        </pc:sldMkLst>
        <pc:spChg chg="mod">
          <ac:chgData name="Zoila Babot" userId="0493242f-1dd2-4bc3-877a-4f7ebf9af5b1" providerId="ADAL" clId="{3EA2B89C-DC14-483A-899E-04FC6F1A2384}" dt="2024-09-23T07:48:37.150" v="356" actId="1035"/>
          <ac:spMkLst>
            <pc:docMk/>
            <pc:sldMk cId="3283215850" sldId="268"/>
            <ac:spMk id="2" creationId="{740E77EB-D264-47C1-9C77-FC30B4CD300A}"/>
          </ac:spMkLst>
        </pc:spChg>
        <pc:spChg chg="add mod">
          <ac:chgData name="Zoila Babot" userId="0493242f-1dd2-4bc3-877a-4f7ebf9af5b1" providerId="ADAL" clId="{3EA2B89C-DC14-483A-899E-04FC6F1A2384}" dt="2024-09-23T07:48:29.327" v="348" actId="1076"/>
          <ac:spMkLst>
            <pc:docMk/>
            <pc:sldMk cId="3283215850" sldId="268"/>
            <ac:spMk id="3" creationId="{C0C5803E-BE7C-8983-E576-C4DCFD01BD77}"/>
          </ac:spMkLst>
        </pc:spChg>
        <pc:picChg chg="mod modCrop">
          <ac:chgData name="Zoila Babot" userId="0493242f-1dd2-4bc3-877a-4f7ebf9af5b1" providerId="ADAL" clId="{3EA2B89C-DC14-483A-899E-04FC6F1A2384}" dt="2024-09-23T06:47:37.676" v="172" actId="1076"/>
          <ac:picMkLst>
            <pc:docMk/>
            <pc:sldMk cId="3283215850" sldId="268"/>
            <ac:picMk id="8" creationId="{EBAA0369-C2A1-EBA9-1890-EA3A1278436C}"/>
          </ac:picMkLst>
        </pc:picChg>
        <pc:picChg chg="mod">
          <ac:chgData name="Zoila Babot" userId="0493242f-1dd2-4bc3-877a-4f7ebf9af5b1" providerId="ADAL" clId="{3EA2B89C-DC14-483A-899E-04FC6F1A2384}" dt="2024-09-23T06:48:43.529" v="173" actId="1076"/>
          <ac:picMkLst>
            <pc:docMk/>
            <pc:sldMk cId="3283215850" sldId="268"/>
            <ac:picMk id="7170" creationId="{25DB66E8-9E02-57A4-B517-82524C92FDCA}"/>
          </ac:picMkLst>
        </pc:picChg>
        <pc:picChg chg="mod">
          <ac:chgData name="Zoila Babot" userId="0493242f-1dd2-4bc3-877a-4f7ebf9af5b1" providerId="ADAL" clId="{3EA2B89C-DC14-483A-899E-04FC6F1A2384}" dt="2024-09-23T07:48:33.028" v="349" actId="1076"/>
          <ac:picMkLst>
            <pc:docMk/>
            <pc:sldMk cId="3283215850" sldId="268"/>
            <ac:picMk id="7172" creationId="{46AAE623-8ADE-FC96-9D60-767252DC04BF}"/>
          </ac:picMkLst>
        </pc:picChg>
      </pc:sldChg>
      <pc:sldChg chg="addSp delSp modSp new mod">
        <pc:chgData name="Zoila Babot" userId="0493242f-1dd2-4bc3-877a-4f7ebf9af5b1" providerId="ADAL" clId="{3EA2B89C-DC14-483A-899E-04FC6F1A2384}" dt="2024-09-23T13:26:33.253" v="1168" actId="20577"/>
        <pc:sldMkLst>
          <pc:docMk/>
          <pc:sldMk cId="3255887453" sldId="270"/>
        </pc:sldMkLst>
        <pc:spChg chg="mod">
          <ac:chgData name="Zoila Babot" userId="0493242f-1dd2-4bc3-877a-4f7ebf9af5b1" providerId="ADAL" clId="{3EA2B89C-DC14-483A-899E-04FC6F1A2384}" dt="2024-09-23T06:55:37.898" v="310" actId="113"/>
          <ac:spMkLst>
            <pc:docMk/>
            <pc:sldMk cId="3255887453" sldId="270"/>
            <ac:spMk id="2" creationId="{1BCFF941-AAA0-2613-502A-AFC0E111F463}"/>
          </ac:spMkLst>
        </pc:spChg>
        <pc:spChg chg="add mod">
          <ac:chgData name="Zoila Babot" userId="0493242f-1dd2-4bc3-877a-4f7ebf9af5b1" providerId="ADAL" clId="{3EA2B89C-DC14-483A-899E-04FC6F1A2384}" dt="2024-09-23T13:26:33.253" v="1168" actId="20577"/>
          <ac:spMkLst>
            <pc:docMk/>
            <pc:sldMk cId="3255887453" sldId="270"/>
            <ac:spMk id="5" creationId="{B5E3E9C9-877B-9055-9CF4-7CDC89957322}"/>
          </ac:spMkLst>
        </pc:spChg>
        <pc:picChg chg="add del mod">
          <ac:chgData name="Zoila Babot" userId="0493242f-1dd2-4bc3-877a-4f7ebf9af5b1" providerId="ADAL" clId="{3EA2B89C-DC14-483A-899E-04FC6F1A2384}" dt="2024-09-23T07:19:31.924" v="346" actId="478"/>
          <ac:picMkLst>
            <pc:docMk/>
            <pc:sldMk cId="3255887453" sldId="270"/>
            <ac:picMk id="4" creationId="{17CB3533-3857-A8C1-43B4-77254303CCEF}"/>
          </ac:picMkLst>
        </pc:picChg>
        <pc:picChg chg="add mod">
          <ac:chgData name="Zoila Babot" userId="0493242f-1dd2-4bc3-877a-4f7ebf9af5b1" providerId="ADAL" clId="{3EA2B89C-DC14-483A-899E-04FC6F1A2384}" dt="2024-09-23T07:00:03.177" v="312" actId="1076"/>
          <ac:picMkLst>
            <pc:docMk/>
            <pc:sldMk cId="3255887453" sldId="270"/>
            <ac:picMk id="1026" creationId="{6BE3891D-D987-406F-2CF4-4C260F445F0F}"/>
          </ac:picMkLst>
        </pc:picChg>
        <pc:picChg chg="add mod">
          <ac:chgData name="Zoila Babot" userId="0493242f-1dd2-4bc3-877a-4f7ebf9af5b1" providerId="ADAL" clId="{3EA2B89C-DC14-483A-899E-04FC6F1A2384}" dt="2024-09-23T07:01:31.537" v="316" actId="1076"/>
          <ac:picMkLst>
            <pc:docMk/>
            <pc:sldMk cId="3255887453" sldId="270"/>
            <ac:picMk id="1028" creationId="{CC86003E-DD71-2FC5-CD1E-63E14B0C4FA0}"/>
          </ac:picMkLst>
        </pc:picChg>
      </pc:sldChg>
      <pc:sldChg chg="addSp delSp modSp new mod">
        <pc:chgData name="Zoila Babot" userId="0493242f-1dd2-4bc3-877a-4f7ebf9af5b1" providerId="ADAL" clId="{3EA2B89C-DC14-483A-899E-04FC6F1A2384}" dt="2024-09-23T13:44:26.819" v="1281" actId="1076"/>
        <pc:sldMkLst>
          <pc:docMk/>
          <pc:sldMk cId="3213374924" sldId="271"/>
        </pc:sldMkLst>
        <pc:spChg chg="mod">
          <ac:chgData name="Zoila Babot" userId="0493242f-1dd2-4bc3-877a-4f7ebf9af5b1" providerId="ADAL" clId="{3EA2B89C-DC14-483A-899E-04FC6F1A2384}" dt="2024-09-23T11:31:20.451" v="947" actId="1076"/>
          <ac:spMkLst>
            <pc:docMk/>
            <pc:sldMk cId="3213374924" sldId="271"/>
            <ac:spMk id="2" creationId="{A200DDFE-CE7A-BDDC-2792-2A6C9F71F8B4}"/>
          </ac:spMkLst>
        </pc:spChg>
        <pc:spChg chg="add mod">
          <ac:chgData name="Zoila Babot" userId="0493242f-1dd2-4bc3-877a-4f7ebf9af5b1" providerId="ADAL" clId="{3EA2B89C-DC14-483A-899E-04FC6F1A2384}" dt="2024-09-23T11:28:00.201" v="909" actId="1076"/>
          <ac:spMkLst>
            <pc:docMk/>
            <pc:sldMk cId="3213374924" sldId="271"/>
            <ac:spMk id="4" creationId="{41260897-6CCF-5CE7-D946-899FBAF1E59C}"/>
          </ac:spMkLst>
        </pc:spChg>
        <pc:spChg chg="add mod">
          <ac:chgData name="Zoila Babot" userId="0493242f-1dd2-4bc3-877a-4f7ebf9af5b1" providerId="ADAL" clId="{3EA2B89C-DC14-483A-899E-04FC6F1A2384}" dt="2024-09-23T13:40:29.520" v="1211" actId="1076"/>
          <ac:spMkLst>
            <pc:docMk/>
            <pc:sldMk cId="3213374924" sldId="271"/>
            <ac:spMk id="9" creationId="{467ADB35-379A-1174-BFFA-5F2C1B7BE085}"/>
          </ac:spMkLst>
        </pc:spChg>
        <pc:spChg chg="add del mod">
          <ac:chgData name="Zoila Babot" userId="0493242f-1dd2-4bc3-877a-4f7ebf9af5b1" providerId="ADAL" clId="{3EA2B89C-DC14-483A-899E-04FC6F1A2384}" dt="2024-09-23T13:38:40.444" v="1176" actId="478"/>
          <ac:spMkLst>
            <pc:docMk/>
            <pc:sldMk cId="3213374924" sldId="271"/>
            <ac:spMk id="10" creationId="{B0C4FE65-ED80-DE98-5CD3-2EC8C6979D5A}"/>
          </ac:spMkLst>
        </pc:spChg>
        <pc:spChg chg="add del mod">
          <ac:chgData name="Zoila Babot" userId="0493242f-1dd2-4bc3-877a-4f7ebf9af5b1" providerId="ADAL" clId="{3EA2B89C-DC14-483A-899E-04FC6F1A2384}" dt="2024-09-23T13:38:42.934" v="1177" actId="478"/>
          <ac:spMkLst>
            <pc:docMk/>
            <pc:sldMk cId="3213374924" sldId="271"/>
            <ac:spMk id="11" creationId="{22865478-DAF3-7A44-93DF-7D3AB5AF2FAE}"/>
          </ac:spMkLst>
        </pc:spChg>
        <pc:spChg chg="add mod">
          <ac:chgData name="Zoila Babot" userId="0493242f-1dd2-4bc3-877a-4f7ebf9af5b1" providerId="ADAL" clId="{3EA2B89C-DC14-483A-899E-04FC6F1A2384}" dt="2024-09-23T11:32:59.131" v="1029" actId="1076"/>
          <ac:spMkLst>
            <pc:docMk/>
            <pc:sldMk cId="3213374924" sldId="271"/>
            <ac:spMk id="20" creationId="{424B7875-F928-26D6-D86E-80CF7EA76FF0}"/>
          </ac:spMkLst>
        </pc:spChg>
        <pc:spChg chg="add del mod">
          <ac:chgData name="Zoila Babot" userId="0493242f-1dd2-4bc3-877a-4f7ebf9af5b1" providerId="ADAL" clId="{3EA2B89C-DC14-483A-899E-04FC6F1A2384}" dt="2024-09-23T13:44:11.224" v="1279" actId="478"/>
          <ac:spMkLst>
            <pc:docMk/>
            <pc:sldMk cId="3213374924" sldId="271"/>
            <ac:spMk id="21" creationId="{D22665C5-852D-DC77-53FF-40051DED16CC}"/>
          </ac:spMkLst>
        </pc:spChg>
        <pc:spChg chg="add mod">
          <ac:chgData name="Zoila Babot" userId="0493242f-1dd2-4bc3-877a-4f7ebf9af5b1" providerId="ADAL" clId="{3EA2B89C-DC14-483A-899E-04FC6F1A2384}" dt="2024-09-23T13:40:47.146" v="1214" actId="1076"/>
          <ac:spMkLst>
            <pc:docMk/>
            <pc:sldMk cId="3213374924" sldId="271"/>
            <ac:spMk id="22" creationId="{D3B49F14-9B12-C41B-910E-204297A69066}"/>
          </ac:spMkLst>
        </pc:spChg>
        <pc:spChg chg="add mod">
          <ac:chgData name="Zoila Babot" userId="0493242f-1dd2-4bc3-877a-4f7ebf9af5b1" providerId="ADAL" clId="{3EA2B89C-DC14-483A-899E-04FC6F1A2384}" dt="2024-09-23T13:41:27.256" v="1220" actId="1076"/>
          <ac:spMkLst>
            <pc:docMk/>
            <pc:sldMk cId="3213374924" sldId="271"/>
            <ac:spMk id="26" creationId="{7555B0F6-EEA9-E51C-AAA0-28911CBA136F}"/>
          </ac:spMkLst>
        </pc:spChg>
        <pc:graphicFrameChg chg="add mod modGraphic">
          <ac:chgData name="Zoila Babot" userId="0493242f-1dd2-4bc3-877a-4f7ebf9af5b1" providerId="ADAL" clId="{3EA2B89C-DC14-483A-899E-04FC6F1A2384}" dt="2024-09-23T13:44:19.564" v="1280" actId="1076"/>
          <ac:graphicFrameMkLst>
            <pc:docMk/>
            <pc:sldMk cId="3213374924" sldId="271"/>
            <ac:graphicFrameMk id="5" creationId="{F31FD0E1-6F02-B13C-1359-A43323A59889}"/>
          </ac:graphicFrameMkLst>
        </pc:graphicFrameChg>
        <pc:graphicFrameChg chg="add mod ord">
          <ac:chgData name="Zoila Babot" userId="0493242f-1dd2-4bc3-877a-4f7ebf9af5b1" providerId="ADAL" clId="{3EA2B89C-DC14-483A-899E-04FC6F1A2384}" dt="2024-09-23T13:41:22.011" v="1218"/>
          <ac:graphicFrameMkLst>
            <pc:docMk/>
            <pc:sldMk cId="3213374924" sldId="271"/>
            <ac:graphicFrameMk id="8" creationId="{63AE6BCB-0518-67D0-F6A6-57436A42446B}"/>
          </ac:graphicFrameMkLst>
        </pc:graphicFrameChg>
        <pc:picChg chg="add mod">
          <ac:chgData name="Zoila Babot" userId="0493242f-1dd2-4bc3-877a-4f7ebf9af5b1" providerId="ADAL" clId="{3EA2B89C-DC14-483A-899E-04FC6F1A2384}" dt="2024-09-23T11:33:00.981" v="1030" actId="1076"/>
          <ac:picMkLst>
            <pc:docMk/>
            <pc:sldMk cId="3213374924" sldId="271"/>
            <ac:picMk id="3" creationId="{DDE15A6A-EE4A-39A9-A10C-4159D203D5E5}"/>
          </ac:picMkLst>
        </pc:picChg>
        <pc:picChg chg="add mod ord">
          <ac:chgData name="Zoila Babot" userId="0493242f-1dd2-4bc3-877a-4f7ebf9af5b1" providerId="ADAL" clId="{3EA2B89C-DC14-483A-899E-04FC6F1A2384}" dt="2024-09-23T13:44:26.819" v="1281" actId="1076"/>
          <ac:picMkLst>
            <pc:docMk/>
            <pc:sldMk cId="3213374924" sldId="271"/>
            <ac:picMk id="17" creationId="{B441AC5B-60DE-89AA-6734-03F486D64560}"/>
          </ac:picMkLst>
        </pc:picChg>
        <pc:cxnChg chg="add del mod">
          <ac:chgData name="Zoila Babot" userId="0493242f-1dd2-4bc3-877a-4f7ebf9af5b1" providerId="ADAL" clId="{3EA2B89C-DC14-483A-899E-04FC6F1A2384}" dt="2024-09-23T13:38:46.813" v="1178" actId="478"/>
          <ac:cxnSpMkLst>
            <pc:docMk/>
            <pc:sldMk cId="3213374924" sldId="271"/>
            <ac:cxnSpMk id="13" creationId="{7C1E6FB6-ED41-B96F-7DCE-DEDC2CB01594}"/>
          </ac:cxnSpMkLst>
        </pc:cxnChg>
        <pc:cxnChg chg="add del mod">
          <ac:chgData name="Zoila Babot" userId="0493242f-1dd2-4bc3-877a-4f7ebf9af5b1" providerId="ADAL" clId="{3EA2B89C-DC14-483A-899E-04FC6F1A2384}" dt="2024-09-23T11:31:07.311" v="945" actId="478"/>
          <ac:cxnSpMkLst>
            <pc:docMk/>
            <pc:sldMk cId="3213374924" sldId="271"/>
            <ac:cxnSpMk id="15" creationId="{AC42254C-BFB6-AE47-A27B-423BB77003E1}"/>
          </ac:cxnSpMkLst>
        </pc:cxnChg>
        <pc:cxnChg chg="add mod">
          <ac:chgData name="Zoila Babot" userId="0493242f-1dd2-4bc3-877a-4f7ebf9af5b1" providerId="ADAL" clId="{3EA2B89C-DC14-483A-899E-04FC6F1A2384}" dt="2024-09-23T13:41:02.964" v="1217" actId="208"/>
          <ac:cxnSpMkLst>
            <pc:docMk/>
            <pc:sldMk cId="3213374924" sldId="271"/>
            <ac:cxnSpMk id="24" creationId="{8D89E0CD-BFCD-4316-93B7-4BE05A32639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94B4A-86BC-4033-97A2-F9C87A29BD47}" type="datetimeFigureOut">
              <a:rPr lang="es-ES" smtClean="0"/>
              <a:t>15/6/25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2A855-A868-4577-9895-7C0514C33A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25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2A855-A868-4577-9895-7C0514C33A6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33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B8E6DB-3264-F50C-525A-9C2FC6580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A33411-18DC-0921-8A48-D84CEC962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08E77B-CBBD-34A9-83C8-9E272BC4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A40C-C6FB-4D7A-8D36-8C2F018C81A5}" type="datetimeFigureOut">
              <a:rPr lang="es-ES" smtClean="0"/>
              <a:t>15/6/25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2C4394-3D3F-8A4E-FDF1-E5BF170B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61CE1E-7865-C6EA-1D84-2C911D5B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02C3-88F0-429B-A937-1DB7C4BA34C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1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2D273B-FAAC-6CDB-B480-E0A46C6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39F66C-BDA4-878C-3FA4-83901D303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0CB59E-708E-D134-5EE7-DD6BAE24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A55B-1C1A-4F17-BFC6-CC1DBB33C675}" type="datetimeFigureOut">
              <a:rPr lang="es-ES" smtClean="0"/>
              <a:t>15/6/25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9B5AA8-100E-9B7D-B561-0394AD4D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384FA8-F449-D35B-F2D7-B042B871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8580-1C33-4BFB-ABE5-658697C82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44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94B4EFE-F1D2-D13B-83E5-C609F5C44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8C08C26-C5A9-E7E9-755D-D7FB90AB3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2D8ABC-7F92-B55D-00C6-91DF9590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A55B-1C1A-4F17-BFC6-CC1DBB33C675}" type="datetimeFigureOut">
              <a:rPr lang="es-ES" smtClean="0"/>
              <a:t>15/6/25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29AB67-DFE3-4020-BC7B-7E4868A4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BA6AD1-45FD-B07F-3F20-031E36C8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8580-1C33-4BFB-ABE5-658697C82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34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30B495-444F-3C84-DB16-29F9B454B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EC5577-67A1-6328-CE22-12C4FF598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2D306E-D6D8-E867-168D-C4E0A152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A55B-1C1A-4F17-BFC6-CC1DBB33C675}" type="datetimeFigureOut">
              <a:rPr lang="es-ES" smtClean="0"/>
              <a:t>15/6/25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DDCFC4-B033-4768-9E50-634C0782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2BCE09-F749-70ED-A134-ED4D2F53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8580-1C33-4BFB-ABE5-658697C82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44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447E3E-1266-27EF-3077-E895EEAB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3009A81-6BAD-9F61-9DEF-5F7E727D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0C593F-3CCB-60C8-B217-95ACD3206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A55B-1C1A-4F17-BFC6-CC1DBB33C675}" type="datetimeFigureOut">
              <a:rPr lang="es-ES" smtClean="0"/>
              <a:t>15/6/25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2ACA61-3D56-16F1-080B-28E9BC3CB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D38B4B-A9F0-D5BD-434F-975B8D41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8580-1C33-4BFB-ABE5-658697C82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12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8738F1-5712-9B0D-33BB-269AF3A7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ECC1C9-742F-23CB-E083-A8329E37D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97DEBA-61F1-83E8-2BA9-43450F6FD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4B29AD8-4A23-044A-DBD1-85ADFB54F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A55B-1C1A-4F17-BFC6-CC1DBB33C675}" type="datetimeFigureOut">
              <a:rPr lang="es-ES" smtClean="0"/>
              <a:t>15/6/25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DEB99E-EAA3-CE87-946F-D54CC2CB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FC7D34-2A87-C8EC-692B-2C21A227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8580-1C33-4BFB-ABE5-658697C82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2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EEC12B-5FEF-3A1A-F6BE-22970EBA6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B55EF9-F7B8-7958-2A4C-3337FF1F5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8C9CAF-4AD2-C1E4-18B9-E837AACB5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A35743E-E521-5A5E-428D-A99D41597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C5B4E22-9FBF-F652-6316-E850F4D0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CA98CCE-EAD5-C0D5-D1D0-FE4A26A0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A55B-1C1A-4F17-BFC6-CC1DBB33C675}" type="datetimeFigureOut">
              <a:rPr lang="es-ES" smtClean="0"/>
              <a:t>15/6/25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C7778BB-691A-B75A-177E-C77467E1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E7321AC-50DD-C2F0-159E-F655D472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8580-1C33-4BFB-ABE5-658697C82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99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3AA7E4-9F3F-F709-0354-EFD83324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54B7C63-146A-2CFF-104E-8D7D1563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A55B-1C1A-4F17-BFC6-CC1DBB33C675}" type="datetimeFigureOut">
              <a:rPr lang="es-ES" smtClean="0"/>
              <a:t>15/6/25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43F0824-DC9C-1048-D4A4-53C08645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432B31C-BBB7-A369-937F-7A0CB349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8580-1C33-4BFB-ABE5-658697C82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7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34392BC-E004-93C9-0EEE-D3DBA880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A55B-1C1A-4F17-BFC6-CC1DBB33C675}" type="datetimeFigureOut">
              <a:rPr lang="es-ES" smtClean="0"/>
              <a:t>15/6/25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721A6A5-41C0-3716-B808-1F2D4686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0E5A9E-08D5-ECDC-9D56-087E871B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8580-1C33-4BFB-ABE5-658697C82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28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5F2BD9-0D4E-5566-E7F0-34CFF3C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CFA6F5-A7A8-DF15-DE97-AE814561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15C200B-6465-2AB8-7845-3D8C0138A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E8A7E0-98CF-FF4C-8871-385E52C49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A55B-1C1A-4F17-BFC6-CC1DBB33C675}" type="datetimeFigureOut">
              <a:rPr lang="es-ES" smtClean="0"/>
              <a:t>15/6/25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B2CECF-EC0C-6933-C134-7DAF6A24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7D71EB-430D-C590-563C-863D7B13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8580-1C33-4BFB-ABE5-658697C82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06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907648-9FF7-1F71-E097-26985002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2798242-15CC-3569-5910-C18A93E21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3570BC3-CD61-7E1C-5965-7FEC8F82E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4CB90E-5522-2A8E-F881-343666468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7A55B-1C1A-4F17-BFC6-CC1DBB33C675}" type="datetimeFigureOut">
              <a:rPr lang="es-ES" smtClean="0"/>
              <a:t>15/6/25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EA62B37-D8C8-F5D5-A6A7-4CDE5EE0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189C7B-EB12-4166-498F-F9C5DD3D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E8580-1C33-4BFB-ABE5-658697C82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20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1E36BBF-08A6-F8B1-6ACB-010AFC568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0BA41E-F29B-FF37-66E3-F9F0F502D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4BE33E-FFDD-2E85-95F7-D0E0746CD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F7A55B-1C1A-4F17-BFC6-CC1DBB33C675}" type="datetimeFigureOut">
              <a:rPr lang="es-ES" smtClean="0"/>
              <a:t>15/6/25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80F69B-012D-F916-4AA5-5D4205216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D59F80-53BB-9E37-3893-05ECAA7D5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3E8580-1C33-4BFB-ABE5-658697C8290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73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hyperlink" Target="https://www.nature.com/nature-index/supplements/nature-index-2023-science-cities/tables/overal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4" Type="http://schemas.openxmlformats.org/officeDocument/2006/relationships/image" Target="../media/image7.png"/><Relationship Id="rId5" Type="http://schemas.openxmlformats.org/officeDocument/2006/relationships/image" Target="../media/image7.svg"/><Relationship Id="rId6" Type="http://schemas.openxmlformats.org/officeDocument/2006/relationships/image" Target="../media/image8.png"/><Relationship Id="rId7" Type="http://schemas.openxmlformats.org/officeDocument/2006/relationships/image" Target="../media/image9.svg"/><Relationship Id="rId8" Type="http://schemas.openxmlformats.org/officeDocument/2006/relationships/image" Target="../media/image9.jpg"/><Relationship Id="rId9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6.png"/><Relationship Id="rId5" Type="http://schemas.openxmlformats.org/officeDocument/2006/relationships/image" Target="../media/image5.sv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8.svg"/><Relationship Id="rId5" Type="http://schemas.openxmlformats.org/officeDocument/2006/relationships/image" Target="../media/image15.png"/><Relationship Id="rId6" Type="http://schemas.openxmlformats.org/officeDocument/2006/relationships/image" Target="../media/image20.svg"/><Relationship Id="rId7" Type="http://schemas.openxmlformats.org/officeDocument/2006/relationships/image" Target="../media/image6.png"/><Relationship Id="rId8" Type="http://schemas.openxmlformats.org/officeDocument/2006/relationships/image" Target="../media/image5.svg"/><Relationship Id="rId9" Type="http://schemas.openxmlformats.org/officeDocument/2006/relationships/image" Target="../media/image16.png"/><Relationship Id="rId10" Type="http://schemas.openxmlformats.org/officeDocument/2006/relationships/image" Target="../media/image22.sv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64D14B-E7DC-6714-D33B-390BBE635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6589"/>
            <a:ext cx="9144000" cy="1852162"/>
          </a:xfrm>
        </p:spPr>
        <p:txBody>
          <a:bodyPr/>
          <a:lstStyle/>
          <a:p>
            <a:r>
              <a:rPr lang="en-US" dirty="0" smtClean="0"/>
              <a:t>Science in Catalonia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7AA81CD-3AA2-66D9-F1F4-ECAF503A9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85419"/>
            <a:ext cx="9144000" cy="1160462"/>
          </a:xfrm>
        </p:spPr>
        <p:txBody>
          <a:bodyPr/>
          <a:lstStyle/>
          <a:p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Andreu Mas-</a:t>
            </a:r>
            <a:r>
              <a:rPr lang="es-ES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Colell</a:t>
            </a:r>
            <a:endParaRPr lang="es-ES" sz="3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 of the BIST Board of Trustees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F5AB05E-CBBE-BF79-4ED2-7124AEA05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586" y="4010219"/>
            <a:ext cx="8406828" cy="7220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E11B81-27C8-AEA3-3D5C-CE61762EB58C}"/>
              </a:ext>
            </a:extLst>
          </p:cNvPr>
          <p:cNvSpPr txBox="1"/>
          <p:nvPr/>
        </p:nvSpPr>
        <p:spPr>
          <a:xfrm>
            <a:off x="3762376" y="5467349"/>
            <a:ext cx="53149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Barcelona, </a:t>
            </a:r>
            <a:r>
              <a:rPr lang="es-E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 16th 2025</a:t>
            </a:r>
            <a:endParaRPr lang="es-E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235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RC e ICREA | BSC-CNS">
            <a:extLst>
              <a:ext uri="{FF2B5EF4-FFF2-40B4-BE49-F238E27FC236}">
                <a16:creationId xmlns="" xmlns:a16="http://schemas.microsoft.com/office/drawing/2014/main" id="{23DF7232-FA6A-0B61-A50F-A00E0F0D3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7" y="528339"/>
            <a:ext cx="2880622" cy="120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7C8DB7F-E399-1C83-7BFB-88232FEC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3" r="2718"/>
          <a:stretch/>
        </p:blipFill>
        <p:spPr>
          <a:xfrm>
            <a:off x="4686300" y="1040105"/>
            <a:ext cx="6787063" cy="24831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4939141-8C4D-6554-6F2C-B7C43825F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350" y="3800304"/>
            <a:ext cx="5225250" cy="21557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845CB0F-6D56-283D-9AFD-FA442E040602}"/>
              </a:ext>
            </a:extLst>
          </p:cNvPr>
          <p:cNvSpPr txBox="1"/>
          <p:nvPr/>
        </p:nvSpPr>
        <p:spPr>
          <a:xfrm>
            <a:off x="583017" y="6472609"/>
            <a:ext cx="258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/>
              <a:t>Source: ICREA report 2023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="" xmlns:a16="http://schemas.microsoft.com/office/drawing/2014/main" id="{01F1C38A-95E2-64EF-E2F0-116BDA590C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21157" b="21873"/>
          <a:stretch/>
        </p:blipFill>
        <p:spPr>
          <a:xfrm>
            <a:off x="6373325" y="4141345"/>
            <a:ext cx="1706506" cy="14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6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874550-7D07-7C0E-183F-3A2F2F5E5B3F}"/>
              </a:ext>
            </a:extLst>
          </p:cNvPr>
          <p:cNvSpPr txBox="1">
            <a:spLocks/>
          </p:cNvSpPr>
          <p:nvPr/>
        </p:nvSpPr>
        <p:spPr>
          <a:xfrm>
            <a:off x="742507" y="41847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Hospitals</a:t>
            </a:r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58C223-DE6D-308C-2EFA-B74E1005039B}"/>
              </a:ext>
            </a:extLst>
          </p:cNvPr>
          <p:cNvSpPr txBox="1"/>
          <p:nvPr/>
        </p:nvSpPr>
        <p:spPr>
          <a:xfrm>
            <a:off x="742507" y="1127423"/>
            <a:ext cx="11204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s-ES" sz="3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Institutes </a:t>
            </a:r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associated to Hospitals in Catalonia.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of them are CERCA institutions.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Spain ranks </a:t>
            </a:r>
            <a:r>
              <a:rPr lang="es-ES" sz="26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5th </a:t>
            </a:r>
            <a:r>
              <a:rPr lang="es-ES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Europe and </a:t>
            </a:r>
            <a:r>
              <a:rPr lang="es-ES" sz="26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8th </a:t>
            </a:r>
            <a:r>
              <a:rPr lang="es-ES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worldwide in </a:t>
            </a:r>
            <a:r>
              <a:rPr lang="es-ES" sz="2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 in active clinical trials</a:t>
            </a:r>
            <a:r>
              <a:rPr lang="es-ES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S" sz="2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Catalonia participates in 88.5% of the clinical trials done in Spain.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 support infrastructures such as </a:t>
            </a:r>
            <a:r>
              <a:rPr lang="es-ES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CNAG</a:t>
            </a:r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(genomic analysis)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85F4696-9144-9700-7D73-5F4B195449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39" r="24855" b="54512"/>
          <a:stretch/>
        </p:blipFill>
        <p:spPr>
          <a:xfrm>
            <a:off x="5017032" y="3584380"/>
            <a:ext cx="6145521" cy="28551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67D2B8-449E-817C-1BAE-C1466475DDB3}"/>
              </a:ext>
            </a:extLst>
          </p:cNvPr>
          <p:cNvSpPr txBox="1"/>
          <p:nvPr/>
        </p:nvSpPr>
        <p:spPr>
          <a:xfrm>
            <a:off x="649233" y="6285641"/>
            <a:ext cx="3718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/>
              <a:t>Source: 2023 BioRegion Report. Biocat.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C03EA30-B6FE-11C9-6EB1-795CA4D8642E}"/>
              </a:ext>
            </a:extLst>
          </p:cNvPr>
          <p:cNvSpPr txBox="1"/>
          <p:nvPr/>
        </p:nvSpPr>
        <p:spPr>
          <a:xfrm>
            <a:off x="1029447" y="4318846"/>
            <a:ext cx="3718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Catalonia excels in </a:t>
            </a:r>
            <a:r>
              <a:rPr lang="es-E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oncology CT</a:t>
            </a:r>
            <a:r>
              <a:rPr lang="es-E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(34% of the total)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99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sitamos el Barcelona Supercomputing Center (BSC-CNS) | Barcelona Global  Blog">
            <a:extLst>
              <a:ext uri="{FF2B5EF4-FFF2-40B4-BE49-F238E27FC236}">
                <a16:creationId xmlns="" xmlns:a16="http://schemas.microsoft.com/office/drawing/2014/main" id="{50D3E3B0-98B1-4F53-204D-1103701F6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6" y="2511327"/>
            <a:ext cx="4969994" cy="331332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rcelona Supercomputing Center (BSC)">
            <a:extLst>
              <a:ext uri="{FF2B5EF4-FFF2-40B4-BE49-F238E27FC236}">
                <a16:creationId xmlns="" xmlns:a16="http://schemas.microsoft.com/office/drawing/2014/main" id="{53E79995-750B-B427-94CC-5A5F9144C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4" y="507646"/>
            <a:ext cx="5413622" cy="145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0173AF-369D-CFBA-D565-754622ED91D8}"/>
              </a:ext>
            </a:extLst>
          </p:cNvPr>
          <p:cNvSpPr txBox="1"/>
          <p:nvPr/>
        </p:nvSpPr>
        <p:spPr>
          <a:xfrm>
            <a:off x="6212896" y="874454"/>
            <a:ext cx="564051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9</a:t>
            </a:r>
            <a:r>
              <a:rPr lang="es-ES" sz="2800" b="1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00</a:t>
            </a:r>
            <a:r>
              <a:rPr lang="es-ES" sz="2400" b="1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s-E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people</a:t>
            </a:r>
            <a:endParaRPr lang="en-US" sz="2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part of the European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Inniative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performance computing (HPC).</a:t>
            </a:r>
            <a:endParaRPr lang="en-US" sz="2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one of six hosting partners in the PRACE distributed European supercomputing infrastructure.</a:t>
            </a:r>
            <a:endPara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anages </a:t>
            </a:r>
            <a:r>
              <a:rPr lang="en-US" sz="2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MareNostrum</a:t>
            </a:r>
            <a:r>
              <a:rPr lang="en-US" sz="2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one of the most powerful supercomputers in Europe.</a:t>
            </a:r>
            <a:endParaRPr lang="en-US" sz="2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BSC is both a research infrastructure and a research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1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BA (sincrotrón) - Wikipedia, la enciclopedia libre">
            <a:extLst>
              <a:ext uri="{FF2B5EF4-FFF2-40B4-BE49-F238E27FC236}">
                <a16:creationId xmlns="" xmlns:a16="http://schemas.microsoft.com/office/drawing/2014/main" id="{EEC3EBB0-E509-EE8E-0A30-7B66594D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4" y="2319086"/>
            <a:ext cx="5025190" cy="376889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luster MAV |">
            <a:extLst>
              <a:ext uri="{FF2B5EF4-FFF2-40B4-BE49-F238E27FC236}">
                <a16:creationId xmlns="" xmlns:a16="http://schemas.microsoft.com/office/drawing/2014/main" id="{FB8F4B5E-61A7-B2C4-3622-B25BDEC3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8" y="435684"/>
            <a:ext cx="2767546" cy="151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16C1C753-B54A-4912-5BE7-90874688A37C}"/>
              </a:ext>
            </a:extLst>
          </p:cNvPr>
          <p:cNvSpPr txBox="1">
            <a:spLocks/>
          </p:cNvSpPr>
          <p:nvPr/>
        </p:nvSpPr>
        <p:spPr>
          <a:xfrm>
            <a:off x="2860065" y="627416"/>
            <a:ext cx="363698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Synchrotron</a:t>
            </a:r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EB40DC-8F84-DD85-31D7-90F9B1FCA014}"/>
              </a:ext>
            </a:extLst>
          </p:cNvPr>
          <p:cNvSpPr txBox="1"/>
          <p:nvPr/>
        </p:nvSpPr>
        <p:spPr>
          <a:xfrm>
            <a:off x="5983706" y="1173127"/>
            <a:ext cx="58032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 pillar of the Spanish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European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research arena, offering to academic and industrial users a wide variety of state-of-the-art instrumentation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ALBA-2 expected to be operative in </a:t>
            </a:r>
            <a:r>
              <a:rPr lang="en-US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2032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59F3805-8C62-EEFA-5924-191A1E196A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02" t="19886" r="52368"/>
          <a:stretch/>
        </p:blipFill>
        <p:spPr>
          <a:xfrm>
            <a:off x="6384758" y="3749387"/>
            <a:ext cx="5514478" cy="1088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E493846-13A0-493D-A5E8-434DC945A6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289" t="19886" r="2402"/>
          <a:stretch/>
        </p:blipFill>
        <p:spPr>
          <a:xfrm>
            <a:off x="6384758" y="4837669"/>
            <a:ext cx="5402180" cy="10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6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0E77EB-D264-47C1-9C77-FC30B4CD300A}"/>
              </a:ext>
            </a:extLst>
          </p:cNvPr>
          <p:cNvSpPr txBox="1">
            <a:spLocks/>
          </p:cNvSpPr>
          <p:nvPr/>
        </p:nvSpPr>
        <p:spPr>
          <a:xfrm>
            <a:off x="742507" y="56426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Institutions</a:t>
            </a:r>
            <a:endParaRPr lang="es-E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FA814E4-459C-2BF5-C66D-202D88A99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79" y="1466049"/>
            <a:ext cx="7294475" cy="1237143"/>
          </a:xfrm>
          <a:prstGeom prst="rect">
            <a:avLst/>
          </a:prstGeom>
        </p:spPr>
      </p:pic>
      <p:pic>
        <p:nvPicPr>
          <p:cNvPr id="7170" name="Picture 2" descr="EMBL (@embl) / X">
            <a:extLst>
              <a:ext uri="{FF2B5EF4-FFF2-40B4-BE49-F238E27FC236}">
                <a16:creationId xmlns="" xmlns:a16="http://schemas.microsoft.com/office/drawing/2014/main" id="{25DB66E8-9E02-57A4-B517-82524C92F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3" y="3044355"/>
            <a:ext cx="1468664" cy="146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BAA0369-C2A1-EBA9-1890-EA3A12784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652" y="2971663"/>
            <a:ext cx="10082463" cy="1614048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="" xmlns:a16="http://schemas.microsoft.com/office/drawing/2014/main" id="{46AAE623-8ADE-FC96-9D60-767252DC0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3" b="28439"/>
          <a:stretch/>
        </p:blipFill>
        <p:spPr bwMode="auto">
          <a:xfrm>
            <a:off x="5157004" y="4854182"/>
            <a:ext cx="6377246" cy="17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0C5803E-BE7C-8983-E576-C4DCFD01BD77}"/>
              </a:ext>
            </a:extLst>
          </p:cNvPr>
          <p:cNvSpPr txBox="1"/>
          <p:nvPr/>
        </p:nvSpPr>
        <p:spPr>
          <a:xfrm>
            <a:off x="364147" y="4585209"/>
            <a:ext cx="3207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EMBL has 6 sites</a:t>
            </a:r>
          </a:p>
          <a:p>
            <a:r>
              <a:rPr lang="es-E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Barcelona, Grenoble, Hamburg, Heidelberg, Hinxton, and Rome</a:t>
            </a:r>
          </a:p>
        </p:txBody>
      </p:sp>
    </p:spTree>
    <p:extLst>
      <p:ext uri="{BB962C8B-B14F-4D97-AF65-F5344CB8AC3E}">
        <p14:creationId xmlns:p14="http://schemas.microsoft.com/office/powerpoint/2010/main" val="328321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CFF941-AAA0-2613-502A-AFC0E111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22@ Technological District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BE3891D-D987-406F-2CF4-4C260F445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742156"/>
            <a:ext cx="30194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2@ Network Barcelona | CÓMO BARCELONA SE CONVIRTIÓ EN UN CENTRO DE I+D: 20  AÑOS DEL DISTRITO 22@BARCELONA">
            <a:extLst>
              <a:ext uri="{FF2B5EF4-FFF2-40B4-BE49-F238E27FC236}">
                <a16:creationId xmlns="" xmlns:a16="http://schemas.microsoft.com/office/drawing/2014/main" id="{CC86003E-DD71-2FC5-CD1E-63E14B0C4F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/>
          <a:stretch/>
        </p:blipFill>
        <p:spPr bwMode="auto">
          <a:xfrm>
            <a:off x="561974" y="2190749"/>
            <a:ext cx="62769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18110C-A179-6516-79FC-644C9F81431D}"/>
              </a:ext>
            </a:extLst>
          </p:cNvPr>
          <p:cNvSpPr txBox="1"/>
          <p:nvPr/>
        </p:nvSpPr>
        <p:spPr>
          <a:xfrm>
            <a:off x="7200900" y="2766476"/>
            <a:ext cx="430530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&gt;200 </a:t>
            </a:r>
            <a:r>
              <a:rPr lang="en-US" sz="2400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hectares of what used to be industrial sites</a:t>
            </a:r>
            <a:r>
              <a:rPr lang="es-ES" sz="2400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1,500 companies linked to the media, IT, energy, design and scientific research.</a:t>
            </a:r>
            <a:endParaRPr lang="es-ES" sz="2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8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9FCB36D-EF53-A9D0-2547-14AC81C9E8C7}"/>
              </a:ext>
            </a:extLst>
          </p:cNvPr>
          <p:cNvSpPr txBox="1"/>
          <p:nvPr/>
        </p:nvSpPr>
        <p:spPr>
          <a:xfrm>
            <a:off x="2040731" y="918776"/>
            <a:ext cx="8110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blurb about </a:t>
            </a:r>
            <a:r>
              <a:rPr lang="en-US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Barcelona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a very recent </a:t>
            </a:r>
            <a:r>
              <a:rPr lang="en-US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 conference</a:t>
            </a:r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s-ES" sz="24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F8109B-39C8-C208-0412-FCA69B147CAD}"/>
              </a:ext>
            </a:extLst>
          </p:cNvPr>
          <p:cNvSpPr txBox="1"/>
          <p:nvPr/>
        </p:nvSpPr>
        <p:spPr>
          <a:xfrm>
            <a:off x="1131093" y="2041349"/>
            <a:ext cx="5357814" cy="212365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“Barcelona is well known for its world class soccer team,  stunning architecture, vibrant night-life, sandy beaches, and world class cuisine.  Not to mention a thriving cultural heritage and vibrant neighborhood festivals that draw visitors from all over the world”</a:t>
            </a:r>
            <a:endParaRPr lang="es-ES" sz="2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7398CB-16BF-FE58-C406-07DB8A4768DD}"/>
              </a:ext>
            </a:extLst>
          </p:cNvPr>
          <p:cNvSpPr txBox="1"/>
          <p:nvPr/>
        </p:nvSpPr>
        <p:spPr>
          <a:xfrm>
            <a:off x="3810000" y="5056747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true but not the whole truth. </a:t>
            </a:r>
            <a:endParaRPr lang="es-E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/>
          </a:p>
        </p:txBody>
      </p:sp>
      <p:pic>
        <p:nvPicPr>
          <p:cNvPr id="7" name="Picture 6" descr="A city with a large body of water&#10;&#10;Description automatically generated">
            <a:extLst>
              <a:ext uri="{FF2B5EF4-FFF2-40B4-BE49-F238E27FC236}">
                <a16:creationId xmlns="" xmlns:a16="http://schemas.microsoft.com/office/drawing/2014/main" id="{251B071B-82D5-FB2C-023B-CD29EB005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53" y="1801253"/>
            <a:ext cx="4190497" cy="27991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169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E91A75-C5E2-4CB1-3F74-3EB566E481A6}"/>
              </a:ext>
            </a:extLst>
          </p:cNvPr>
          <p:cNvSpPr txBox="1"/>
          <p:nvPr/>
        </p:nvSpPr>
        <p:spPr>
          <a:xfrm>
            <a:off x="690562" y="503815"/>
            <a:ext cx="1081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Barcelona Metropolitan Ecosystem</a:t>
            </a:r>
            <a:endParaRPr lang="es-ES" sz="36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0D1301-19E7-4E98-9D0C-B3429A4BF3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2" t="62993" r="4766"/>
          <a:stretch/>
        </p:blipFill>
        <p:spPr>
          <a:xfrm>
            <a:off x="488156" y="1431785"/>
            <a:ext cx="11415712" cy="10772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16D3BA3-2D07-0C04-AA98-6A75E8A439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6" t="4219" r="77539" b="74679"/>
          <a:stretch/>
        </p:blipFill>
        <p:spPr>
          <a:xfrm>
            <a:off x="9055894" y="1112225"/>
            <a:ext cx="2514600" cy="6142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A8AD163B-38FF-175C-0B8D-33850032B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273916"/>
              </p:ext>
            </p:extLst>
          </p:nvPr>
        </p:nvGraphicFramePr>
        <p:xfrm>
          <a:off x="4167187" y="2828563"/>
          <a:ext cx="3857625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350">
                  <a:extLst>
                    <a:ext uri="{9D8B030D-6E8A-4147-A177-3AD203B41FA5}">
                      <a16:colId xmlns="" xmlns:a16="http://schemas.microsoft.com/office/drawing/2014/main" val="649626280"/>
                    </a:ext>
                  </a:extLst>
                </a:gridCol>
                <a:gridCol w="2708275">
                  <a:extLst>
                    <a:ext uri="{9D8B030D-6E8A-4147-A177-3AD203B41FA5}">
                      <a16:colId xmlns="" xmlns:a16="http://schemas.microsoft.com/office/drawing/2014/main" val="3915668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City/Metropolitan 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233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0" i="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Paris MA</a:t>
                      </a:r>
                      <a:endParaRPr lang="es-E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292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Berlin 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1132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Munich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0519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Barcelona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44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/>
                        <a:t>Copenhagen</a:t>
                      </a:r>
                      <a:endParaRPr lang="es-ES" sz="20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8519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/>
                        <a:t>Stockholm</a:t>
                      </a:r>
                      <a:endParaRPr lang="es-E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45384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Vienna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450350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BD54DFA-6B52-D757-A4A9-D103743917A2}"/>
              </a:ext>
            </a:extLst>
          </p:cNvPr>
          <p:cNvSpPr txBox="1"/>
          <p:nvPr/>
        </p:nvSpPr>
        <p:spPr>
          <a:xfrm>
            <a:off x="5505450" y="6419850"/>
            <a:ext cx="743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https://www.nature.com/nature-index/supplements/nature-index-2023-science-cities/tables/overall</a:t>
            </a:r>
            <a:endParaRPr lang="es-E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B3F0502-4ECD-2EA7-3F7B-C5771086BB18}"/>
              </a:ext>
            </a:extLst>
          </p:cNvPr>
          <p:cNvSpPr txBox="1"/>
          <p:nvPr/>
        </p:nvSpPr>
        <p:spPr>
          <a:xfrm>
            <a:off x="2213811" y="2828563"/>
            <a:ext cx="2656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/>
              <a:t>EU-27 cities</a:t>
            </a:r>
          </a:p>
        </p:txBody>
      </p:sp>
    </p:spTree>
    <p:extLst>
      <p:ext uri="{BB962C8B-B14F-4D97-AF65-F5344CB8AC3E}">
        <p14:creationId xmlns:p14="http://schemas.microsoft.com/office/powerpoint/2010/main" val="161476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8013" y="1182951"/>
            <a:ext cx="108567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 </a:t>
            </a:r>
            <a:r>
              <a:rPr lang="en-US" sz="4000" dirty="0" smtClean="0"/>
              <a:t>In terms of Horizon program funds received:</a:t>
            </a:r>
          </a:p>
          <a:p>
            <a:endParaRPr lang="en-US" sz="4000" dirty="0" smtClean="0"/>
          </a:p>
          <a:p>
            <a:r>
              <a:rPr lang="en-US" sz="4000" dirty="0" smtClean="0"/>
              <a:t>The Catalonia region is third in EU-27, after </a:t>
            </a:r>
            <a:r>
              <a:rPr lang="en-US" sz="4000" dirty="0" err="1" smtClean="0"/>
              <a:t>Ille</a:t>
            </a:r>
            <a:r>
              <a:rPr lang="en-US" sz="4000" dirty="0" smtClean="0"/>
              <a:t> de France and </a:t>
            </a:r>
            <a:r>
              <a:rPr lang="en-US" sz="4000" dirty="0" err="1" smtClean="0"/>
              <a:t>Obervayen</a:t>
            </a:r>
            <a:r>
              <a:rPr lang="en-US" sz="4000" dirty="0" smtClean="0"/>
              <a:t>.</a:t>
            </a:r>
          </a:p>
          <a:p>
            <a:endParaRPr lang="en-US" sz="4000" dirty="0" smtClean="0"/>
          </a:p>
          <a:p>
            <a:r>
              <a:rPr lang="en-US" sz="4000" dirty="0" smtClean="0"/>
              <a:t>Funds collected: around 1.500M€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4408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00DDFE-CE7A-BDDC-2792-2A6C9F71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46" y="246331"/>
            <a:ext cx="10515600" cy="1325563"/>
          </a:xfrm>
        </p:spPr>
        <p:txBody>
          <a:bodyPr/>
          <a:lstStyle/>
          <a:p>
            <a:r>
              <a:rPr lang="es-E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Excellent science</a:t>
            </a:r>
            <a:endParaRPr lang="es-ES"/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="" xmlns:a16="http://schemas.microsoft.com/office/drawing/2014/main" id="{DDE15A6A-EE4A-39A9-A10C-4159D203D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21157" b="21873"/>
          <a:stretch/>
        </p:blipFill>
        <p:spPr>
          <a:xfrm>
            <a:off x="9615070" y="297979"/>
            <a:ext cx="2171652" cy="1875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1260897-6CCF-5CE7-D946-899FBAF1E59C}"/>
              </a:ext>
            </a:extLst>
          </p:cNvPr>
          <p:cNvSpPr txBox="1"/>
          <p:nvPr/>
        </p:nvSpPr>
        <p:spPr>
          <a:xfrm>
            <a:off x="174994" y="6338986"/>
            <a:ext cx="445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/>
              <a:t>Source: AGAUR (Feb 2023)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31FD0E1-6F02-B13C-1359-A43323A59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39372"/>
              </p:ext>
            </p:extLst>
          </p:nvPr>
        </p:nvGraphicFramePr>
        <p:xfrm>
          <a:off x="1186726" y="2388373"/>
          <a:ext cx="285067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438">
                  <a:extLst>
                    <a:ext uri="{9D8B030D-6E8A-4147-A177-3AD203B41FA5}">
                      <a16:colId xmlns="" xmlns:a16="http://schemas.microsoft.com/office/drawing/2014/main" val="649626280"/>
                    </a:ext>
                  </a:extLst>
                </a:gridCol>
                <a:gridCol w="1067490">
                  <a:extLst>
                    <a:ext uri="{9D8B030D-6E8A-4147-A177-3AD203B41FA5}">
                      <a16:colId xmlns="" xmlns:a16="http://schemas.microsoft.com/office/drawing/2014/main" val="3915668850"/>
                    </a:ext>
                  </a:extLst>
                </a:gridCol>
                <a:gridCol w="1047750">
                  <a:extLst>
                    <a:ext uri="{9D8B030D-6E8A-4147-A177-3AD203B41FA5}">
                      <a16:colId xmlns="" xmlns:a16="http://schemas.microsoft.com/office/drawing/2014/main" val="117941847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ERC grants in Catalonia (since 2007)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800" b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800" b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622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Grant 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N. Grants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233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i="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480</a:t>
                      </a:r>
                      <a:endParaRPr lang="es-ES" sz="18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8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292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221 M€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1132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197 M€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0519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223 M€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1644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/>
                        <a:t>106</a:t>
                      </a:r>
                      <a:endParaRPr lang="es-ES" sz="18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M€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28519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/>
                        <a:t>23</a:t>
                      </a:r>
                      <a:endParaRPr lang="es-ES" sz="18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45384996"/>
                  </a:ext>
                </a:extLst>
              </a:tr>
            </a:tbl>
          </a:graphicData>
        </a:graphic>
      </p:graphicFrame>
      <p:pic>
        <p:nvPicPr>
          <p:cNvPr id="7" name="Picture 6" descr="A pie chart with text on it&#10;&#10;Description automatically generated">
            <a:extLst>
              <a:ext uri="{FF2B5EF4-FFF2-40B4-BE49-F238E27FC236}">
                <a16:creationId xmlns="" xmlns:a16="http://schemas.microsoft.com/office/drawing/2014/main" id="{B3F5B5A2-CA10-C520-9786-3AA9CAB0A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70" y="1351289"/>
            <a:ext cx="4754926" cy="4757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52E651-9864-F95C-E078-F7515681F69C}"/>
              </a:ext>
            </a:extLst>
          </p:cNvPr>
          <p:cNvSpPr txBox="1"/>
          <p:nvPr/>
        </p:nvSpPr>
        <p:spPr>
          <a:xfrm>
            <a:off x="443995" y="1351289"/>
            <a:ext cx="4754926" cy="8617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3.3%</a:t>
            </a:r>
          </a:p>
          <a:p>
            <a:pPr algn="ctr"/>
            <a:r>
              <a:rPr lang="es-ES"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Catalonia grants/total ERC grants</a:t>
            </a:r>
          </a:p>
        </p:txBody>
      </p:sp>
    </p:spTree>
    <p:extLst>
      <p:ext uri="{BB962C8B-B14F-4D97-AF65-F5344CB8AC3E}">
        <p14:creationId xmlns:p14="http://schemas.microsoft.com/office/powerpoint/2010/main" val="321337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59480E7-6262-A44A-C8D5-90D606CADA55}"/>
              </a:ext>
            </a:extLst>
          </p:cNvPr>
          <p:cNvSpPr/>
          <p:nvPr/>
        </p:nvSpPr>
        <p:spPr>
          <a:xfrm>
            <a:off x="6426064" y="2901118"/>
            <a:ext cx="3846331" cy="2020186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938E7E8-4D84-352C-D727-DC8DC3A170D8}"/>
              </a:ext>
            </a:extLst>
          </p:cNvPr>
          <p:cNvSpPr/>
          <p:nvPr/>
        </p:nvSpPr>
        <p:spPr>
          <a:xfrm>
            <a:off x="4260544" y="4146420"/>
            <a:ext cx="3574196" cy="1883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D467953-5DE6-7ED7-5BBC-CD1269531886}"/>
              </a:ext>
            </a:extLst>
          </p:cNvPr>
          <p:cNvSpPr/>
          <p:nvPr/>
        </p:nvSpPr>
        <p:spPr>
          <a:xfrm>
            <a:off x="1121103" y="1880478"/>
            <a:ext cx="3440358" cy="1950472"/>
          </a:xfrm>
          <a:prstGeom prst="ellipse">
            <a:avLst/>
          </a:prstGeom>
          <a:solidFill>
            <a:srgbClr val="B5EF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D25236-86EB-57D3-A395-EAABD61B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3" y="119453"/>
            <a:ext cx="10515600" cy="1325563"/>
          </a:xfrm>
        </p:spPr>
        <p:txBody>
          <a:bodyPr>
            <a:normAutofit/>
          </a:bodyPr>
          <a:lstStyle/>
          <a:p>
            <a:r>
              <a:rPr lang="es-ES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composition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1925A8CA-149A-F84E-6BD5-DCA288B60A05}"/>
              </a:ext>
            </a:extLst>
          </p:cNvPr>
          <p:cNvSpPr/>
          <p:nvPr/>
        </p:nvSpPr>
        <p:spPr>
          <a:xfrm>
            <a:off x="6294492" y="1329069"/>
            <a:ext cx="3012558" cy="202018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6BE5A2-638A-B0FF-4381-5F73AA1A4E3B}"/>
              </a:ext>
            </a:extLst>
          </p:cNvPr>
          <p:cNvSpPr txBox="1"/>
          <p:nvPr/>
        </p:nvSpPr>
        <p:spPr>
          <a:xfrm>
            <a:off x="6709159" y="1507177"/>
            <a:ext cx="2169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Centres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9FBAA0-6D6A-3443-2ECD-375B36E1949F}"/>
              </a:ext>
            </a:extLst>
          </p:cNvPr>
          <p:cNvSpPr txBox="1"/>
          <p:nvPr/>
        </p:nvSpPr>
        <p:spPr>
          <a:xfrm>
            <a:off x="6944848" y="2654632"/>
            <a:ext cx="203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/>
              <a:t>CERCA &amp; CSIC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9E1A0CCB-F1B6-E122-1852-122DD40C3B4A}"/>
              </a:ext>
            </a:extLst>
          </p:cNvPr>
          <p:cNvSpPr/>
          <p:nvPr/>
        </p:nvSpPr>
        <p:spPr>
          <a:xfrm>
            <a:off x="8878199" y="1896106"/>
            <a:ext cx="1912979" cy="1595026"/>
          </a:xfrm>
          <a:prstGeom prst="ellipse">
            <a:avLst/>
          </a:prstGeom>
          <a:solidFill>
            <a:srgbClr val="C9A6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1E57B8-917A-70C2-4B3C-12DF4D8A088A}"/>
              </a:ext>
            </a:extLst>
          </p:cNvPr>
          <p:cNvSpPr txBox="1"/>
          <p:nvPr/>
        </p:nvSpPr>
        <p:spPr>
          <a:xfrm>
            <a:off x="9292871" y="2404651"/>
            <a:ext cx="1329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/>
              <a:t>BIST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8BF8D89-2EC3-381D-BE82-6318C8C41AC7}"/>
              </a:ext>
            </a:extLst>
          </p:cNvPr>
          <p:cNvSpPr txBox="1"/>
          <p:nvPr/>
        </p:nvSpPr>
        <p:spPr>
          <a:xfrm>
            <a:off x="7607385" y="3462835"/>
            <a:ext cx="238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ICREA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05D621F-E212-0D69-0B5A-DA027ED899F6}"/>
              </a:ext>
            </a:extLst>
          </p:cNvPr>
          <p:cNvSpPr/>
          <p:nvPr/>
        </p:nvSpPr>
        <p:spPr>
          <a:xfrm>
            <a:off x="3643442" y="790123"/>
            <a:ext cx="3012558" cy="20201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061C5D6-EEF1-9C64-D338-D32BF317C89D}"/>
              </a:ext>
            </a:extLst>
          </p:cNvPr>
          <p:cNvSpPr txBox="1"/>
          <p:nvPr/>
        </p:nvSpPr>
        <p:spPr>
          <a:xfrm>
            <a:off x="4142054" y="1469162"/>
            <a:ext cx="231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/>
              <a:t>Hospitals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A8EDB6DD-4EE3-F31B-72AA-A8EED604AC85}"/>
              </a:ext>
            </a:extLst>
          </p:cNvPr>
          <p:cNvSpPr/>
          <p:nvPr/>
        </p:nvSpPr>
        <p:spPr>
          <a:xfrm>
            <a:off x="4004167" y="2339162"/>
            <a:ext cx="3012558" cy="202018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B96A36-5D84-7BC7-085E-F6650B1A3C09}"/>
              </a:ext>
            </a:extLst>
          </p:cNvPr>
          <p:cNvSpPr txBox="1"/>
          <p:nvPr/>
        </p:nvSpPr>
        <p:spPr>
          <a:xfrm>
            <a:off x="4285822" y="2949410"/>
            <a:ext cx="25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2EE0676-2CAC-2FCC-F207-0BEA976AA981}"/>
              </a:ext>
            </a:extLst>
          </p:cNvPr>
          <p:cNvSpPr txBox="1"/>
          <p:nvPr/>
        </p:nvSpPr>
        <p:spPr>
          <a:xfrm>
            <a:off x="1423967" y="2339162"/>
            <a:ext cx="25093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Syncrotron ALBA</a:t>
            </a:r>
            <a:endParaRPr lang="es-ES" sz="3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AF70300-A1D4-7257-CBCD-7A61746839CC}"/>
              </a:ext>
            </a:extLst>
          </p:cNvPr>
          <p:cNvSpPr txBox="1"/>
          <p:nvPr/>
        </p:nvSpPr>
        <p:spPr>
          <a:xfrm>
            <a:off x="4298977" y="4359348"/>
            <a:ext cx="34973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Barcelona Supercomputer Center</a:t>
            </a:r>
            <a:endParaRPr lang="es-ES" sz="3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06F63CC5-BDC0-464D-A2BE-C2505A45264D}"/>
              </a:ext>
            </a:extLst>
          </p:cNvPr>
          <p:cNvSpPr/>
          <p:nvPr/>
        </p:nvSpPr>
        <p:spPr>
          <a:xfrm>
            <a:off x="1252675" y="3543834"/>
            <a:ext cx="3440358" cy="19504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A941C89-AC2C-C9AF-E591-C4206E3E5B22}"/>
              </a:ext>
            </a:extLst>
          </p:cNvPr>
          <p:cNvSpPr txBox="1"/>
          <p:nvPr/>
        </p:nvSpPr>
        <p:spPr>
          <a:xfrm>
            <a:off x="1890787" y="3939599"/>
            <a:ext cx="24708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</a:t>
            </a:r>
          </a:p>
          <a:p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institutions</a:t>
            </a:r>
            <a:endParaRPr lang="es-ES" sz="3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B67C30A4-6E4A-0534-B163-270C4C360A77}"/>
              </a:ext>
            </a:extLst>
          </p:cNvPr>
          <p:cNvGrpSpPr/>
          <p:nvPr/>
        </p:nvGrpSpPr>
        <p:grpSpPr>
          <a:xfrm>
            <a:off x="414016" y="5191333"/>
            <a:ext cx="4854531" cy="1431000"/>
            <a:chOff x="7097167" y="5046395"/>
            <a:chExt cx="4929965" cy="1431000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3BFE6E53-C8B3-2C78-FAE9-B9FD41325660}"/>
                </a:ext>
              </a:extLst>
            </p:cNvPr>
            <p:cNvSpPr/>
            <p:nvPr/>
          </p:nvSpPr>
          <p:spPr>
            <a:xfrm>
              <a:off x="7097167" y="5046395"/>
              <a:ext cx="4929965" cy="1431000"/>
            </a:xfrm>
            <a:prstGeom prst="ellipse">
              <a:avLst/>
            </a:prstGeom>
            <a:solidFill>
              <a:srgbClr val="F9D89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AB70FE0-36A4-A203-CD99-298F7E5821A6}"/>
                </a:ext>
              </a:extLst>
            </p:cNvPr>
            <p:cNvSpPr txBox="1"/>
            <p:nvPr/>
          </p:nvSpPr>
          <p:spPr>
            <a:xfrm>
              <a:off x="7187621" y="5117401"/>
              <a:ext cx="470159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22@</a:t>
              </a:r>
            </a:p>
            <a:p>
              <a:pPr algn="ctr"/>
              <a:r>
                <a: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technological district</a:t>
              </a:r>
              <a:endParaRPr lang="es-ES" sz="32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457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A0971B47-4A8D-9D78-9959-0B8E7F0BCCDE}"/>
              </a:ext>
            </a:extLst>
          </p:cNvPr>
          <p:cNvSpPr txBox="1">
            <a:spLocks/>
          </p:cNvSpPr>
          <p:nvPr/>
        </p:nvSpPr>
        <p:spPr>
          <a:xfrm>
            <a:off x="619125" y="193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D0E1661-6FE6-9102-034B-2237652903B8}"/>
              </a:ext>
            </a:extLst>
          </p:cNvPr>
          <p:cNvSpPr txBox="1"/>
          <p:nvPr/>
        </p:nvSpPr>
        <p:spPr>
          <a:xfrm>
            <a:off x="619125" y="1254642"/>
            <a:ext cx="11204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s-ES" sz="3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Universities </a:t>
            </a:r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Barcelona MA: UAB, UB, UPC, UPF and UOC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3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Private Universities</a:t>
            </a:r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URL, UIC, UAOCEU</a:t>
            </a:r>
          </a:p>
        </p:txBody>
      </p:sp>
      <p:pic>
        <p:nvPicPr>
          <p:cNvPr id="8" name="Graphic 7" descr="User with solid fill">
            <a:extLst>
              <a:ext uri="{FF2B5EF4-FFF2-40B4-BE49-F238E27FC236}">
                <a16:creationId xmlns="" xmlns:a16="http://schemas.microsoft.com/office/drawing/2014/main" id="{2559D8A8-D750-684B-7AB1-60C8899EB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261" y="2635760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C3AFBC-7D12-66C0-78A5-117046A67C62}"/>
              </a:ext>
            </a:extLst>
          </p:cNvPr>
          <p:cNvSpPr txBox="1"/>
          <p:nvPr/>
        </p:nvSpPr>
        <p:spPr>
          <a:xfrm>
            <a:off x="1906778" y="2554351"/>
            <a:ext cx="383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17,500 </a:t>
            </a:r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researchers</a:t>
            </a:r>
            <a:r>
              <a:rPr lang="es-ES" sz="280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</a:p>
          <a:p>
            <a:r>
              <a:rPr lang="es-E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</a:t>
            </a:r>
            <a:r>
              <a:rPr lang="es-E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ll categories, all Catalan public universities</a:t>
            </a:r>
            <a:endParaRPr lang="es-ES" sz="18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pic>
        <p:nvPicPr>
          <p:cNvPr id="12" name="Graphic 11" descr="Graduation cap with solid fill">
            <a:extLst>
              <a:ext uri="{FF2B5EF4-FFF2-40B4-BE49-F238E27FC236}">
                <a16:creationId xmlns="" xmlns:a16="http://schemas.microsoft.com/office/drawing/2014/main" id="{BB6FCC21-3911-F037-1105-F79568EC3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6871" y="2637963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1899157-5954-56ED-05A1-127177A5744C}"/>
              </a:ext>
            </a:extLst>
          </p:cNvPr>
          <p:cNvSpPr txBox="1"/>
          <p:nvPr/>
        </p:nvSpPr>
        <p:spPr>
          <a:xfrm>
            <a:off x="7361271" y="2682576"/>
            <a:ext cx="41112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1,500 PhD </a:t>
            </a:r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thesis in STEM </a:t>
            </a:r>
            <a:r>
              <a:rPr lang="es-E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disciplines defended/course</a:t>
            </a:r>
          </a:p>
        </p:txBody>
      </p:sp>
      <p:pic>
        <p:nvPicPr>
          <p:cNvPr id="18" name="Graphic 17" descr="Handshake with solid fill">
            <a:extLst>
              <a:ext uri="{FF2B5EF4-FFF2-40B4-BE49-F238E27FC236}">
                <a16:creationId xmlns="" xmlns:a16="http://schemas.microsoft.com/office/drawing/2014/main" id="{3F0AC18D-4B4E-3DD3-FECD-6277D1CC1F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466" y="4275925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A6FFEA1-12E7-74AA-ACCB-8886DDF510C3}"/>
              </a:ext>
            </a:extLst>
          </p:cNvPr>
          <p:cNvSpPr txBox="1"/>
          <p:nvPr/>
        </p:nvSpPr>
        <p:spPr>
          <a:xfrm>
            <a:off x="1697661" y="4275925"/>
            <a:ext cx="43983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 is a </a:t>
            </a:r>
            <a:r>
              <a:rPr lang="es-ES" sz="28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LERU</a:t>
            </a:r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member</a:t>
            </a:r>
          </a:p>
          <a:p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UPF is a </a:t>
            </a:r>
            <a:r>
              <a:rPr lang="es-ES" sz="28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Guild </a:t>
            </a:r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</a:t>
            </a:r>
          </a:p>
          <a:p>
            <a:endParaRPr lang="es-ES"/>
          </a:p>
        </p:txBody>
      </p:sp>
      <p:pic>
        <p:nvPicPr>
          <p:cNvPr id="21" name="Picture 20" descr="A logo for a university&#10;&#10;Description automatically generated">
            <a:extLst>
              <a:ext uri="{FF2B5EF4-FFF2-40B4-BE49-F238E27FC236}">
                <a16:creationId xmlns="" xmlns:a16="http://schemas.microsoft.com/office/drawing/2014/main" id="{C6E5B041-B5D7-1240-B631-281062D8FF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73" y="4029622"/>
            <a:ext cx="2133048" cy="1407005"/>
          </a:xfrm>
          <a:prstGeom prst="rect">
            <a:avLst/>
          </a:prstGeom>
        </p:spPr>
      </p:pic>
      <p:pic>
        <p:nvPicPr>
          <p:cNvPr id="23" name="Picture 22" descr="A close-up of a logo&#10;&#10;Description automatically generated">
            <a:extLst>
              <a:ext uri="{FF2B5EF4-FFF2-40B4-BE49-F238E27FC236}">
                <a16:creationId xmlns="" xmlns:a16="http://schemas.microsoft.com/office/drawing/2014/main" id="{BBC82C1C-8DB0-5BF7-15D9-910F6A8A0F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71" y="4275925"/>
            <a:ext cx="2681338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4C035DC-61D0-D9F3-1C9D-0A7A94A0895B}"/>
              </a:ext>
            </a:extLst>
          </p:cNvPr>
          <p:cNvSpPr txBox="1"/>
          <p:nvPr/>
        </p:nvSpPr>
        <p:spPr>
          <a:xfrm>
            <a:off x="255182" y="6344360"/>
            <a:ext cx="4455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/>
              <a:t>Source: Informe L’Estat de la Ciència a Catalunya 2023</a:t>
            </a:r>
          </a:p>
        </p:txBody>
      </p:sp>
    </p:spTree>
    <p:extLst>
      <p:ext uri="{BB962C8B-B14F-4D97-AF65-F5344CB8AC3E}">
        <p14:creationId xmlns:p14="http://schemas.microsoft.com/office/powerpoint/2010/main" val="284935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58466A-E0B8-1D72-D12A-89F7709B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Centres</a:t>
            </a:r>
            <a:endParaRPr lang="es-ES"/>
          </a:p>
        </p:txBody>
      </p:sp>
      <p:pic>
        <p:nvPicPr>
          <p:cNvPr id="1026" name="Picture 2" descr="Conociendo los OPIs: Centro Superior de Investigaciones Científicas (CSIC)  – Estudio OPIs en Redes Sociales">
            <a:extLst>
              <a:ext uri="{FF2B5EF4-FFF2-40B4-BE49-F238E27FC236}">
                <a16:creationId xmlns="" xmlns:a16="http://schemas.microsoft.com/office/drawing/2014/main" id="{A5A391DF-5194-B615-C5B1-2EB541B77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13982" r="8430" b="17463"/>
          <a:stretch/>
        </p:blipFill>
        <p:spPr bwMode="auto">
          <a:xfrm>
            <a:off x="9218429" y="974725"/>
            <a:ext cx="2581652" cy="84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EAD1948F-6F90-0DFB-3798-A3AF068F9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28" y="974725"/>
            <a:ext cx="2657681" cy="104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6433F6-9E21-D7A8-8505-454A51967C69}"/>
              </a:ext>
            </a:extLst>
          </p:cNvPr>
          <p:cNvSpPr txBox="1"/>
          <p:nvPr/>
        </p:nvSpPr>
        <p:spPr>
          <a:xfrm>
            <a:off x="724675" y="2044833"/>
            <a:ext cx="11204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</a:t>
            </a:r>
            <a:r>
              <a:rPr lang="es-ES" sz="3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CERCA centres </a:t>
            </a:r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Catalonia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0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s-ES" sz="3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CSIC centres </a:t>
            </a:r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Catalonia (+ participation in 7 others)</a:t>
            </a:r>
          </a:p>
        </p:txBody>
      </p:sp>
      <p:pic>
        <p:nvPicPr>
          <p:cNvPr id="5" name="Graphic 4" descr="User with solid fill">
            <a:extLst>
              <a:ext uri="{FF2B5EF4-FFF2-40B4-BE49-F238E27FC236}">
                <a16:creationId xmlns="" xmlns:a16="http://schemas.microsoft.com/office/drawing/2014/main" id="{EE62DA88-B98F-D304-59CF-F6E987805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5283" y="3688542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6EE4671-2381-EEC2-D8EE-B790F04E9B8D}"/>
              </a:ext>
            </a:extLst>
          </p:cNvPr>
          <p:cNvSpPr txBox="1"/>
          <p:nvPr/>
        </p:nvSpPr>
        <p:spPr>
          <a:xfrm>
            <a:off x="232144" y="6185098"/>
            <a:ext cx="445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/>
              <a:t>Source: Informe L’Estat de la Ciència a Catalunya 2023. CERCA website. El CSIC en datos 2020-2021. AGAUR.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8A7A491-4C27-C7A3-BCA9-8A72337A5924}"/>
              </a:ext>
            </a:extLst>
          </p:cNvPr>
          <p:cNvSpPr txBox="1"/>
          <p:nvPr/>
        </p:nvSpPr>
        <p:spPr>
          <a:xfrm>
            <a:off x="4800379" y="3668689"/>
            <a:ext cx="37958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16,500 </a:t>
            </a:r>
            <a:r>
              <a:rPr lang="es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people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CERCA</a:t>
            </a:r>
          </a:p>
          <a:p>
            <a:r>
              <a:rPr lang="es-ES" sz="28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1,750 </a:t>
            </a:r>
            <a:r>
              <a:rPr lang="es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people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CSIC </a:t>
            </a:r>
          </a:p>
        </p:txBody>
      </p:sp>
    </p:spTree>
    <p:extLst>
      <p:ext uri="{BB962C8B-B14F-4D97-AF65-F5344CB8AC3E}">
        <p14:creationId xmlns:p14="http://schemas.microsoft.com/office/powerpoint/2010/main" val="224195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BF6FBC-106B-906C-A303-5477A429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79" y="216269"/>
            <a:ext cx="11389242" cy="1325563"/>
          </a:xfrm>
        </p:spPr>
        <p:txBody>
          <a:bodyPr/>
          <a:lstStyle/>
          <a:p>
            <a:r>
              <a:rPr lang="es-ES" sz="4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Barcelona Institute of Science and Technology </a:t>
            </a:r>
            <a:r>
              <a:rPr lang="es-E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(BIST)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CDE3394-65B6-391A-24F1-3F50AA010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2" y="1428225"/>
            <a:ext cx="10879815" cy="9404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17AC398-186E-D446-0A2B-B8FF1F5ACFFB}"/>
              </a:ext>
            </a:extLst>
          </p:cNvPr>
          <p:cNvSpPr txBox="1"/>
          <p:nvPr/>
        </p:nvSpPr>
        <p:spPr>
          <a:xfrm>
            <a:off x="1372727" y="2505718"/>
            <a:ext cx="946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S" sz="24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multidisciplinary community</a:t>
            </a:r>
            <a:r>
              <a:rPr lang="es-E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from high energy physics to biomedicine</a:t>
            </a:r>
          </a:p>
        </p:txBody>
      </p:sp>
      <p:sp>
        <p:nvSpPr>
          <p:cNvPr id="12" name="CuadroTexto 92">
            <a:extLst>
              <a:ext uri="{FF2B5EF4-FFF2-40B4-BE49-F238E27FC236}">
                <a16:creationId xmlns="" xmlns:a16="http://schemas.microsoft.com/office/drawing/2014/main" id="{4B226E95-EC69-7770-6487-506653275884}"/>
              </a:ext>
            </a:extLst>
          </p:cNvPr>
          <p:cNvSpPr txBox="1"/>
          <p:nvPr/>
        </p:nvSpPr>
        <p:spPr>
          <a:xfrm>
            <a:off x="1430960" y="5442267"/>
            <a:ext cx="43106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10th</a:t>
            </a:r>
            <a:r>
              <a:rPr lang="es-ES" sz="1800" b="1" dirty="0" smtClean="0">
                <a:solidFill>
                  <a:srgbClr val="33E3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Position in </a:t>
            </a:r>
            <a:r>
              <a:rPr lang="es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Universities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excluded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3" name="Gráfico 94" descr="Cinta contorno">
            <a:extLst>
              <a:ext uri="{FF2B5EF4-FFF2-40B4-BE49-F238E27FC236}">
                <a16:creationId xmlns="" xmlns:a16="http://schemas.microsoft.com/office/drawing/2014/main" id="{8C9F0043-407A-E113-DC5C-64871BCB3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8753" y="5442267"/>
            <a:ext cx="793974" cy="793974"/>
          </a:xfrm>
          <a:prstGeom prst="rect">
            <a:avLst/>
          </a:prstGeom>
        </p:spPr>
      </p:pic>
      <p:pic>
        <p:nvPicPr>
          <p:cNvPr id="17" name="Gráfico 6" descr="Contrato contorno">
            <a:extLst>
              <a:ext uri="{FF2B5EF4-FFF2-40B4-BE49-F238E27FC236}">
                <a16:creationId xmlns="" xmlns:a16="http://schemas.microsoft.com/office/drawing/2014/main" id="{A6E307F0-D3FE-264F-ED14-A053AB4BC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5632" y="4908917"/>
            <a:ext cx="792546" cy="792546"/>
          </a:xfrm>
          <a:prstGeom prst="rect">
            <a:avLst/>
          </a:prstGeom>
        </p:spPr>
      </p:pic>
      <p:sp>
        <p:nvSpPr>
          <p:cNvPr id="18" name="CuadroTexto 7">
            <a:extLst>
              <a:ext uri="{FF2B5EF4-FFF2-40B4-BE49-F238E27FC236}">
                <a16:creationId xmlns="" xmlns:a16="http://schemas.microsoft.com/office/drawing/2014/main" id="{583715F2-16A5-B9C3-D05B-B928D61959A5}"/>
              </a:ext>
            </a:extLst>
          </p:cNvPr>
          <p:cNvSpPr txBox="1"/>
          <p:nvPr/>
        </p:nvSpPr>
        <p:spPr>
          <a:xfrm>
            <a:off x="7780471" y="5043580"/>
            <a:ext cx="356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50+</a:t>
            </a:r>
            <a:r>
              <a:rPr lang="es-ES" sz="2400" b="1" dirty="0" smtClean="0">
                <a:solidFill>
                  <a:srgbClr val="33E3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Spin-off </a:t>
            </a:r>
            <a:r>
              <a:rPr lang="es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8">
            <a:extLst>
              <a:ext uri="{FF2B5EF4-FFF2-40B4-BE49-F238E27FC236}">
                <a16:creationId xmlns="" xmlns:a16="http://schemas.microsoft.com/office/drawing/2014/main" id="{6537056D-08E8-D043-02F9-D7EEAE2C9256}"/>
              </a:ext>
            </a:extLst>
          </p:cNvPr>
          <p:cNvSpPr txBox="1"/>
          <p:nvPr/>
        </p:nvSpPr>
        <p:spPr>
          <a:xfrm>
            <a:off x="7889229" y="3445883"/>
            <a:ext cx="430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175</a:t>
            </a:r>
            <a:r>
              <a:rPr lang="es-ES" sz="2400" b="1" smtClean="0">
                <a:solidFill>
                  <a:srgbClr val="33E3B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ERC </a:t>
            </a:r>
            <a:r>
              <a:rPr lang="es-E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2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2007)</a:t>
            </a:r>
          </a:p>
        </p:txBody>
      </p:sp>
      <p:pic>
        <p:nvPicPr>
          <p:cNvPr id="22" name="Graphic 21" descr="User with solid fill">
            <a:extLst>
              <a:ext uri="{FF2B5EF4-FFF2-40B4-BE49-F238E27FC236}">
                <a16:creationId xmlns="" xmlns:a16="http://schemas.microsoft.com/office/drawing/2014/main" id="{DA4D829A-E17F-7344-494E-E74CBFF29A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7823" y="3126221"/>
            <a:ext cx="793974" cy="7939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5028CC1-93CB-0974-B94F-5A36A8A90BDC}"/>
              </a:ext>
            </a:extLst>
          </p:cNvPr>
          <p:cNvSpPr txBox="1"/>
          <p:nvPr/>
        </p:nvSpPr>
        <p:spPr>
          <a:xfrm>
            <a:off x="1430960" y="3207744"/>
            <a:ext cx="383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2,664</a:t>
            </a:r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people</a:t>
            </a:r>
            <a:r>
              <a:rPr lang="es-ES" sz="280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24" name="Graphic 23" descr="Books with solid fill">
            <a:extLst>
              <a:ext uri="{FF2B5EF4-FFF2-40B4-BE49-F238E27FC236}">
                <a16:creationId xmlns="" xmlns:a16="http://schemas.microsoft.com/office/drawing/2014/main" id="{9EA5EFD5-6422-22F9-C9B7-4A39FE0020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1666" y="4220808"/>
            <a:ext cx="766288" cy="7662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EB64C41-66F1-233A-FADB-5C13FE8B2042}"/>
              </a:ext>
            </a:extLst>
          </p:cNvPr>
          <p:cNvSpPr txBox="1"/>
          <p:nvPr/>
        </p:nvSpPr>
        <p:spPr>
          <a:xfrm>
            <a:off x="1372728" y="3920195"/>
            <a:ext cx="43106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1,400 </a:t>
            </a:r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publications/year</a:t>
            </a:r>
          </a:p>
          <a:p>
            <a:r>
              <a:rPr lang="es-ES" sz="28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33</a:t>
            </a:r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mean citations/article</a:t>
            </a:r>
          </a:p>
          <a:p>
            <a:r>
              <a:rPr lang="es-ES" sz="2800" b="1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73% </a:t>
            </a:r>
            <a:r>
              <a:rPr lang="es-E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international col.</a:t>
            </a:r>
          </a:p>
        </p:txBody>
      </p:sp>
      <p:pic>
        <p:nvPicPr>
          <p:cNvPr id="26" name="Picture 25" descr="A close-up of a logo&#10;&#10;Description automatically generated">
            <a:extLst>
              <a:ext uri="{FF2B5EF4-FFF2-40B4-BE49-F238E27FC236}">
                <a16:creationId xmlns="" xmlns:a16="http://schemas.microsoft.com/office/drawing/2014/main" id="{CB78C210-EBFC-90A6-6C45-C735B35CFE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 t="21157" b="21873"/>
          <a:stretch/>
        </p:blipFill>
        <p:spPr>
          <a:xfrm>
            <a:off x="6508652" y="3115195"/>
            <a:ext cx="1706506" cy="14736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FCAEA86-11B3-70BD-52E8-C9860074C389}"/>
              </a:ext>
            </a:extLst>
          </p:cNvPr>
          <p:cNvSpPr txBox="1"/>
          <p:nvPr/>
        </p:nvSpPr>
        <p:spPr>
          <a:xfrm>
            <a:off x="9206023" y="6396374"/>
            <a:ext cx="258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/>
              <a:t>Source: BIST website. AGAUR</a:t>
            </a:r>
          </a:p>
        </p:txBody>
      </p:sp>
    </p:spTree>
    <p:extLst>
      <p:ext uri="{BB962C8B-B14F-4D97-AF65-F5344CB8AC3E}">
        <p14:creationId xmlns:p14="http://schemas.microsoft.com/office/powerpoint/2010/main" val="349041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2312A8F86B174D89222F520F6F735A" ma:contentTypeVersion="19" ma:contentTypeDescription="Crear nuevo documento." ma:contentTypeScope="" ma:versionID="4e0098a45571332b1e7bb59557280392">
  <xsd:schema xmlns:xsd="http://www.w3.org/2001/XMLSchema" xmlns:xs="http://www.w3.org/2001/XMLSchema" xmlns:p="http://schemas.microsoft.com/office/2006/metadata/properties" xmlns:ns2="2113fbd5-a554-4465-8b38-acf90d0fef19" xmlns:ns3="4d9a0572-c522-4e9d-a719-81443632d6b5" targetNamespace="http://schemas.microsoft.com/office/2006/metadata/properties" ma:root="true" ma:fieldsID="064cd44139c4e9636a237461eeba5a8c" ns2:_="" ns3:_="">
    <xsd:import namespace="2113fbd5-a554-4465-8b38-acf90d0fef19"/>
    <xsd:import namespace="4d9a0572-c522-4e9d-a719-81443632d6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3fbd5-a554-4465-8b38-acf90d0fef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e" ma:index="21" nillable="true" ma:displayName="Date" ma:format="DateOnly" ma:internalName="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a805788c-e661-4efc-b681-3e625bb3ab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a0572-c522-4e9d-a719-81443632d6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a4e16272-5197-42d8-b367-f5a840554fa4}" ma:internalName="TaxCatchAll" ma:showField="CatchAllData" ma:web="4d9a0572-c522-4e9d-a719-81443632d6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7993E6-978C-44B5-92DB-3EF74E556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14D514-695C-47FA-97EE-721D400E17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13fbd5-a554-4465-8b38-acf90d0fef19"/>
    <ds:schemaRef ds:uri="4d9a0572-c522-4e9d-a719-81443632d6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656</Words>
  <Application>Microsoft Macintosh PowerPoint</Application>
  <PresentationFormat>Personalizado</PresentationFormat>
  <Paragraphs>117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Office Theme</vt:lpstr>
      <vt:lpstr>Science in Catalonia</vt:lpstr>
      <vt:lpstr>Presentación de PowerPoint</vt:lpstr>
      <vt:lpstr>Presentación de PowerPoint</vt:lpstr>
      <vt:lpstr>Presentación de PowerPoint</vt:lpstr>
      <vt:lpstr>Excellent science</vt:lpstr>
      <vt:lpstr>The composition</vt:lpstr>
      <vt:lpstr>Presentación de PowerPoint</vt:lpstr>
      <vt:lpstr>Research Centres</vt:lpstr>
      <vt:lpstr>Barcelona Institute of Science and Technology (BIST)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22@ Technological District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Zoila Babot</dc:creator>
  <cp:lastModifiedBy>Andreu</cp:lastModifiedBy>
  <cp:revision>10</cp:revision>
  <dcterms:created xsi:type="dcterms:W3CDTF">2024-09-19T07:22:58Z</dcterms:created>
  <dcterms:modified xsi:type="dcterms:W3CDTF">2025-06-15T20:49:41Z</dcterms:modified>
</cp:coreProperties>
</file>