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49"/>
    <p:restoredTop sz="94653"/>
  </p:normalViewPr>
  <p:slideViewPr>
    <p:cSldViewPr snapToGrid="0">
      <p:cViewPr varScale="1">
        <p:scale>
          <a:sx n="109" d="100"/>
          <a:sy n="109" d="100"/>
        </p:scale>
        <p:origin x="5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003DFD-3BB6-16C9-7248-BCFF496976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B3C6CD6-655C-2CE2-27E3-1A7E2FC073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F12A4B-087E-82FA-6A30-2E0435482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B642-2FBD-1247-BBBD-9FEE2399C9DF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D62EAC-8846-3CC4-240F-3CA0D85AE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88E32E-58E8-A8A7-5862-DD10806FD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22265-85A0-D64A-BD92-4FC630A1C30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747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200C1E-260E-A3D7-1510-243B07138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8416A64-6B24-9D8B-3FFA-3715D649B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D9BEBD-DA5B-7C27-635E-146BDFD04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B642-2FBD-1247-BBBD-9FEE2399C9DF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F76A6C-5983-6B7F-4FE5-56AB69A70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E02811-F68F-8AD2-A024-3A95774F6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22265-85A0-D64A-BD92-4FC630A1C30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60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F26B448-9DBE-85E3-A8AB-AFA1084DB5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C3AFEEE-EE4C-7F51-57BB-39B8696349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B54973-6953-3307-610B-AFABC4EDC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B642-2FBD-1247-BBBD-9FEE2399C9DF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0F92EF-6634-C799-15B6-903EC5E71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415378-A90C-399D-0579-C42D473E1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22265-85A0-D64A-BD92-4FC630A1C30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85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B6E49C-998F-A1A4-2BF3-3E96FCC3A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AF392C-4C78-8BF6-A5BE-D237344BD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C3E269-A22D-79BC-8CC2-21E1F05FD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B642-2FBD-1247-BBBD-9FEE2399C9DF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9A9FA0-A182-0F07-B87B-EF5970D42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25159B-D467-D81E-FED4-42609C4E1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22265-85A0-D64A-BD92-4FC630A1C30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650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30D233-9392-C0DE-18CA-27C5F1386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06406A-5FF8-6FEC-E230-4DAE1D846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F4DBB1C-7085-C84D-F76D-F3CBCE8E8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B642-2FBD-1247-BBBD-9FEE2399C9DF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0A15DFC-62D0-09D9-9DFB-D93DAF70B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496E63-7787-28DD-DE20-4840D23A6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22265-85A0-D64A-BD92-4FC630A1C30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19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647320-69C3-BF78-82AF-0337EC000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BE2B5A-18C0-FA2C-F184-F2A45853F6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0362B0A-811D-FCE1-CD46-59B6B069D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0BC871C-8F5E-F489-B9F7-93BB489AE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B642-2FBD-1247-BBBD-9FEE2399C9DF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4B89D98-F604-2F52-F1DC-0EC9E0110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799F43B-3A80-574D-DFB8-E6F6DE488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22265-85A0-D64A-BD92-4FC630A1C30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964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29E0F7-6892-8858-0D2A-754773B32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A560F84-FB4F-BB5E-9542-17B9F9BA4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C44E242-7FDD-6A34-A994-E394115EB7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CD843C2-2FB6-6B4A-4F20-A3674A2B3F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FDFB452-1181-AB54-BC37-318941D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BD0C23F-031D-3F5E-1625-3B2491946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B642-2FBD-1247-BBBD-9FEE2399C9DF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5B3F330-1CA6-54C1-D252-EE1F37559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19BCFC2-FAAA-00F9-1035-D253C4869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22265-85A0-D64A-BD92-4FC630A1C30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401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1E5029-5473-4994-F5B9-C8D5E83BD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1C88187-9511-27B1-B96D-1673A42E3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B642-2FBD-1247-BBBD-9FEE2399C9DF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6F9E15F-EA42-8BCC-D8BA-195CD49B5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79E83F3-4838-BCBC-0389-C26D0D78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22265-85A0-D64A-BD92-4FC630A1C30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656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1B4DF95-71AF-C549-97CD-4574FE116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B642-2FBD-1247-BBBD-9FEE2399C9DF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2E79E2B-2170-FC2E-AAB4-2964125B6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F40251B-4125-2A13-521A-D2561EEB2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22265-85A0-D64A-BD92-4FC630A1C30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06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170412-ACC6-54DE-FCA0-A8C7102CD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3DE3EB-3B7A-6E88-EDCF-6EB6BB31C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7E53D8C-8AD5-8DEB-A0F1-94DE9755E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07497AE-D097-0FD4-0A77-70B68B71C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B642-2FBD-1247-BBBD-9FEE2399C9DF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56579EE-14B5-0B2C-EC09-C47389F1F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F53DE8D-37F9-6BC8-46CB-C13184CD2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22265-85A0-D64A-BD92-4FC630A1C30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12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6E8761-950E-907E-1C45-6BFF62C1B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2401843-5DCE-2AFE-8DA7-DCC7E56991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34C5E2F-4F26-1C23-E6A3-4878D55BCE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AEE95B2-AFE7-8193-6242-7E3D9E203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B642-2FBD-1247-BBBD-9FEE2399C9DF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B718E39-D735-6663-F15C-49E59C1EF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B07F866-2CEA-BD86-5B68-0B6ABE4D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22265-85A0-D64A-BD92-4FC630A1C30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242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DBBFB58-87E3-3E65-77D5-B6570D940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A345CDE-F10E-B7A3-3431-5E3EBC0D0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E94856-70AA-1AAC-741E-A352875F37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F5B642-2FBD-1247-BBBD-9FEE2399C9DF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09363A-AB5B-B260-6C86-0CAF1CFC7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A1F955-A7CA-0F4F-736E-E9C1E6CA37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522265-85A0-D64A-BD92-4FC630A1C30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867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C742D9-DE7F-247B-4FB5-435DECCC8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761" y="195675"/>
            <a:ext cx="11108193" cy="66488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GB" sz="2800" b="1" dirty="0"/>
              <a:t>Actions to be taken after WP9 session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0FAF35C-DC08-AC25-DF14-75D391D81A4B}"/>
              </a:ext>
            </a:extLst>
          </p:cNvPr>
          <p:cNvSpPr txBox="1"/>
          <p:nvPr/>
        </p:nvSpPr>
        <p:spPr>
          <a:xfrm>
            <a:off x="351691" y="860564"/>
            <a:ext cx="11207263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285750" algn="l" rtl="0" latinLnBrk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it-IT" sz="2000" dirty="0" err="1"/>
              <a:t>Conducted</a:t>
            </a:r>
            <a:r>
              <a:rPr lang="it-IT" sz="2000" dirty="0"/>
              <a:t> an in-</a:t>
            </a:r>
            <a:r>
              <a:rPr lang="it-IT" sz="2000" dirty="0" err="1"/>
              <a:t>depth</a:t>
            </a:r>
            <a:r>
              <a:rPr lang="it-IT" sz="2000" dirty="0"/>
              <a:t> </a:t>
            </a:r>
            <a:r>
              <a:rPr lang="it-IT" sz="2000" dirty="0" err="1"/>
              <a:t>discussion</a:t>
            </a:r>
            <a:r>
              <a:rPr lang="it-IT" sz="2000" dirty="0"/>
              <a:t> on the </a:t>
            </a:r>
            <a:r>
              <a:rPr lang="it-IT" sz="2000" dirty="0" err="1"/>
              <a:t>critical</a:t>
            </a:r>
            <a:r>
              <a:rPr lang="it-IT" sz="2000" dirty="0"/>
              <a:t> </a:t>
            </a:r>
            <a:r>
              <a:rPr lang="it-IT" sz="2000" dirty="0" err="1"/>
              <a:t>need</a:t>
            </a:r>
            <a:r>
              <a:rPr lang="it-IT" sz="2000" dirty="0"/>
              <a:t> for data </a:t>
            </a:r>
            <a:r>
              <a:rPr lang="it-IT" sz="2000" dirty="0" err="1"/>
              <a:t>collection</a:t>
            </a:r>
            <a:r>
              <a:rPr lang="it-IT" sz="2000" dirty="0"/>
              <a:t> to facilitate EIA (D9.2) and CO2 footprint </a:t>
            </a:r>
            <a:r>
              <a:rPr lang="it-IT" sz="2000" dirty="0" err="1"/>
              <a:t>assessments</a:t>
            </a:r>
            <a:r>
              <a:rPr lang="it-IT" sz="2000" dirty="0"/>
              <a:t> (D9.3) -  </a:t>
            </a:r>
            <a:r>
              <a:rPr lang="it-IT" sz="2000" dirty="0" err="1"/>
              <a:t>tentative</a:t>
            </a:r>
            <a:r>
              <a:rPr lang="it-IT" sz="2000" dirty="0"/>
              <a:t> deadline end of August 25 - </a:t>
            </a:r>
            <a:r>
              <a:rPr lang="it-IT" sz="2000" dirty="0" err="1"/>
              <a:t>September</a:t>
            </a:r>
            <a:r>
              <a:rPr lang="it-IT" sz="2000" dirty="0"/>
              <a:t> </a:t>
            </a:r>
          </a:p>
          <a:p>
            <a:pPr marL="514350" indent="-285750" algn="l" rtl="0" latinLnBrk="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971550" lvl="1" indent="-285750">
              <a:spcBef>
                <a:spcPts val="1200"/>
              </a:spcBef>
              <a:buFont typeface="Wingdings" pitchFamily="2" charset="2"/>
              <a:buChar char="ü"/>
            </a:pPr>
            <a:r>
              <a:rPr lang="it-IT" sz="2000" dirty="0"/>
              <a:t>Consolidate data </a:t>
            </a:r>
            <a:r>
              <a:rPr lang="it-IT" sz="2000" dirty="0" err="1"/>
              <a:t>request</a:t>
            </a:r>
            <a:r>
              <a:rPr lang="it-IT" sz="2000" dirty="0"/>
              <a:t> </a:t>
            </a:r>
            <a:r>
              <a:rPr lang="it-IT" sz="2000" dirty="0" err="1"/>
              <a:t>tables</a:t>
            </a:r>
            <a:r>
              <a:rPr lang="it-IT" sz="2000" dirty="0"/>
              <a:t> on </a:t>
            </a:r>
            <a:r>
              <a:rPr lang="it-IT" sz="2000" dirty="0" err="1"/>
              <a:t>civil</a:t>
            </a:r>
            <a:r>
              <a:rPr lang="it-IT" sz="2000" dirty="0"/>
              <a:t> </a:t>
            </a:r>
            <a:r>
              <a:rPr lang="it-IT" sz="2000" dirty="0" err="1"/>
              <a:t>enginering</a:t>
            </a:r>
            <a:r>
              <a:rPr lang="it-IT" sz="2000" dirty="0"/>
              <a:t> - ARUP &amp; MUL</a:t>
            </a:r>
          </a:p>
          <a:p>
            <a:pPr marL="971550" lvl="1" indent="-285750">
              <a:spcBef>
                <a:spcPts val="1200"/>
              </a:spcBef>
              <a:buFont typeface="Wingdings" pitchFamily="2" charset="2"/>
              <a:buChar char="ü"/>
            </a:pPr>
            <a:r>
              <a:rPr lang="it-IT" sz="2000" dirty="0"/>
              <a:t>Coordinate with </a:t>
            </a:r>
            <a:r>
              <a:rPr lang="it-IT" sz="2000" dirty="0" err="1"/>
              <a:t>local</a:t>
            </a:r>
            <a:r>
              <a:rPr lang="it-IT" sz="2000" dirty="0"/>
              <a:t> teams to </a:t>
            </a:r>
            <a:r>
              <a:rPr lang="it-IT" sz="2000" dirty="0" err="1"/>
              <a:t>develop</a:t>
            </a:r>
            <a:r>
              <a:rPr lang="it-IT" sz="2000" dirty="0"/>
              <a:t> a </a:t>
            </a:r>
            <a:r>
              <a:rPr lang="it-IT" sz="2000" dirty="0" err="1"/>
              <a:t>traffic</a:t>
            </a:r>
            <a:r>
              <a:rPr lang="it-IT" sz="2000" dirty="0"/>
              <a:t>-light </a:t>
            </a:r>
            <a:r>
              <a:rPr lang="it-IT" sz="2000" dirty="0" err="1"/>
              <a:t>graph</a:t>
            </a:r>
            <a:r>
              <a:rPr lang="it-IT" sz="2000" dirty="0"/>
              <a:t> </a:t>
            </a:r>
            <a:r>
              <a:rPr lang="it-IT" sz="2000" dirty="0" err="1"/>
              <a:t>showcasing</a:t>
            </a:r>
            <a:r>
              <a:rPr lang="it-IT" sz="2000" dirty="0"/>
              <a:t> </a:t>
            </a:r>
            <a:r>
              <a:rPr lang="it-IT" sz="2000" dirty="0" err="1"/>
              <a:t>potential</a:t>
            </a:r>
            <a:r>
              <a:rPr lang="it-IT" sz="2000" dirty="0"/>
              <a:t> </a:t>
            </a:r>
            <a:r>
              <a:rPr lang="it-IT" sz="2000" dirty="0" err="1"/>
              <a:t>reuse</a:t>
            </a:r>
            <a:r>
              <a:rPr lang="it-IT" sz="2000" dirty="0"/>
              <a:t> </a:t>
            </a:r>
            <a:r>
              <a:rPr lang="it-IT" sz="2000" dirty="0" err="1"/>
              <a:t>scenarios</a:t>
            </a:r>
            <a:r>
              <a:rPr lang="it-IT" sz="2000" dirty="0"/>
              <a:t> (</a:t>
            </a:r>
            <a:r>
              <a:rPr lang="it-IT" sz="2000" dirty="0" err="1"/>
              <a:t>MUL&amp;Local</a:t>
            </a:r>
            <a:r>
              <a:rPr lang="it-IT" sz="2000" dirty="0"/>
              <a:t> team)</a:t>
            </a:r>
          </a:p>
          <a:p>
            <a:pPr marL="971550" lvl="1" indent="-285750">
              <a:spcBef>
                <a:spcPts val="1200"/>
              </a:spcBef>
              <a:buFont typeface="Wingdings" pitchFamily="2" charset="2"/>
              <a:buChar char="ü"/>
            </a:pPr>
            <a:r>
              <a:rPr lang="it-IT" sz="2000" dirty="0"/>
              <a:t>Use the </a:t>
            </a:r>
            <a:r>
              <a:rPr lang="it-IT" sz="2000" dirty="0" err="1"/>
              <a:t>Taskforce</a:t>
            </a:r>
            <a:r>
              <a:rPr lang="it-IT" sz="2000" dirty="0"/>
              <a:t> </a:t>
            </a:r>
            <a:r>
              <a:rPr lang="it-IT" sz="2000" dirty="0" err="1"/>
              <a:t>document</a:t>
            </a:r>
            <a:r>
              <a:rPr lang="it-IT" sz="2000" dirty="0"/>
              <a:t> </a:t>
            </a:r>
            <a:r>
              <a:rPr lang="it-IT" sz="2000" dirty="0" err="1"/>
              <a:t>as</a:t>
            </a:r>
            <a:r>
              <a:rPr lang="it-IT" sz="2000" dirty="0"/>
              <a:t> a </a:t>
            </a:r>
            <a:r>
              <a:rPr lang="it-IT" sz="2000" dirty="0" err="1"/>
              <a:t>reference</a:t>
            </a:r>
            <a:r>
              <a:rPr lang="it-IT" sz="2000" dirty="0"/>
              <a:t> for volume </a:t>
            </a:r>
            <a:r>
              <a:rPr lang="it-IT" sz="2000" dirty="0" err="1"/>
              <a:t>estimation</a:t>
            </a:r>
            <a:r>
              <a:rPr lang="it-IT" sz="2000" dirty="0"/>
              <a:t> (</a:t>
            </a:r>
            <a:r>
              <a:rPr lang="it-IT" sz="2000" dirty="0" err="1"/>
              <a:t>including</a:t>
            </a:r>
            <a:r>
              <a:rPr lang="it-IT" sz="2000" dirty="0"/>
              <a:t> bulk </a:t>
            </a:r>
            <a:r>
              <a:rPr lang="it-IT" sz="2000" dirty="0" err="1"/>
              <a:t>volumes</a:t>
            </a:r>
            <a:r>
              <a:rPr lang="it-IT" sz="2000" dirty="0"/>
              <a:t> for </a:t>
            </a:r>
            <a:r>
              <a:rPr lang="it-IT" sz="2000" dirty="0" err="1"/>
              <a:t>various</a:t>
            </a:r>
            <a:r>
              <a:rPr lang="it-IT" sz="2000" dirty="0"/>
              <a:t> rock </a:t>
            </a:r>
            <a:r>
              <a:rPr lang="it-IT" sz="2000" dirty="0" err="1"/>
              <a:t>types</a:t>
            </a:r>
            <a:r>
              <a:rPr lang="it-IT" sz="2000" dirty="0"/>
              <a:t> and </a:t>
            </a:r>
            <a:r>
              <a:rPr lang="it-IT" sz="2000" dirty="0" err="1"/>
              <a:t>additional</a:t>
            </a:r>
            <a:r>
              <a:rPr lang="it-IT" sz="2000" dirty="0"/>
              <a:t> </a:t>
            </a:r>
            <a:r>
              <a:rPr lang="it-IT" sz="2000" dirty="0" err="1"/>
              <a:t>refinements</a:t>
            </a:r>
            <a:r>
              <a:rPr lang="it-IT" sz="2000" dirty="0"/>
              <a:t> or </a:t>
            </a:r>
            <a:r>
              <a:rPr lang="it-IT" sz="2000" dirty="0" err="1"/>
              <a:t>clarifications</a:t>
            </a:r>
            <a:r>
              <a:rPr lang="it-IT" sz="2000" dirty="0"/>
              <a:t>.  </a:t>
            </a:r>
          </a:p>
          <a:p>
            <a:pPr marL="971550" lvl="1" indent="-285750">
              <a:spcBef>
                <a:spcPts val="1200"/>
              </a:spcBef>
              <a:buFont typeface="Wingdings" pitchFamily="2" charset="2"/>
              <a:buChar char="ü"/>
            </a:pPr>
            <a:r>
              <a:rPr lang="it-IT" sz="2000" dirty="0" err="1"/>
              <a:t>Improve</a:t>
            </a:r>
            <a:r>
              <a:rPr lang="it-IT" sz="2000" dirty="0"/>
              <a:t> the data </a:t>
            </a:r>
            <a:r>
              <a:rPr lang="it-IT" sz="2000" dirty="0" err="1"/>
              <a:t>request</a:t>
            </a:r>
            <a:r>
              <a:rPr lang="it-IT" sz="2000" dirty="0"/>
              <a:t> </a:t>
            </a:r>
            <a:r>
              <a:rPr lang="it-IT" sz="2000" dirty="0" err="1"/>
              <a:t>table</a:t>
            </a:r>
            <a:r>
              <a:rPr lang="it-IT" sz="2000" dirty="0"/>
              <a:t> for </a:t>
            </a:r>
            <a:r>
              <a:rPr lang="it-IT" sz="2000" dirty="0" err="1"/>
              <a:t>instrument</a:t>
            </a:r>
            <a:r>
              <a:rPr lang="it-IT" sz="2000" dirty="0"/>
              <a:t> component  for D9.3 from PBS (PO-ETO),  ISB (</a:t>
            </a:r>
            <a:r>
              <a:rPr lang="it-IT" sz="2000" dirty="0" err="1"/>
              <a:t>Harms</a:t>
            </a:r>
            <a:r>
              <a:rPr lang="it-IT" sz="2000" dirty="0"/>
              <a:t>, </a:t>
            </a:r>
            <a:r>
              <a:rPr lang="it-IT" sz="2000" dirty="0" err="1"/>
              <a:t>Hild</a:t>
            </a:r>
            <a:r>
              <a:rPr lang="it-IT" sz="2000" dirty="0"/>
              <a:t>) and LKV (Alessio Rocchi) - EGO </a:t>
            </a:r>
          </a:p>
          <a:p>
            <a:pPr marL="971550" lvl="1" indent="-285750">
              <a:spcBef>
                <a:spcPts val="1200"/>
              </a:spcBef>
              <a:buFont typeface="Wingdings" pitchFamily="2" charset="2"/>
              <a:buChar char="ü"/>
            </a:pPr>
            <a:r>
              <a:rPr lang="it-IT" sz="2000" dirty="0"/>
              <a:t>Create a data </a:t>
            </a:r>
            <a:r>
              <a:rPr lang="it-IT" sz="2000" dirty="0" err="1"/>
              <a:t>request</a:t>
            </a:r>
            <a:r>
              <a:rPr lang="it-IT" sz="2000" dirty="0"/>
              <a:t> </a:t>
            </a:r>
            <a:r>
              <a:rPr lang="it-IT" sz="2000" dirty="0" err="1"/>
              <a:t>tables</a:t>
            </a:r>
            <a:r>
              <a:rPr lang="it-IT" sz="2000" dirty="0"/>
              <a:t> for technical systems - ED-ETO and CERN. </a:t>
            </a:r>
          </a:p>
          <a:p>
            <a:pPr marL="971550" lvl="1" indent="-285750">
              <a:spcBef>
                <a:spcPts val="1200"/>
              </a:spcBef>
              <a:buFont typeface="Wingdings" pitchFamily="2" charset="2"/>
              <a:buChar char="ü"/>
            </a:pPr>
            <a:endParaRPr lang="it-IT" sz="2000" dirty="0"/>
          </a:p>
          <a:p>
            <a:pPr marL="514350" indent="-285750" algn="l" rtl="0" latinLnBrk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it-IT" sz="2000" i="1" dirty="0" err="1"/>
              <a:t>Identify</a:t>
            </a:r>
            <a:r>
              <a:rPr lang="it-IT" sz="2000" i="1" dirty="0"/>
              <a:t> and </a:t>
            </a:r>
            <a:r>
              <a:rPr lang="it-IT" sz="2000" i="1" dirty="0" err="1"/>
              <a:t>define</a:t>
            </a:r>
            <a:r>
              <a:rPr lang="it-IT" sz="2000" i="1" dirty="0"/>
              <a:t> key contact </a:t>
            </a:r>
            <a:r>
              <a:rPr lang="it-IT" sz="2000" i="1" dirty="0" err="1"/>
              <a:t>persons</a:t>
            </a:r>
            <a:r>
              <a:rPr lang="it-IT" sz="2000" i="1" dirty="0"/>
              <a:t> (Bisoffi, </a:t>
            </a:r>
            <a:r>
              <a:rPr lang="it-IT" sz="2000" i="1" dirty="0" err="1"/>
              <a:t>Bentvelsen</a:t>
            </a:r>
            <a:r>
              <a:rPr lang="it-IT" sz="2000" i="1" dirty="0"/>
              <a:t>, </a:t>
            </a:r>
            <a:r>
              <a:rPr lang="it-IT" sz="2000" i="1" dirty="0" err="1"/>
              <a:t>Rietbrock</a:t>
            </a:r>
            <a:r>
              <a:rPr lang="it-IT" sz="2000" i="1" dirty="0"/>
              <a:t>) and compile a </a:t>
            </a:r>
            <a:r>
              <a:rPr lang="it-IT" sz="2000" i="1" dirty="0" err="1"/>
              <a:t>table</a:t>
            </a:r>
            <a:r>
              <a:rPr lang="it-IT" sz="2000" i="1" dirty="0"/>
              <a:t> </a:t>
            </a:r>
            <a:r>
              <a:rPr lang="it-IT" sz="2000" i="1" dirty="0" err="1"/>
              <a:t>withadditional</a:t>
            </a:r>
            <a:r>
              <a:rPr lang="it-IT" sz="2000" i="1" dirty="0"/>
              <a:t>  names and contact </a:t>
            </a:r>
            <a:r>
              <a:rPr lang="it-IT" sz="2000" i="1" dirty="0" err="1"/>
              <a:t>details</a:t>
            </a:r>
            <a:endParaRPr lang="it-IT" sz="2000" i="1" dirty="0"/>
          </a:p>
        </p:txBody>
      </p:sp>
    </p:spTree>
    <p:extLst>
      <p:ext uri="{BB962C8B-B14F-4D97-AF65-F5344CB8AC3E}">
        <p14:creationId xmlns:p14="http://schemas.microsoft.com/office/powerpoint/2010/main" val="2910946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4B02D4-220B-EC49-1BD1-D7943BB2BF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5A1112-C929-AEDC-0EF1-FF05FDBF7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816" y="1690688"/>
            <a:ext cx="10515600" cy="2764081"/>
          </a:xfrm>
        </p:spPr>
        <p:txBody>
          <a:bodyPr>
            <a:normAutofit/>
          </a:bodyPr>
          <a:lstStyle/>
          <a:p>
            <a:pPr marL="228600" lvl="1" indent="-219075"/>
            <a:endParaRPr lang="en-GB" sz="2000" dirty="0"/>
          </a:p>
          <a:p>
            <a:pPr indent="-219075"/>
            <a:endParaRPr lang="en-GB" sz="2000" dirty="0"/>
          </a:p>
          <a:p>
            <a:pPr marL="685800" lvl="2" indent="-219075"/>
            <a:r>
              <a:rPr lang="en-GB" dirty="0"/>
              <a:t>D9.2 (end October 25 for revision to Coordinators, to be delivered to EC in Dec. 2025)</a:t>
            </a:r>
          </a:p>
          <a:p>
            <a:pPr marL="685800" lvl="2" indent="-219075"/>
            <a:r>
              <a:rPr lang="en-GB" dirty="0"/>
              <a:t>D9.3 (end December 25 for revision to Coordinators, to be delivered to EC in February 2025)</a:t>
            </a:r>
          </a:p>
          <a:p>
            <a:pPr marL="685800" lvl="2" indent="-219075"/>
            <a:r>
              <a:rPr lang="en-GB" dirty="0"/>
              <a:t>D9.1 (feb26....)</a:t>
            </a:r>
          </a:p>
          <a:p>
            <a:pPr marL="228600" lvl="1" indent="-219075"/>
            <a:endParaRPr lang="en-GB" sz="2000" dirty="0"/>
          </a:p>
          <a:p>
            <a:pPr marL="228600" lvl="1" indent="-219075"/>
            <a:endParaRPr lang="en-GB" sz="2000" dirty="0"/>
          </a:p>
          <a:p>
            <a:pPr marL="228600" lvl="1" indent="-219075"/>
            <a:endParaRPr lang="en-GB" sz="2000" dirty="0"/>
          </a:p>
          <a:p>
            <a:pPr marL="228600" lvl="1" indent="-219075"/>
            <a:endParaRPr lang="en-GB" sz="2000" dirty="0"/>
          </a:p>
          <a:p>
            <a:pPr marL="9525" lvl="1" indent="0">
              <a:buNone/>
            </a:pPr>
            <a:endParaRPr lang="en-GB" sz="2000" dirty="0"/>
          </a:p>
          <a:p>
            <a:pPr marL="457200" lvl="1" indent="0">
              <a:buNone/>
            </a:pPr>
            <a:endParaRPr lang="en-GB" sz="1400" dirty="0"/>
          </a:p>
        </p:txBody>
      </p:sp>
      <p:sp>
        <p:nvSpPr>
          <p:cNvPr id="6" name="Titolo 5">
            <a:extLst>
              <a:ext uri="{FF2B5EF4-FFF2-40B4-BE49-F238E27FC236}">
                <a16:creationId xmlns:a16="http://schemas.microsoft.com/office/drawing/2014/main" id="{5831DF93-E4EB-089F-E65D-E009E725B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/>
              <a:t>New timeline for deliverable – TBD – Resp. WP coordinators</a:t>
            </a:r>
            <a:br>
              <a:rPr lang="en-GB" sz="36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77257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213</Words>
  <Application>Microsoft Macintosh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Wingdings</vt:lpstr>
      <vt:lpstr>Tema di Office</vt:lpstr>
      <vt:lpstr>Actions to be taken after WP9 session</vt:lpstr>
      <vt:lpstr>New timeline for deliverable – TBD – Resp. WP coordinators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maria.marsella</dc:creator>
  <cp:lastModifiedBy>maria.marsella</cp:lastModifiedBy>
  <cp:revision>3</cp:revision>
  <dcterms:created xsi:type="dcterms:W3CDTF">2025-07-22T13:07:36Z</dcterms:created>
  <dcterms:modified xsi:type="dcterms:W3CDTF">2025-07-22T14:40:37Z</dcterms:modified>
</cp:coreProperties>
</file>