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68" r:id="rId2"/>
  </p:sldMasterIdLst>
  <p:notesMasterIdLst>
    <p:notesMasterId r:id="rId15"/>
  </p:notesMasterIdLst>
  <p:sldIdLst>
    <p:sldId id="2147472367" r:id="rId3"/>
    <p:sldId id="256" r:id="rId4"/>
    <p:sldId id="2147472368" r:id="rId5"/>
    <p:sldId id="262" r:id="rId6"/>
    <p:sldId id="265" r:id="rId7"/>
    <p:sldId id="260" r:id="rId8"/>
    <p:sldId id="267" r:id="rId9"/>
    <p:sldId id="268" r:id="rId10"/>
    <p:sldId id="270" r:id="rId11"/>
    <p:sldId id="2147472369" r:id="rId12"/>
    <p:sldId id="2147472370" r:id="rId13"/>
    <p:sldId id="266"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jz6rBjEDNQJZiHfFilFVS6Hsv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6BEBDD-FE1E-4940-84FA-F443171F1141}">
  <a:tblStyle styleId="{D86BEBDD-FE1E-4940-84FA-F443171F114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EAD3AE8-6215-4307-B3FF-AEF01E29B52B}" styleName="Table_1">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7E7"/>
          </a:solidFill>
        </a:fill>
      </a:tcStyle>
    </a:wholeTbl>
    <a:band1H>
      <a:tcTxStyle/>
      <a:tcStyle>
        <a:tcBdr/>
        <a:fill>
          <a:solidFill>
            <a:srgbClr val="F5CBCB"/>
          </a:solidFill>
        </a:fill>
      </a:tcStyle>
    </a:band1H>
    <a:band2H>
      <a:tcTxStyle/>
      <a:tcStyle>
        <a:tcBdr/>
      </a:tcStyle>
    </a:band2H>
    <a:band1V>
      <a:tcTxStyle/>
      <a:tcStyle>
        <a:tcBdr/>
        <a:fill>
          <a:solidFill>
            <a:srgbClr val="F5CBCB"/>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BDF8F03-1055-4BA7-BA44-BAE84C6C4A40}" styleName="Table_2">
    <a:wholeTbl>
      <a:tcTxStyle b="off" i="off">
        <a:font>
          <a:latin typeface="Times New Roman"/>
          <a:ea typeface="Times New Roman"/>
          <a:cs typeface="Times New Roman"/>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fill>
          <a:solidFill>
            <a:schemeClr val="accent1"/>
          </a:solidFill>
        </a:fill>
      </a:tcStyle>
    </a:firstRow>
    <a:neCell>
      <a:tcTxStyle/>
      <a:tcStyle>
        <a:tcBdr/>
      </a:tcStyle>
    </a:neCell>
    <a:nwCell>
      <a:tcTxStyle/>
      <a:tcStyle>
        <a:tcBdr/>
      </a:tcStyle>
    </a:nwCell>
  </a:tblStyle>
  <a:tblStyle styleId="{50903ABF-E619-4C17-85E3-893160E8C9F7}"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howGuides="1">
      <p:cViewPr varScale="1">
        <p:scale>
          <a:sx n="101" d="100"/>
          <a:sy n="101" d="100"/>
        </p:scale>
        <p:origin x="876" y="120"/>
      </p:cViewPr>
      <p:guideLst>
        <p:guide orient="horz" pos="2160"/>
        <p:guide pos="3840"/>
      </p:guideLst>
    </p:cSldViewPr>
  </p:slideViewPr>
  <p:notesTextViewPr>
    <p:cViewPr>
      <p:scale>
        <a:sx n="1" d="1"/>
        <a:sy n="1" d="1"/>
      </p:scale>
      <p:origin x="0" y="0"/>
    </p:cViewPr>
  </p:notesTextViewPr>
  <p:sorterViewPr>
    <p:cViewPr>
      <p:scale>
        <a:sx n="132" d="100"/>
        <a:sy n="132" d="100"/>
      </p:scale>
      <p:origin x="0" y="-4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80"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79"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82" Type="http://schemas.openxmlformats.org/officeDocument/2006/relationships/tableStyles" Target="tableStyles.xml"/><Relationship Id="rId10" Type="http://schemas.openxmlformats.org/officeDocument/2006/relationships/slide" Target="slides/slide8.xml"/><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a:extLst>
            <a:ext uri="{FF2B5EF4-FFF2-40B4-BE49-F238E27FC236}">
              <a16:creationId xmlns:a16="http://schemas.microsoft.com/office/drawing/2014/main" id="{ABF76484-5E9A-809D-F93E-57C7EFBB111F}"/>
            </a:ext>
          </a:extLst>
        </p:cNvPr>
        <p:cNvGrpSpPr/>
        <p:nvPr/>
      </p:nvGrpSpPr>
      <p:grpSpPr>
        <a:xfrm>
          <a:off x="0" y="0"/>
          <a:ext cx="0" cy="0"/>
          <a:chOff x="0" y="0"/>
          <a:chExt cx="0" cy="0"/>
        </a:xfrm>
      </p:grpSpPr>
      <p:sp>
        <p:nvSpPr>
          <p:cNvPr id="1145" name="Google Shape;1145;g3705e080ab5_0_5:notes">
            <a:extLst>
              <a:ext uri="{FF2B5EF4-FFF2-40B4-BE49-F238E27FC236}">
                <a16:creationId xmlns:a16="http://schemas.microsoft.com/office/drawing/2014/main" id="{2E5A6298-269D-3457-A618-EB0E7CCF34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6" name="Google Shape;1146;g3705e080ab5_0_5:notes">
            <a:extLst>
              <a:ext uri="{FF2B5EF4-FFF2-40B4-BE49-F238E27FC236}">
                <a16:creationId xmlns:a16="http://schemas.microsoft.com/office/drawing/2014/main" id="{F02B3434-B640-C539-953F-964A3A761EF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0742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a:extLst>
            <a:ext uri="{FF2B5EF4-FFF2-40B4-BE49-F238E27FC236}">
              <a16:creationId xmlns:a16="http://schemas.microsoft.com/office/drawing/2014/main" id="{F54E7700-3B07-681C-6954-9A4C5030EFC7}"/>
            </a:ext>
          </a:extLst>
        </p:cNvPr>
        <p:cNvGrpSpPr/>
        <p:nvPr/>
      </p:nvGrpSpPr>
      <p:grpSpPr>
        <a:xfrm>
          <a:off x="0" y="0"/>
          <a:ext cx="0" cy="0"/>
          <a:chOff x="0" y="0"/>
          <a:chExt cx="0" cy="0"/>
        </a:xfrm>
      </p:grpSpPr>
      <p:sp>
        <p:nvSpPr>
          <p:cNvPr id="1416" name="Google Shape;1416;p5:notes">
            <a:extLst>
              <a:ext uri="{FF2B5EF4-FFF2-40B4-BE49-F238E27FC236}">
                <a16:creationId xmlns:a16="http://schemas.microsoft.com/office/drawing/2014/main" id="{9F055E4E-020B-B5F2-4195-22CB09C1086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7" name="Google Shape;1417;p5:notes">
            <a:extLst>
              <a:ext uri="{FF2B5EF4-FFF2-40B4-BE49-F238E27FC236}">
                <a16:creationId xmlns:a16="http://schemas.microsoft.com/office/drawing/2014/main" id="{A8E7E4D3-8D0A-9A15-AE5B-D250E7A744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4719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a:extLst>
            <a:ext uri="{FF2B5EF4-FFF2-40B4-BE49-F238E27FC236}">
              <a16:creationId xmlns:a16="http://schemas.microsoft.com/office/drawing/2014/main" id="{94670AE4-37A0-CCB6-6531-96EE813D5468}"/>
            </a:ext>
          </a:extLst>
        </p:cNvPr>
        <p:cNvGrpSpPr/>
        <p:nvPr/>
      </p:nvGrpSpPr>
      <p:grpSpPr>
        <a:xfrm>
          <a:off x="0" y="0"/>
          <a:ext cx="0" cy="0"/>
          <a:chOff x="0" y="0"/>
          <a:chExt cx="0" cy="0"/>
        </a:xfrm>
      </p:grpSpPr>
      <p:sp>
        <p:nvSpPr>
          <p:cNvPr id="1416" name="Google Shape;1416;p5:notes">
            <a:extLst>
              <a:ext uri="{FF2B5EF4-FFF2-40B4-BE49-F238E27FC236}">
                <a16:creationId xmlns:a16="http://schemas.microsoft.com/office/drawing/2014/main" id="{82DE62F2-84CF-824D-5F18-9F0ABDA9782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7" name="Google Shape;1417;p5:notes">
            <a:extLst>
              <a:ext uri="{FF2B5EF4-FFF2-40B4-BE49-F238E27FC236}">
                <a16:creationId xmlns:a16="http://schemas.microsoft.com/office/drawing/2014/main" id="{04D6FDB9-FC14-6E4F-0E98-F58ECA5B37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6480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1" name="Google Shape;129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3705e080ab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6" name="Google Shape;1146;g3705e080ab5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a:extLst>
            <a:ext uri="{FF2B5EF4-FFF2-40B4-BE49-F238E27FC236}">
              <a16:creationId xmlns:a16="http://schemas.microsoft.com/office/drawing/2014/main" id="{00E88D14-87D5-94E3-AF6B-91AA70BE0C62}"/>
            </a:ext>
          </a:extLst>
        </p:cNvPr>
        <p:cNvGrpSpPr/>
        <p:nvPr/>
      </p:nvGrpSpPr>
      <p:grpSpPr>
        <a:xfrm>
          <a:off x="0" y="0"/>
          <a:ext cx="0" cy="0"/>
          <a:chOff x="0" y="0"/>
          <a:chExt cx="0" cy="0"/>
        </a:xfrm>
      </p:grpSpPr>
      <p:sp>
        <p:nvSpPr>
          <p:cNvPr id="1145" name="Google Shape;1145;g3705e080ab5_0_5:notes">
            <a:extLst>
              <a:ext uri="{FF2B5EF4-FFF2-40B4-BE49-F238E27FC236}">
                <a16:creationId xmlns:a16="http://schemas.microsoft.com/office/drawing/2014/main" id="{02D17356-42EA-300B-94B7-363C0BEB3B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6" name="Google Shape;1146;g3705e080ab5_0_5:notes">
            <a:extLst>
              <a:ext uri="{FF2B5EF4-FFF2-40B4-BE49-F238E27FC236}">
                <a16:creationId xmlns:a16="http://schemas.microsoft.com/office/drawing/2014/main" id="{EF98A2E8-BA75-8B1F-8C35-0FACA7075D4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97129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8" name="Google Shape;11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g3705e080ab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0" name="Google Shape;1280;g3705e080ab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g370d5cd9e76_2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5" name="Google Shape;1175;g370d5cd9e76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9" name="Google Shape;134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9" name="Google Shape;137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7" name="Google Shape;141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1"/>
        <p:cNvGrpSpPr/>
        <p:nvPr/>
      </p:nvGrpSpPr>
      <p:grpSpPr>
        <a:xfrm>
          <a:off x="0" y="0"/>
          <a:ext cx="0" cy="0"/>
          <a:chOff x="0" y="0"/>
          <a:chExt cx="0" cy="0"/>
        </a:xfrm>
      </p:grpSpPr>
      <p:sp>
        <p:nvSpPr>
          <p:cNvPr id="12" name="Google Shape;1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1DBA67-30CE-4624-801A-8583EFA459C8}"/>
              </a:ext>
            </a:extLst>
          </p:cNvPr>
          <p:cNvSpPr>
            <a:spLocks noGrp="1"/>
          </p:cNvSpPr>
          <p:nvPr>
            <p:ph type="title" hasCustomPrompt="1"/>
          </p:nvPr>
        </p:nvSpPr>
        <p:spPr>
          <a:xfrm>
            <a:off x="658811" y="2411999"/>
            <a:ext cx="9021764" cy="615553"/>
          </a:xfrm>
        </p:spPr>
        <p:txBody>
          <a:bodyPr anchor="b"/>
          <a:lstStyle>
            <a:lvl1pPr>
              <a:lnSpc>
                <a:spcPct val="100000"/>
              </a:lnSpc>
              <a:defRPr/>
            </a:lvl1pPr>
          </a:lstStyle>
          <a:p>
            <a:r>
              <a:rPr lang="it-IT"/>
              <a:t>Cover title</a:t>
            </a:r>
          </a:p>
        </p:txBody>
      </p:sp>
      <p:sp>
        <p:nvSpPr>
          <p:cNvPr id="8" name="Subtitle 2">
            <a:extLst>
              <a:ext uri="{FF2B5EF4-FFF2-40B4-BE49-F238E27FC236}">
                <a16:creationId xmlns:a16="http://schemas.microsoft.com/office/drawing/2014/main" id="{B555C0D5-EC80-4CCA-8270-4CE47862E64B}"/>
              </a:ext>
            </a:extLst>
          </p:cNvPr>
          <p:cNvSpPr>
            <a:spLocks noGrp="1"/>
          </p:cNvSpPr>
          <p:nvPr>
            <p:ph type="subTitle" idx="1" hasCustomPrompt="1"/>
          </p:nvPr>
        </p:nvSpPr>
        <p:spPr>
          <a:xfrm>
            <a:off x="658814" y="3132000"/>
            <a:ext cx="9021762" cy="387798"/>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it-IT"/>
              <a:t>Cover subtitle</a:t>
            </a:r>
          </a:p>
        </p:txBody>
      </p:sp>
      <p:sp>
        <p:nvSpPr>
          <p:cNvPr id="6" name="Text Placeholder 2">
            <a:extLst>
              <a:ext uri="{FF2B5EF4-FFF2-40B4-BE49-F238E27FC236}">
                <a16:creationId xmlns:a16="http://schemas.microsoft.com/office/drawing/2014/main" id="{ADAADD92-7453-4A83-91C6-B5F6E01A28D7}"/>
              </a:ext>
            </a:extLst>
          </p:cNvPr>
          <p:cNvSpPr>
            <a:spLocks noGrp="1"/>
          </p:cNvSpPr>
          <p:nvPr>
            <p:ph type="body" sz="quarter" idx="22" hasCustomPrompt="1"/>
          </p:nvPr>
        </p:nvSpPr>
        <p:spPr>
          <a:xfrm>
            <a:off x="658813" y="6026150"/>
            <a:ext cx="5329237"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it-IT" err="1"/>
              <a:t>Firstname</a:t>
            </a:r>
            <a:r>
              <a:rPr lang="it-IT"/>
              <a:t> </a:t>
            </a:r>
            <a:r>
              <a:rPr lang="it-IT" err="1"/>
              <a:t>Lastname</a:t>
            </a:r>
            <a:endParaRPr lang="it-IT"/>
          </a:p>
        </p:txBody>
      </p:sp>
      <p:sp>
        <p:nvSpPr>
          <p:cNvPr id="5" name="Text Placeholder 4">
            <a:extLst>
              <a:ext uri="{FF2B5EF4-FFF2-40B4-BE49-F238E27FC236}">
                <a16:creationId xmlns:a16="http://schemas.microsoft.com/office/drawing/2014/main" id="{600A7456-7A16-4CC1-9A50-E0FF881EE5E2}"/>
              </a:ext>
            </a:extLst>
          </p:cNvPr>
          <p:cNvSpPr>
            <a:spLocks noGrp="1"/>
          </p:cNvSpPr>
          <p:nvPr>
            <p:ph type="body" sz="quarter" idx="23" hasCustomPrompt="1"/>
          </p:nvPr>
        </p:nvSpPr>
        <p:spPr>
          <a:xfrm>
            <a:off x="658813" y="6268670"/>
            <a:ext cx="5319712" cy="174624"/>
          </a:xfrm>
        </p:spPr>
        <p:txBody>
          <a:bodyPr>
            <a:noAutofit/>
          </a:bodyPr>
          <a:lstStyle>
            <a:lvl1pPr marL="0" indent="0">
              <a:buNone/>
              <a:defRPr sz="1200"/>
            </a:lvl1pPr>
          </a:lstStyle>
          <a:p>
            <a:pPr lvl="0"/>
            <a:r>
              <a:rPr lang="it-IT"/>
              <a:t>DDDD MMMM</a:t>
            </a:r>
          </a:p>
        </p:txBody>
      </p:sp>
    </p:spTree>
    <p:extLst>
      <p:ext uri="{BB962C8B-B14F-4D97-AF65-F5344CB8AC3E}">
        <p14:creationId xmlns:p14="http://schemas.microsoft.com/office/powerpoint/2010/main" val="3523664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x text or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it-IT"/>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4"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it-IT"/>
              <a:t>Optional heading</a:t>
            </a:r>
          </a:p>
        </p:txBody>
      </p:sp>
      <p:sp>
        <p:nvSpPr>
          <p:cNvPr id="17" name="Text placeholder 2">
            <a:extLst>
              <a:ext uri="{FF2B5EF4-FFF2-40B4-BE49-F238E27FC236}">
                <a16:creationId xmlns:a16="http://schemas.microsoft.com/office/drawing/2014/main" id="{7C9E77EB-1FC1-41DE-9575-67E0CB6106D5}"/>
              </a:ext>
            </a:extLst>
          </p:cNvPr>
          <p:cNvSpPr>
            <a:spLocks noGrp="1"/>
          </p:cNvSpPr>
          <p:nvPr>
            <p:ph sz="quarter" idx="16" hasCustomPrompt="1"/>
          </p:nvPr>
        </p:nvSpPr>
        <p:spPr>
          <a:xfrm>
            <a:off x="658813" y="1811339"/>
            <a:ext cx="10874375" cy="4354512"/>
          </a:xfrm>
        </p:spPr>
        <p:txBody>
          <a:bodyPr/>
          <a:lstStyle>
            <a:lvl1pPr>
              <a:defRPr/>
            </a:lvl1pPr>
            <a:lvl5pPr>
              <a:defRPr/>
            </a:lvl5pPr>
            <a:lvl6pPr>
              <a:defRPr sz="2000"/>
            </a:lvl6pPr>
            <a:lvl7pPr>
              <a:defRPr/>
            </a:lvl7pPr>
            <a:lvl8pPr>
              <a:defRPr/>
            </a:lvl8pPr>
            <a:lvl9pPr>
              <a:defRPr/>
            </a:lvl9pPr>
          </a:lstStyle>
          <a:p>
            <a:pPr lvl="0"/>
            <a:r>
              <a:rPr lang="it-IT"/>
              <a:t>Click to add text, image or graph/table</a:t>
            </a:r>
          </a:p>
          <a:p>
            <a:pPr lvl="1"/>
            <a:r>
              <a:rPr lang="it-IT"/>
              <a:t>Second level</a:t>
            </a:r>
          </a:p>
          <a:p>
            <a:pPr lvl="2"/>
            <a:r>
              <a:rPr lang="it-IT"/>
              <a:t>Third level</a:t>
            </a:r>
          </a:p>
          <a:p>
            <a:pPr lvl="3"/>
            <a:r>
              <a:rPr lang="it-IT"/>
              <a:t>Fourth level</a:t>
            </a:r>
          </a:p>
          <a:p>
            <a:pPr lvl="4"/>
            <a:r>
              <a:rPr lang="it-IT"/>
              <a:t>Fifth level</a:t>
            </a:r>
          </a:p>
          <a:p>
            <a:pPr lvl="5"/>
            <a:r>
              <a:rPr lang="it-IT"/>
              <a:t>Sixth level</a:t>
            </a:r>
          </a:p>
          <a:p>
            <a:pPr lvl="6"/>
            <a:r>
              <a:rPr lang="it-IT"/>
              <a:t>Seventh level</a:t>
            </a:r>
          </a:p>
          <a:p>
            <a:pPr lvl="7"/>
            <a:r>
              <a:rPr lang="it-IT"/>
              <a:t>Eight level</a:t>
            </a:r>
          </a:p>
          <a:p>
            <a:pPr lvl="8"/>
            <a:r>
              <a:rPr lang="it-IT"/>
              <a:t>Ninth level</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it-IT"/>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it-IT" smtClean="0"/>
              <a:pPr/>
              <a:t>‹#›</a:t>
            </a:fld>
            <a:endParaRPr lang="it-IT"/>
          </a:p>
        </p:txBody>
      </p:sp>
    </p:spTree>
    <p:extLst>
      <p:ext uri="{BB962C8B-B14F-4D97-AF65-F5344CB8AC3E}">
        <p14:creationId xmlns:p14="http://schemas.microsoft.com/office/powerpoint/2010/main" val="149113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x text or content - Bulleted lis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it-IT"/>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4"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it-IT"/>
              <a:t>Optional heading</a:t>
            </a:r>
          </a:p>
        </p:txBody>
      </p:sp>
      <p:sp>
        <p:nvSpPr>
          <p:cNvPr id="17" name="Text placeholder 2">
            <a:extLst>
              <a:ext uri="{FF2B5EF4-FFF2-40B4-BE49-F238E27FC236}">
                <a16:creationId xmlns:a16="http://schemas.microsoft.com/office/drawing/2014/main" id="{7C9E77EB-1FC1-41DE-9575-67E0CB6106D5}"/>
              </a:ext>
            </a:extLst>
          </p:cNvPr>
          <p:cNvSpPr>
            <a:spLocks noGrp="1"/>
          </p:cNvSpPr>
          <p:nvPr>
            <p:ph sz="quarter" idx="16" hasCustomPrompt="1"/>
          </p:nvPr>
        </p:nvSpPr>
        <p:spPr>
          <a:xfrm>
            <a:off x="658813" y="1811339"/>
            <a:ext cx="10874375" cy="4354512"/>
          </a:xfrm>
        </p:spPr>
        <p:txBody>
          <a:bodyPr/>
          <a:lstStyle>
            <a:lvl1pPr>
              <a:defRPr/>
            </a:lvl1pPr>
            <a:lvl3pPr marL="1078992" indent="-356616">
              <a:buFont typeface="Arial" panose="020B0604020202020204" pitchFamily="34" charset="0"/>
              <a:buChar char="•"/>
              <a:defRPr sz="2800">
                <a:solidFill>
                  <a:schemeClr val="tx1"/>
                </a:solidFill>
                <a:latin typeface="+mj-lt"/>
              </a:defRPr>
            </a:lvl3pPr>
            <a:lvl4pPr marL="1435608" indent="-356616">
              <a:buFont typeface="Arial" panose="020B0604020202020204" pitchFamily="34" charset="0"/>
              <a:buChar char="•"/>
              <a:defRPr sz="2800">
                <a:solidFill>
                  <a:schemeClr val="tx1"/>
                </a:solidFill>
                <a:latin typeface="+mj-lt"/>
              </a:defRPr>
            </a:lvl4pPr>
            <a:lvl5pPr marL="1792224" indent="-356616">
              <a:buFont typeface="Arial" panose="020B0604020202020204" pitchFamily="34" charset="0"/>
              <a:buChar char="•"/>
              <a:defRPr sz="2800">
                <a:solidFill>
                  <a:schemeClr val="tx1"/>
                </a:solidFill>
                <a:latin typeface="+mj-lt"/>
              </a:defRPr>
            </a:lvl5pPr>
            <a:lvl6pPr>
              <a:defRPr sz="2000"/>
            </a:lvl6pPr>
            <a:lvl7pPr>
              <a:defRPr/>
            </a:lvl7pPr>
            <a:lvl8pPr>
              <a:defRPr/>
            </a:lvl8pPr>
            <a:lvl9pPr>
              <a:defRPr/>
            </a:lvl9pPr>
          </a:lstStyle>
          <a:p>
            <a:pPr lvl="0"/>
            <a:r>
              <a:rPr lang="it-IT"/>
              <a:t>Click to add text, image or graph/table</a:t>
            </a:r>
          </a:p>
          <a:p>
            <a:pPr lvl="1"/>
            <a:r>
              <a:rPr lang="it-IT"/>
              <a:t>Second level</a:t>
            </a:r>
          </a:p>
          <a:p>
            <a:pPr lvl="2"/>
            <a:r>
              <a:rPr lang="it-IT"/>
              <a:t>Third level</a:t>
            </a:r>
          </a:p>
          <a:p>
            <a:pPr lvl="3"/>
            <a:r>
              <a:rPr lang="it-IT"/>
              <a:t>Fourth level</a:t>
            </a:r>
          </a:p>
          <a:p>
            <a:pPr lvl="4"/>
            <a:r>
              <a:rPr lang="it-IT"/>
              <a:t>Fifth level</a:t>
            </a:r>
          </a:p>
          <a:p>
            <a:pPr lvl="5"/>
            <a:r>
              <a:rPr lang="it-IT"/>
              <a:t>Sixth level</a:t>
            </a:r>
          </a:p>
          <a:p>
            <a:pPr lvl="6"/>
            <a:r>
              <a:rPr lang="it-IT"/>
              <a:t>Seventh level</a:t>
            </a:r>
          </a:p>
          <a:p>
            <a:pPr lvl="7"/>
            <a:r>
              <a:rPr lang="it-IT"/>
              <a:t>Eight level</a:t>
            </a:r>
          </a:p>
          <a:p>
            <a:pPr lvl="8"/>
            <a:r>
              <a:rPr lang="it-IT"/>
              <a:t>Ninth level</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it-IT"/>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it-IT" smtClean="0"/>
              <a:pPr/>
              <a:t>‹#›</a:t>
            </a:fld>
            <a:endParaRPr lang="it-IT"/>
          </a:p>
        </p:txBody>
      </p:sp>
    </p:spTree>
    <p:extLst>
      <p:ext uri="{BB962C8B-B14F-4D97-AF65-F5344CB8AC3E}">
        <p14:creationId xmlns:p14="http://schemas.microsoft.com/office/powerpoint/2010/main" val="2286897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a:xfrm>
            <a:off x="658811" y="657225"/>
            <a:ext cx="9021764" cy="532800"/>
          </a:xfrm>
        </p:spPr>
        <p:txBody>
          <a:bodyPr/>
          <a:lstStyle>
            <a:lvl1pPr>
              <a:defRPr/>
            </a:lvl1pPr>
          </a:lstStyle>
          <a:p>
            <a:r>
              <a:rPr lang="it-IT"/>
              <a:t>Slide title</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it-IT"/>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it-IT" smtClean="0"/>
              <a:pPr/>
              <a:t>‹#›</a:t>
            </a:fld>
            <a:endParaRPr lang="it-IT"/>
          </a:p>
        </p:txBody>
      </p:sp>
    </p:spTree>
    <p:extLst>
      <p:ext uri="{BB962C8B-B14F-4D97-AF65-F5344CB8AC3E}">
        <p14:creationId xmlns:p14="http://schemas.microsoft.com/office/powerpoint/2010/main" val="2221783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x text or images (un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it-IT"/>
              <a:t>Slide title</a:t>
            </a:r>
          </a:p>
        </p:txBody>
      </p:sp>
      <p:sp>
        <p:nvSpPr>
          <p:cNvPr id="12" name="Subtitle 2">
            <a:extLst>
              <a:ext uri="{FF2B5EF4-FFF2-40B4-BE49-F238E27FC236}">
                <a16:creationId xmlns:a16="http://schemas.microsoft.com/office/drawing/2014/main" id="{9269ECDF-EAA4-4EDA-BBA4-D6955429A96F}"/>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it-IT"/>
              <a:t>Optional heading</a:t>
            </a:r>
          </a:p>
        </p:txBody>
      </p:sp>
      <p:sp>
        <p:nvSpPr>
          <p:cNvPr id="14" name="Text Placeholder 2">
            <a:extLst>
              <a:ext uri="{FF2B5EF4-FFF2-40B4-BE49-F238E27FC236}">
                <a16:creationId xmlns:a16="http://schemas.microsoft.com/office/drawing/2014/main" id="{B2C8C5A6-3869-4A5C-B255-BB78E5C41ADE}"/>
              </a:ext>
            </a:extLst>
          </p:cNvPr>
          <p:cNvSpPr>
            <a:spLocks noGrp="1"/>
          </p:cNvSpPr>
          <p:nvPr>
            <p:ph type="body" sz="quarter" idx="27" hasCustomPrompt="1"/>
          </p:nvPr>
        </p:nvSpPr>
        <p:spPr>
          <a:xfrm>
            <a:off x="658811" y="1811339"/>
            <a:ext cx="3468687"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it-IT"/>
              <a:t>Click to add text</a:t>
            </a:r>
          </a:p>
          <a:p>
            <a:pPr lvl="1"/>
            <a:r>
              <a:rPr lang="it-IT"/>
              <a:t>Second level</a:t>
            </a:r>
          </a:p>
          <a:p>
            <a:pPr lvl="2"/>
            <a:r>
              <a:rPr lang="it-IT"/>
              <a:t>Third level</a:t>
            </a:r>
          </a:p>
          <a:p>
            <a:pPr lvl="3"/>
            <a:r>
              <a:rPr lang="it-IT"/>
              <a:t>Fourth level</a:t>
            </a:r>
          </a:p>
          <a:p>
            <a:pPr lvl="4"/>
            <a:r>
              <a:rPr lang="it-IT"/>
              <a:t>Fifth level</a:t>
            </a:r>
          </a:p>
          <a:p>
            <a:pPr lvl="5"/>
            <a:r>
              <a:rPr lang="it-IT"/>
              <a:t>Sixth level</a:t>
            </a:r>
          </a:p>
          <a:p>
            <a:pPr lvl="6"/>
            <a:r>
              <a:rPr lang="it-IT"/>
              <a:t>Seventh level</a:t>
            </a:r>
          </a:p>
          <a:p>
            <a:pPr lvl="7"/>
            <a:r>
              <a:rPr lang="it-IT"/>
              <a:t>Eight level</a:t>
            </a:r>
          </a:p>
          <a:p>
            <a:pPr lvl="8"/>
            <a:r>
              <a:rPr lang="it-IT"/>
              <a:t>Ninth level</a:t>
            </a:r>
          </a:p>
        </p:txBody>
      </p:sp>
      <p:sp>
        <p:nvSpPr>
          <p:cNvPr id="16" name="Content Placeholder 3">
            <a:extLst>
              <a:ext uri="{FF2B5EF4-FFF2-40B4-BE49-F238E27FC236}">
                <a16:creationId xmlns:a16="http://schemas.microsoft.com/office/drawing/2014/main" id="{5C3589E9-7FC2-430B-A305-89B31844D418}"/>
              </a:ext>
            </a:extLst>
          </p:cNvPr>
          <p:cNvSpPr>
            <a:spLocks noGrp="1"/>
          </p:cNvSpPr>
          <p:nvPr>
            <p:ph sz="quarter" idx="28" hasCustomPrompt="1"/>
          </p:nvPr>
        </p:nvSpPr>
        <p:spPr>
          <a:xfrm>
            <a:off x="4357688" y="1811339"/>
            <a:ext cx="7175499"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it-IT"/>
              <a:t>Click to add text, image or chart/table</a:t>
            </a:r>
          </a:p>
          <a:p>
            <a:pPr lvl="1"/>
            <a:r>
              <a:rPr lang="it-IT"/>
              <a:t>Second level</a:t>
            </a:r>
          </a:p>
          <a:p>
            <a:pPr lvl="2"/>
            <a:r>
              <a:rPr lang="it-IT"/>
              <a:t>Third level</a:t>
            </a:r>
          </a:p>
          <a:p>
            <a:pPr lvl="3"/>
            <a:r>
              <a:rPr lang="it-IT"/>
              <a:t>Fourth level</a:t>
            </a:r>
          </a:p>
          <a:p>
            <a:pPr lvl="4"/>
            <a:r>
              <a:rPr lang="it-IT"/>
              <a:t>Fifth level</a:t>
            </a:r>
          </a:p>
          <a:p>
            <a:pPr lvl="5"/>
            <a:r>
              <a:rPr lang="it-IT"/>
              <a:t>Sixth level</a:t>
            </a:r>
          </a:p>
          <a:p>
            <a:pPr lvl="6"/>
            <a:r>
              <a:rPr lang="it-IT"/>
              <a:t>Seventh level</a:t>
            </a:r>
          </a:p>
          <a:p>
            <a:pPr lvl="7"/>
            <a:r>
              <a:rPr lang="it-IT"/>
              <a:t>Eight level	</a:t>
            </a:r>
          </a:p>
          <a:p>
            <a:pPr lvl="8"/>
            <a:r>
              <a:rPr lang="it-IT"/>
              <a:t>Ninth level</a:t>
            </a:r>
          </a:p>
        </p:txBody>
      </p:sp>
      <p:sp>
        <p:nvSpPr>
          <p:cNvPr id="3" name="Footer Placeholder 2">
            <a:extLst>
              <a:ext uri="{FF2B5EF4-FFF2-40B4-BE49-F238E27FC236}">
                <a16:creationId xmlns:a16="http://schemas.microsoft.com/office/drawing/2014/main" id="{00E81942-8001-DCCC-7828-47294F4C4FE1}"/>
              </a:ext>
            </a:extLst>
          </p:cNvPr>
          <p:cNvSpPr>
            <a:spLocks noGrp="1"/>
          </p:cNvSpPr>
          <p:nvPr>
            <p:ph type="ftr" sz="quarter" idx="29"/>
          </p:nvPr>
        </p:nvSpPr>
        <p:spPr/>
        <p:txBody>
          <a:bodyPr/>
          <a:lstStyle/>
          <a:p>
            <a:endParaRPr lang="it-IT"/>
          </a:p>
        </p:txBody>
      </p:sp>
      <p:sp>
        <p:nvSpPr>
          <p:cNvPr id="4" name="Slide Number Placeholder 3">
            <a:extLst>
              <a:ext uri="{FF2B5EF4-FFF2-40B4-BE49-F238E27FC236}">
                <a16:creationId xmlns:a16="http://schemas.microsoft.com/office/drawing/2014/main" id="{B672818F-4626-B6F2-0ED2-D17F2A490B1A}"/>
              </a:ext>
            </a:extLst>
          </p:cNvPr>
          <p:cNvSpPr>
            <a:spLocks noGrp="1"/>
          </p:cNvSpPr>
          <p:nvPr>
            <p:ph type="sldNum" sz="quarter" idx="30"/>
          </p:nvPr>
        </p:nvSpPr>
        <p:spPr/>
        <p:txBody>
          <a:bodyPr/>
          <a:lstStyle/>
          <a:p>
            <a:fld id="{1BE232AB-0B06-425F-9ADD-32A9A3D01189}" type="slidenum">
              <a:rPr lang="it-IT" smtClean="0"/>
              <a:pPr/>
              <a:t>‹#›</a:t>
            </a:fld>
            <a:endParaRPr lang="it-IT"/>
          </a:p>
        </p:txBody>
      </p:sp>
    </p:spTree>
    <p:extLst>
      <p:ext uri="{BB962C8B-B14F-4D97-AF65-F5344CB8AC3E}">
        <p14:creationId xmlns:p14="http://schemas.microsoft.com/office/powerpoint/2010/main" val="4019318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x text o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24CF-B62D-43B3-ABC3-1EC2A3CB73EE}"/>
              </a:ext>
            </a:extLst>
          </p:cNvPr>
          <p:cNvSpPr>
            <a:spLocks noGrp="1"/>
          </p:cNvSpPr>
          <p:nvPr>
            <p:ph type="title" hasCustomPrompt="1"/>
          </p:nvPr>
        </p:nvSpPr>
        <p:spPr/>
        <p:txBody>
          <a:bodyPr/>
          <a:lstStyle>
            <a:lvl1pPr>
              <a:defRPr/>
            </a:lvl1pPr>
          </a:lstStyle>
          <a:p>
            <a:r>
              <a:rPr lang="it-IT"/>
              <a:t>Slide title</a:t>
            </a:r>
          </a:p>
        </p:txBody>
      </p:sp>
      <p:sp>
        <p:nvSpPr>
          <p:cNvPr id="13" name="Subtitle 2">
            <a:extLst>
              <a:ext uri="{FF2B5EF4-FFF2-40B4-BE49-F238E27FC236}">
                <a16:creationId xmlns:a16="http://schemas.microsoft.com/office/drawing/2014/main" id="{2CAF9701-EE58-43C3-8B35-4CE182DA9429}"/>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it-IT"/>
              <a:t>Optional heading</a:t>
            </a:r>
          </a:p>
        </p:txBody>
      </p:sp>
      <p:sp>
        <p:nvSpPr>
          <p:cNvPr id="18" name="Content Placeholder 2">
            <a:extLst>
              <a:ext uri="{FF2B5EF4-FFF2-40B4-BE49-F238E27FC236}">
                <a16:creationId xmlns:a16="http://schemas.microsoft.com/office/drawing/2014/main" id="{8346BCF9-C87A-4439-AC19-4B8688D7A7CD}"/>
              </a:ext>
            </a:extLst>
          </p:cNvPr>
          <p:cNvSpPr>
            <a:spLocks noGrp="1"/>
          </p:cNvSpPr>
          <p:nvPr>
            <p:ph sz="quarter" idx="15" hasCustomPrompt="1"/>
          </p:nvPr>
        </p:nvSpPr>
        <p:spPr>
          <a:xfrm>
            <a:off x="655636" y="1811339"/>
            <a:ext cx="5322890" cy="4354512"/>
          </a:xfrm>
        </p:spPr>
        <p:txBody>
          <a:bodyPr/>
          <a:lstStyle>
            <a:lvl1pPr>
              <a:defRPr/>
            </a:lvl1pPr>
            <a:lvl5pPr>
              <a:defRPr/>
            </a:lvl5pPr>
            <a:lvl6pPr>
              <a:defRPr/>
            </a:lvl6pPr>
            <a:lvl7pPr>
              <a:defRPr/>
            </a:lvl7pPr>
            <a:lvl8pPr>
              <a:defRPr/>
            </a:lvl8pPr>
            <a:lvl9pPr>
              <a:defRPr/>
            </a:lvl9pPr>
          </a:lstStyle>
          <a:p>
            <a:pPr lvl="0"/>
            <a:r>
              <a:rPr lang="it-IT"/>
              <a:t>Click to add text, image or graph/table</a:t>
            </a:r>
          </a:p>
          <a:p>
            <a:pPr lvl="1"/>
            <a:r>
              <a:rPr lang="it-IT"/>
              <a:t>Second level</a:t>
            </a:r>
          </a:p>
          <a:p>
            <a:pPr lvl="2"/>
            <a:r>
              <a:rPr lang="it-IT"/>
              <a:t>Third level</a:t>
            </a:r>
          </a:p>
          <a:p>
            <a:pPr lvl="3"/>
            <a:r>
              <a:rPr lang="it-IT"/>
              <a:t>Fourth level</a:t>
            </a:r>
          </a:p>
          <a:p>
            <a:pPr lvl="4"/>
            <a:r>
              <a:rPr lang="it-IT"/>
              <a:t>Fifth level</a:t>
            </a:r>
          </a:p>
          <a:p>
            <a:pPr lvl="5"/>
            <a:r>
              <a:rPr lang="it-IT"/>
              <a:t>Sixth level</a:t>
            </a:r>
          </a:p>
          <a:p>
            <a:pPr lvl="6"/>
            <a:r>
              <a:rPr lang="it-IT"/>
              <a:t>Seventh level</a:t>
            </a:r>
          </a:p>
          <a:p>
            <a:pPr lvl="7"/>
            <a:r>
              <a:rPr lang="it-IT"/>
              <a:t>Eight level</a:t>
            </a:r>
          </a:p>
          <a:p>
            <a:pPr lvl="8"/>
            <a:r>
              <a:rPr lang="it-IT"/>
              <a:t>Ninth level</a:t>
            </a:r>
          </a:p>
        </p:txBody>
      </p:sp>
      <p:sp>
        <p:nvSpPr>
          <p:cNvPr id="22" name="Content Placeholder 3">
            <a:extLst>
              <a:ext uri="{FF2B5EF4-FFF2-40B4-BE49-F238E27FC236}">
                <a16:creationId xmlns:a16="http://schemas.microsoft.com/office/drawing/2014/main" id="{4356D59A-1FC5-4F41-AE37-8948D8490708}"/>
              </a:ext>
            </a:extLst>
          </p:cNvPr>
          <p:cNvSpPr>
            <a:spLocks noGrp="1"/>
          </p:cNvSpPr>
          <p:nvPr>
            <p:ph sz="quarter" idx="61" hasCustomPrompt="1"/>
          </p:nvPr>
        </p:nvSpPr>
        <p:spPr>
          <a:xfrm>
            <a:off x="6210300" y="1811339"/>
            <a:ext cx="5322888" cy="4354512"/>
          </a:xfrm>
        </p:spPr>
        <p:txBody>
          <a:bodyPr/>
          <a:lstStyle>
            <a:lvl1pPr>
              <a:defRPr/>
            </a:lvl1pPr>
            <a:lvl5pPr>
              <a:defRPr/>
            </a:lvl5pPr>
            <a:lvl6pPr>
              <a:defRPr/>
            </a:lvl6pPr>
            <a:lvl7pPr>
              <a:defRPr/>
            </a:lvl7pPr>
            <a:lvl8pPr>
              <a:defRPr/>
            </a:lvl8pPr>
            <a:lvl9pPr>
              <a:defRPr/>
            </a:lvl9pPr>
          </a:lstStyle>
          <a:p>
            <a:pPr lvl="0"/>
            <a:r>
              <a:rPr lang="it-IT"/>
              <a:t>Click to add text, image or graph/table</a:t>
            </a:r>
          </a:p>
          <a:p>
            <a:pPr lvl="1"/>
            <a:r>
              <a:rPr lang="it-IT"/>
              <a:t>Second level</a:t>
            </a:r>
          </a:p>
          <a:p>
            <a:pPr lvl="2"/>
            <a:r>
              <a:rPr lang="it-IT"/>
              <a:t>Third level</a:t>
            </a:r>
          </a:p>
          <a:p>
            <a:pPr lvl="3"/>
            <a:r>
              <a:rPr lang="it-IT"/>
              <a:t>Fourth level</a:t>
            </a:r>
          </a:p>
          <a:p>
            <a:pPr lvl="4"/>
            <a:r>
              <a:rPr lang="it-IT"/>
              <a:t>Fifth level</a:t>
            </a:r>
          </a:p>
          <a:p>
            <a:pPr lvl="5"/>
            <a:r>
              <a:rPr lang="it-IT"/>
              <a:t>Sixth level</a:t>
            </a:r>
          </a:p>
          <a:p>
            <a:pPr lvl="6"/>
            <a:r>
              <a:rPr lang="it-IT"/>
              <a:t>Seventh level</a:t>
            </a:r>
          </a:p>
          <a:p>
            <a:pPr lvl="7"/>
            <a:r>
              <a:rPr lang="it-IT"/>
              <a:t>Eight level</a:t>
            </a:r>
          </a:p>
          <a:p>
            <a:pPr lvl="8"/>
            <a:r>
              <a:rPr lang="it-IT"/>
              <a:t>Ninth level</a:t>
            </a:r>
          </a:p>
        </p:txBody>
      </p:sp>
      <p:sp>
        <p:nvSpPr>
          <p:cNvPr id="23" name="Footer Placeholder 22">
            <a:extLst>
              <a:ext uri="{FF2B5EF4-FFF2-40B4-BE49-F238E27FC236}">
                <a16:creationId xmlns:a16="http://schemas.microsoft.com/office/drawing/2014/main" id="{C54160DD-C600-48D9-BAC2-EC17A0153F31}"/>
              </a:ext>
            </a:extLst>
          </p:cNvPr>
          <p:cNvSpPr>
            <a:spLocks noGrp="1"/>
          </p:cNvSpPr>
          <p:nvPr>
            <p:ph type="ftr" sz="quarter" idx="62"/>
          </p:nvPr>
        </p:nvSpPr>
        <p:spPr/>
        <p:txBody>
          <a:bodyPr/>
          <a:lstStyle/>
          <a:p>
            <a:endParaRPr lang="it-IT"/>
          </a:p>
        </p:txBody>
      </p:sp>
      <p:sp>
        <p:nvSpPr>
          <p:cNvPr id="24" name="Slide Number Placeholder 23">
            <a:extLst>
              <a:ext uri="{FF2B5EF4-FFF2-40B4-BE49-F238E27FC236}">
                <a16:creationId xmlns:a16="http://schemas.microsoft.com/office/drawing/2014/main" id="{62DACF9D-B176-4395-B83A-A4F4B94814E0}"/>
              </a:ext>
            </a:extLst>
          </p:cNvPr>
          <p:cNvSpPr>
            <a:spLocks noGrp="1"/>
          </p:cNvSpPr>
          <p:nvPr>
            <p:ph type="sldNum" sz="quarter" idx="63"/>
          </p:nvPr>
        </p:nvSpPr>
        <p:spPr/>
        <p:txBody>
          <a:bodyPr/>
          <a:lstStyle/>
          <a:p>
            <a:fld id="{1BE232AB-0B06-425F-9ADD-32A9A3D01189}" type="slidenum">
              <a:rPr lang="it-IT" smtClean="0"/>
              <a:pPr/>
              <a:t>‹#›</a:t>
            </a:fld>
            <a:endParaRPr lang="it-IT"/>
          </a:p>
        </p:txBody>
      </p:sp>
      <p:sp>
        <p:nvSpPr>
          <p:cNvPr id="10" name="Text Placeholder 7">
            <a:extLst>
              <a:ext uri="{FF2B5EF4-FFF2-40B4-BE49-F238E27FC236}">
                <a16:creationId xmlns:a16="http://schemas.microsoft.com/office/drawing/2014/main" id="{F602C899-8005-40F8-A9B0-E4F2A7E86114}"/>
              </a:ext>
            </a:extLst>
          </p:cNvPr>
          <p:cNvSpPr>
            <a:spLocks noGrp="1"/>
          </p:cNvSpPr>
          <p:nvPr>
            <p:ph type="body" sz="quarter" idx="28" hasCustomPrompt="1"/>
          </p:nvPr>
        </p:nvSpPr>
        <p:spPr>
          <a:xfrm rot="16200000">
            <a:off x="3742587" y="3929047"/>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11" name="Text Placeholder 7">
            <a:extLst>
              <a:ext uri="{FF2B5EF4-FFF2-40B4-BE49-F238E27FC236}">
                <a16:creationId xmlns:a16="http://schemas.microsoft.com/office/drawing/2014/main" id="{C101D9F4-BB9A-4CE5-84BF-D5DBCF640878}"/>
              </a:ext>
            </a:extLst>
          </p:cNvPr>
          <p:cNvSpPr>
            <a:spLocks noGrp="1"/>
          </p:cNvSpPr>
          <p:nvPr>
            <p:ph type="body" sz="quarter" idx="64" hasCustomPrompt="1"/>
          </p:nvPr>
        </p:nvSpPr>
        <p:spPr>
          <a:xfrm rot="16200000">
            <a:off x="9291598" y="3929047"/>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405356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it-IT"/>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4"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it-IT"/>
              <a:t>Optional heading</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it-IT"/>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it-IT" smtClean="0"/>
              <a:pPr/>
              <a:t>‹#›</a:t>
            </a:fld>
            <a:endParaRPr lang="it-IT"/>
          </a:p>
        </p:txBody>
      </p:sp>
      <p:sp>
        <p:nvSpPr>
          <p:cNvPr id="7" name="Text Placeholder 5">
            <a:extLst>
              <a:ext uri="{FF2B5EF4-FFF2-40B4-BE49-F238E27FC236}">
                <a16:creationId xmlns:a16="http://schemas.microsoft.com/office/drawing/2014/main" id="{94288418-885E-4C4C-9679-4E525D7DF722}"/>
              </a:ext>
            </a:extLst>
          </p:cNvPr>
          <p:cNvSpPr>
            <a:spLocks noGrp="1"/>
          </p:cNvSpPr>
          <p:nvPr>
            <p:ph type="body" sz="quarter" idx="10" hasCustomPrompt="1"/>
          </p:nvPr>
        </p:nvSpPr>
        <p:spPr>
          <a:xfrm>
            <a:off x="658813" y="1811337"/>
            <a:ext cx="10874375" cy="4354513"/>
          </a:xfrm>
        </p:spPr>
        <p:txBody>
          <a:bodyPr>
            <a:noAutofit/>
          </a:bodyPr>
          <a:lstStyle>
            <a:lvl1pPr marL="0" indent="0" eaLnBrk="1" hangingPunct="1">
              <a:lnSpc>
                <a:spcPts val="3200"/>
              </a:lnSpc>
              <a:spcAft>
                <a:spcPts val="900"/>
              </a:spcAft>
              <a:buFont typeface="Arial" panose="020B0604020202020204" pitchFamily="34" charset="0"/>
              <a:buNone/>
              <a:defRPr/>
            </a:lvl1pPr>
            <a:lvl2pPr marL="0" indent="0">
              <a:lnSpc>
                <a:spcPts val="3200"/>
              </a:lnSpc>
              <a:spcAft>
                <a:spcPts val="1200"/>
              </a:spcAft>
              <a:buFont typeface="Arial" panose="020B0604020202020204" pitchFamily="34" charset="0"/>
              <a:buChar char="​"/>
              <a:defRPr sz="2800">
                <a:solidFill>
                  <a:schemeClr val="accent1"/>
                </a:solidFill>
              </a:defRPr>
            </a:lvl2pPr>
            <a:lvl3pPr marL="0" indent="0">
              <a:lnSpc>
                <a:spcPts val="3200"/>
              </a:lnSpc>
              <a:spcAft>
                <a:spcPts val="1200"/>
              </a:spcAft>
              <a:buFont typeface="Arial" panose="020B0604020202020204" pitchFamily="34" charset="0"/>
              <a:buChar char="​"/>
              <a:defRPr sz="2800"/>
            </a:lvl3pPr>
            <a:lvl4pPr marL="0" indent="0">
              <a:lnSpc>
                <a:spcPts val="3200"/>
              </a:lnSpc>
              <a:spcAft>
                <a:spcPts val="1200"/>
              </a:spcAft>
              <a:buFont typeface="Arial" panose="020B0604020202020204" pitchFamily="34" charset="0"/>
              <a:buChar char="​"/>
              <a:defRPr sz="2800" b="0">
                <a:solidFill>
                  <a:schemeClr val="accent1"/>
                </a:solidFill>
                <a:latin typeface="+mn-lt"/>
              </a:defRPr>
            </a:lvl4pPr>
            <a:lvl5pPr>
              <a:lnSpc>
                <a:spcPts val="3200"/>
              </a:lnSpc>
              <a:spcAft>
                <a:spcPts val="1200"/>
              </a:spcAft>
              <a:buNone/>
              <a:defRPr sz="2800" b="0">
                <a:solidFill>
                  <a:schemeClr val="tx1"/>
                </a:solidFill>
                <a:latin typeface="+mn-lt"/>
              </a:defRPr>
            </a:lvl5pPr>
            <a:lvl6pPr>
              <a:lnSpc>
                <a:spcPts val="3200"/>
              </a:lnSpc>
              <a:spcAft>
                <a:spcPts val="1200"/>
              </a:spcAft>
              <a:defRPr lang="en-GB" sz="2800" b="0" kern="1200" dirty="0" smtClean="0">
                <a:solidFill>
                  <a:schemeClr val="accent1"/>
                </a:solidFill>
                <a:latin typeface="+mn-lt"/>
                <a:ea typeface="+mn-ea"/>
                <a:cs typeface="+mn-cs"/>
              </a:defRPr>
            </a:lvl6pPr>
            <a:lvl7pPr>
              <a:lnSpc>
                <a:spcPts val="3200"/>
              </a:lnSpc>
              <a:spcAft>
                <a:spcPts val="1200"/>
              </a:spcAft>
              <a:defRPr lang="en-GB" sz="2800" b="0" kern="1200" dirty="0" smtClean="0">
                <a:solidFill>
                  <a:schemeClr val="tx1"/>
                </a:solidFill>
                <a:latin typeface="+mn-lt"/>
                <a:ea typeface="+mn-ea"/>
                <a:cs typeface="+mn-cs"/>
              </a:defRPr>
            </a:lvl7pPr>
            <a:lvl8pPr>
              <a:lnSpc>
                <a:spcPts val="3200"/>
              </a:lnSpc>
              <a:spcAft>
                <a:spcPts val="1200"/>
              </a:spcAft>
              <a:buNone/>
              <a:defRPr lang="en-GB" sz="2800" b="0" kern="1200" dirty="0" smtClean="0">
                <a:solidFill>
                  <a:schemeClr val="tx2"/>
                </a:solidFill>
                <a:latin typeface="+mn-lt"/>
                <a:ea typeface="+mn-ea"/>
                <a:cs typeface="+mn-cs"/>
              </a:defRPr>
            </a:lvl8pPr>
            <a:lvl9pPr>
              <a:lnSpc>
                <a:spcPts val="3200"/>
              </a:lnSpc>
              <a:spcAft>
                <a:spcPts val="1200"/>
              </a:spcAft>
              <a:defRPr lang="en-GB" sz="2800" b="0" kern="1200" dirty="0" smtClean="0">
                <a:solidFill>
                  <a:schemeClr val="tx1"/>
                </a:solidFill>
                <a:latin typeface="+mn-lt"/>
                <a:ea typeface="+mn-ea"/>
                <a:cs typeface="+mn-cs"/>
              </a:defRPr>
            </a:lvl9pPr>
          </a:lstStyle>
          <a:p>
            <a:pPr eaLnBrk="1" hangingPunct="1">
              <a:spcAft>
                <a:spcPts val="600"/>
              </a:spcAft>
              <a:defRPr/>
            </a:pPr>
            <a:r>
              <a:rPr lang="it-IT"/>
              <a:t>Agenda item (</a:t>
            </a:r>
            <a:r>
              <a:rPr lang="it-IT" sz="2800" b="0" noProof="1">
                <a:solidFill>
                  <a:schemeClr val="tx1"/>
                </a:solidFill>
                <a:latin typeface="+mn-lt"/>
                <a:cs typeface="Arial" panose="020B0604020202020204" pitchFamily="34" charset="0"/>
              </a:rPr>
              <a:t>Click </a:t>
            </a:r>
            <a:r>
              <a:rPr lang="it-IT" sz="2800" b="1" noProof="1">
                <a:solidFill>
                  <a:schemeClr val="tx1"/>
                </a:solidFill>
                <a:latin typeface="+mn-lt"/>
                <a:cs typeface="Arial" panose="020B0604020202020204" pitchFamily="34" charset="0"/>
              </a:rPr>
              <a:t>Styles Pane </a:t>
            </a:r>
            <a:r>
              <a:rPr lang="it-IT" sz="2800" b="0" noProof="1">
                <a:solidFill>
                  <a:schemeClr val="tx1"/>
                </a:solidFill>
                <a:latin typeface="+mn-lt"/>
                <a:cs typeface="Arial" panose="020B0604020202020204" pitchFamily="34" charset="0"/>
              </a:rPr>
              <a:t>on Templafy ribbon to select up to </a:t>
            </a:r>
            <a:br>
              <a:rPr lang="en-GB" sz="2800" b="0" noProof="1">
                <a:solidFill>
                  <a:schemeClr val="tx1"/>
                </a:solidFill>
                <a:latin typeface="+mn-lt"/>
                <a:cs typeface="Arial" panose="020B0604020202020204" pitchFamily="34" charset="0"/>
              </a:rPr>
            </a:br>
            <a:r>
              <a:rPr lang="it-IT" sz="2800" b="0" noProof="1">
                <a:solidFill>
                  <a:schemeClr val="tx1"/>
                </a:solidFill>
                <a:latin typeface="+mn-lt"/>
                <a:cs typeface="Arial" panose="020B0604020202020204" pitchFamily="34" charset="0"/>
              </a:rPr>
              <a:t>9 different levels text or headings</a:t>
            </a:r>
            <a:r>
              <a:rPr lang="it-IT"/>
              <a:t>)</a:t>
            </a:r>
          </a:p>
          <a:p>
            <a:pPr lvl="1"/>
            <a:r>
              <a:rPr lang="it-IT"/>
              <a:t>Agenda item title</a:t>
            </a:r>
          </a:p>
          <a:p>
            <a:pPr lvl="2"/>
            <a:r>
              <a:rPr lang="it-IT"/>
              <a:t>Agenda item title</a:t>
            </a:r>
          </a:p>
          <a:p>
            <a:pPr lvl="3"/>
            <a:r>
              <a:rPr lang="it-IT"/>
              <a:t>Agenda item title</a:t>
            </a:r>
          </a:p>
          <a:p>
            <a:pPr lvl="4"/>
            <a:r>
              <a:rPr lang="it-IT"/>
              <a:t>Agenda item title</a:t>
            </a:r>
          </a:p>
          <a:p>
            <a:pPr lvl="5"/>
            <a:r>
              <a:rPr lang="it-IT"/>
              <a:t>Agenda item title</a:t>
            </a:r>
          </a:p>
          <a:p>
            <a:pPr lvl="6"/>
            <a:r>
              <a:rPr lang="it-IT"/>
              <a:t>Agenda item title</a:t>
            </a:r>
          </a:p>
        </p:txBody>
      </p:sp>
    </p:spTree>
    <p:extLst>
      <p:ext uri="{BB962C8B-B14F-4D97-AF65-F5344CB8AC3E}">
        <p14:creationId xmlns:p14="http://schemas.microsoft.com/office/powerpoint/2010/main" val="3457046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26D2-19D7-4AB5-9542-4BA174D323AB}"/>
              </a:ext>
            </a:extLst>
          </p:cNvPr>
          <p:cNvSpPr>
            <a:spLocks noGrp="1"/>
          </p:cNvSpPr>
          <p:nvPr>
            <p:ph type="title" hasCustomPrompt="1"/>
          </p:nvPr>
        </p:nvSpPr>
        <p:spPr/>
        <p:txBody>
          <a:bodyPr/>
          <a:lstStyle>
            <a:lvl1pPr>
              <a:defRPr>
                <a:solidFill>
                  <a:schemeClr val="accent1"/>
                </a:solidFill>
              </a:defRPr>
            </a:lvl1pPr>
          </a:lstStyle>
          <a:p>
            <a:r>
              <a:rPr lang="it-IT"/>
              <a:t>Divider title</a:t>
            </a:r>
          </a:p>
        </p:txBody>
      </p:sp>
      <p:sp>
        <p:nvSpPr>
          <p:cNvPr id="5" name="Text Placeholder 12">
            <a:extLst>
              <a:ext uri="{FF2B5EF4-FFF2-40B4-BE49-F238E27FC236}">
                <a16:creationId xmlns:a16="http://schemas.microsoft.com/office/drawing/2014/main" id="{4DE4E882-A5E4-41BB-965A-3D0AE5DB5A78}"/>
              </a:ext>
            </a:extLst>
          </p:cNvPr>
          <p:cNvSpPr>
            <a:spLocks noGrp="1"/>
          </p:cNvSpPr>
          <p:nvPr>
            <p:ph type="body" sz="quarter" idx="11" hasCustomPrompt="1"/>
          </p:nvPr>
        </p:nvSpPr>
        <p:spPr>
          <a:xfrm>
            <a:off x="658812" y="1811338"/>
            <a:ext cx="9021763" cy="3464036"/>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it-IT"/>
              <a:t>Optional 40pt value statement, 25 words </a:t>
            </a:r>
            <a:r>
              <a:rPr lang="it-IT" err="1"/>
              <a:t>sdf</a:t>
            </a:r>
            <a:endParaRPr lang="it-IT"/>
          </a:p>
        </p:txBody>
      </p:sp>
      <p:sp>
        <p:nvSpPr>
          <p:cNvPr id="3" name="Footer Placeholder 2">
            <a:extLst>
              <a:ext uri="{FF2B5EF4-FFF2-40B4-BE49-F238E27FC236}">
                <a16:creationId xmlns:a16="http://schemas.microsoft.com/office/drawing/2014/main" id="{D31E0B63-90EE-4F28-BF73-5D84708C7D2D}"/>
              </a:ext>
            </a:extLst>
          </p:cNvPr>
          <p:cNvSpPr>
            <a:spLocks noGrp="1"/>
          </p:cNvSpPr>
          <p:nvPr>
            <p:ph type="ftr" sz="quarter" idx="12"/>
          </p:nvPr>
        </p:nvSpPr>
        <p:spPr/>
        <p:txBody>
          <a:bodyPr/>
          <a:lstStyle/>
          <a:p>
            <a:endParaRPr lang="it-IT"/>
          </a:p>
        </p:txBody>
      </p:sp>
      <p:sp>
        <p:nvSpPr>
          <p:cNvPr id="4" name="Slide Number Placeholder 3">
            <a:extLst>
              <a:ext uri="{FF2B5EF4-FFF2-40B4-BE49-F238E27FC236}">
                <a16:creationId xmlns:a16="http://schemas.microsoft.com/office/drawing/2014/main" id="{0F1492E6-8E1C-4F22-B24D-FA8A639C2DA3}"/>
              </a:ext>
            </a:extLst>
          </p:cNvPr>
          <p:cNvSpPr>
            <a:spLocks noGrp="1"/>
          </p:cNvSpPr>
          <p:nvPr>
            <p:ph type="sldNum" sz="quarter" idx="13"/>
          </p:nvPr>
        </p:nvSpPr>
        <p:spPr/>
        <p:txBody>
          <a:bodyPr/>
          <a:lstStyle/>
          <a:p>
            <a:fld id="{1BE232AB-0B06-425F-9ADD-32A9A3D01189}" type="slidenum">
              <a:rPr lang="it-IT" smtClean="0"/>
              <a:pPr/>
              <a:t>‹#›</a:t>
            </a:fld>
            <a:endParaRPr lang="it-IT"/>
          </a:p>
        </p:txBody>
      </p:sp>
    </p:spTree>
    <p:extLst>
      <p:ext uri="{BB962C8B-B14F-4D97-AF65-F5344CB8AC3E}">
        <p14:creationId xmlns:p14="http://schemas.microsoft.com/office/powerpoint/2010/main" val="99156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7"/>
        <p:cNvGrpSpPr/>
        <p:nvPr/>
      </p:nvGrpSpPr>
      <p:grpSpPr>
        <a:xfrm>
          <a:off x="0" y="0"/>
          <a:ext cx="0" cy="0"/>
          <a:chOff x="0" y="0"/>
          <a:chExt cx="0" cy="0"/>
        </a:xfrm>
      </p:grpSpPr>
      <p:sp>
        <p:nvSpPr>
          <p:cNvPr id="18" name="Google Shape;1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accent1"/>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EB89C57-D4B3-4832-8C4A-C49A0DD9854E}"/>
              </a:ext>
            </a:extLst>
          </p:cNvPr>
          <p:cNvSpPr>
            <a:spLocks noGrp="1"/>
          </p:cNvSpPr>
          <p:nvPr>
            <p:ph type="title" hasCustomPrompt="1"/>
          </p:nvPr>
        </p:nvSpPr>
        <p:spPr>
          <a:xfrm>
            <a:off x="658811" y="2411999"/>
            <a:ext cx="9021764" cy="615553"/>
          </a:xfrm>
        </p:spPr>
        <p:txBody>
          <a:bodyPr/>
          <a:lstStyle>
            <a:lvl1pPr>
              <a:lnSpc>
                <a:spcPct val="100000"/>
              </a:lnSpc>
              <a:defRPr>
                <a:solidFill>
                  <a:schemeClr val="bg1"/>
                </a:solidFill>
              </a:defRPr>
            </a:lvl1pPr>
          </a:lstStyle>
          <a:p>
            <a:r>
              <a:rPr lang="it-IT"/>
              <a:t>Cover title</a:t>
            </a:r>
          </a:p>
        </p:txBody>
      </p:sp>
      <p:sp>
        <p:nvSpPr>
          <p:cNvPr id="11" name="Subtitle 2">
            <a:extLst>
              <a:ext uri="{FF2B5EF4-FFF2-40B4-BE49-F238E27FC236}">
                <a16:creationId xmlns:a16="http://schemas.microsoft.com/office/drawing/2014/main" id="{7579E5C3-FE22-4D7A-8484-F9024E0C37F4}"/>
              </a:ext>
            </a:extLst>
          </p:cNvPr>
          <p:cNvSpPr>
            <a:spLocks noGrp="1"/>
          </p:cNvSpPr>
          <p:nvPr>
            <p:ph type="subTitle" idx="1" hasCustomPrompt="1"/>
          </p:nvPr>
        </p:nvSpPr>
        <p:spPr>
          <a:xfrm>
            <a:off x="658814" y="3132000"/>
            <a:ext cx="9021762" cy="387798"/>
          </a:xfrm>
        </p:spPr>
        <p:txBody>
          <a:bodyPr lIns="0" tIns="0" rIns="0" bIns="0">
            <a:noAutofit/>
          </a:bodyPr>
          <a:lstStyle>
            <a:lvl1pPr marL="0" indent="0" algn="l">
              <a:buNone/>
              <a:defRPr lang="en-GB" sz="2800" kern="1200" dirty="0">
                <a:solidFill>
                  <a:schemeClr val="tx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it-IT"/>
              <a:t>Cover subtitle</a:t>
            </a:r>
          </a:p>
        </p:txBody>
      </p:sp>
      <p:sp>
        <p:nvSpPr>
          <p:cNvPr id="13" name="Text Placeholder 2">
            <a:extLst>
              <a:ext uri="{FF2B5EF4-FFF2-40B4-BE49-F238E27FC236}">
                <a16:creationId xmlns:a16="http://schemas.microsoft.com/office/drawing/2014/main" id="{60FC868B-7E5D-443B-9ED2-FC88F7DD5350}"/>
              </a:ext>
            </a:extLst>
          </p:cNvPr>
          <p:cNvSpPr>
            <a:spLocks noGrp="1"/>
          </p:cNvSpPr>
          <p:nvPr>
            <p:ph type="body" sz="quarter" idx="23" hasCustomPrompt="1"/>
          </p:nvPr>
        </p:nvSpPr>
        <p:spPr>
          <a:xfrm>
            <a:off x="658813" y="6026150"/>
            <a:ext cx="5329237" cy="174625"/>
          </a:xfrm>
          <a:prstGeom prst="rect">
            <a:avLst/>
          </a:prstGeom>
        </p:spPr>
        <p:txBody>
          <a:bodyPr lIns="0" tIns="0" rIns="0" bIns="0"/>
          <a:lstStyle>
            <a:lvl1pPr marL="0" indent="0">
              <a:buFontTx/>
              <a:buNone/>
              <a:defRPr sz="1200" b="1">
                <a:solidFill>
                  <a:schemeClr val="bg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Firstname </a:t>
            </a:r>
            <a:r>
              <a:rPr lang="it-IT" err="1"/>
              <a:t>Lastname</a:t>
            </a:r>
            <a:endParaRPr lang="it-IT"/>
          </a:p>
        </p:txBody>
      </p:sp>
      <p:sp>
        <p:nvSpPr>
          <p:cNvPr id="15" name="Text Placeholder 4">
            <a:extLst>
              <a:ext uri="{FF2B5EF4-FFF2-40B4-BE49-F238E27FC236}">
                <a16:creationId xmlns:a16="http://schemas.microsoft.com/office/drawing/2014/main" id="{F19A9DBE-AE7B-42AE-9DD1-81353F9A1FC2}"/>
              </a:ext>
            </a:extLst>
          </p:cNvPr>
          <p:cNvSpPr>
            <a:spLocks noGrp="1"/>
          </p:cNvSpPr>
          <p:nvPr>
            <p:ph type="body" sz="quarter" idx="24" hasCustomPrompt="1"/>
          </p:nvPr>
        </p:nvSpPr>
        <p:spPr>
          <a:xfrm>
            <a:off x="658813" y="6268670"/>
            <a:ext cx="5319712" cy="174624"/>
          </a:xfrm>
        </p:spPr>
        <p:txBody>
          <a:bodyPr>
            <a:noAutofit/>
          </a:bodyPr>
          <a:lstStyle>
            <a:lvl1pPr marL="0" indent="0">
              <a:buNone/>
              <a:defRPr sz="1200">
                <a:solidFill>
                  <a:schemeClr val="bg1"/>
                </a:solidFill>
              </a:defRPr>
            </a:lvl1pPr>
          </a:lstStyle>
          <a:p>
            <a:pPr lvl="0"/>
            <a:r>
              <a:rPr lang="it-IT"/>
              <a:t>DDDD MMMM</a:t>
            </a:r>
          </a:p>
        </p:txBody>
      </p:sp>
      <p:pic>
        <p:nvPicPr>
          <p:cNvPr id="12" name="Graphic 11">
            <a:extLst>
              <a:ext uri="{FF2B5EF4-FFF2-40B4-BE49-F238E27FC236}">
                <a16:creationId xmlns:a16="http://schemas.microsoft.com/office/drawing/2014/main" id="{01728DCD-B717-4980-BBFD-CB5EAE0B2B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val="3132225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19B8F3E6-0C4D-46FE-AAF5-B2E9E31AD948}"/>
              </a:ext>
            </a:extLst>
          </p:cNvPr>
          <p:cNvSpPr>
            <a:spLocks noGrp="1"/>
          </p:cNvSpPr>
          <p:nvPr>
            <p:ph type="pic" sz="quarter" idx="21" hasCustomPrompt="1"/>
          </p:nvPr>
        </p:nvSpPr>
        <p:spPr>
          <a:xfrm>
            <a:off x="0" y="0"/>
            <a:ext cx="5978525"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11" name="Title 2">
            <a:extLst>
              <a:ext uri="{FF2B5EF4-FFF2-40B4-BE49-F238E27FC236}">
                <a16:creationId xmlns:a16="http://schemas.microsoft.com/office/drawing/2014/main" id="{B80DFF50-DB1D-448C-A6A7-F7D4CA2CCDAC}"/>
              </a:ext>
            </a:extLst>
          </p:cNvPr>
          <p:cNvSpPr>
            <a:spLocks noGrp="1"/>
          </p:cNvSpPr>
          <p:nvPr>
            <p:ph type="title" hasCustomPrompt="1"/>
          </p:nvPr>
        </p:nvSpPr>
        <p:spPr>
          <a:xfrm>
            <a:off x="6396450" y="2411999"/>
            <a:ext cx="5136738" cy="615553"/>
          </a:xfrm>
        </p:spPr>
        <p:txBody>
          <a:bodyPr anchor="b" anchorCtr="0"/>
          <a:lstStyle>
            <a:lvl1pPr>
              <a:lnSpc>
                <a:spcPct val="100000"/>
              </a:lnSpc>
              <a:defRPr/>
            </a:lvl1pPr>
          </a:lstStyle>
          <a:p>
            <a:r>
              <a:rPr lang="it-IT"/>
              <a:t>Cover title</a:t>
            </a:r>
          </a:p>
        </p:txBody>
      </p:sp>
      <p:sp>
        <p:nvSpPr>
          <p:cNvPr id="12" name="Subtitle 2">
            <a:extLst>
              <a:ext uri="{FF2B5EF4-FFF2-40B4-BE49-F238E27FC236}">
                <a16:creationId xmlns:a16="http://schemas.microsoft.com/office/drawing/2014/main" id="{E1109BE2-2796-4569-B0E4-9C84074DFEF5}"/>
              </a:ext>
            </a:extLst>
          </p:cNvPr>
          <p:cNvSpPr>
            <a:spLocks noGrp="1"/>
          </p:cNvSpPr>
          <p:nvPr>
            <p:ph type="subTitle" idx="1" hasCustomPrompt="1"/>
          </p:nvPr>
        </p:nvSpPr>
        <p:spPr>
          <a:xfrm>
            <a:off x="6396450" y="3132000"/>
            <a:ext cx="5136737" cy="387798"/>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it-IT"/>
              <a:t>Cover subtitle</a:t>
            </a:r>
          </a:p>
        </p:txBody>
      </p:sp>
      <p:sp>
        <p:nvSpPr>
          <p:cNvPr id="14" name="Text Placeholder 2">
            <a:extLst>
              <a:ext uri="{FF2B5EF4-FFF2-40B4-BE49-F238E27FC236}">
                <a16:creationId xmlns:a16="http://schemas.microsoft.com/office/drawing/2014/main" id="{034C79B3-D5C2-4EBE-BC85-0B851E8755EF}"/>
              </a:ext>
            </a:extLst>
          </p:cNvPr>
          <p:cNvSpPr>
            <a:spLocks noGrp="1"/>
          </p:cNvSpPr>
          <p:nvPr>
            <p:ph type="body" sz="quarter" idx="25" hasCustomPrompt="1"/>
          </p:nvPr>
        </p:nvSpPr>
        <p:spPr>
          <a:xfrm>
            <a:off x="6396450" y="6026150"/>
            <a:ext cx="5136736"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it-IT" err="1"/>
              <a:t>Firstname</a:t>
            </a:r>
            <a:r>
              <a:rPr lang="it-IT"/>
              <a:t> </a:t>
            </a:r>
            <a:r>
              <a:rPr lang="it-IT" err="1"/>
              <a:t>Lastname</a:t>
            </a:r>
            <a:endParaRPr lang="it-IT"/>
          </a:p>
        </p:txBody>
      </p:sp>
      <p:sp>
        <p:nvSpPr>
          <p:cNvPr id="15" name="Text Placeholder 4">
            <a:extLst>
              <a:ext uri="{FF2B5EF4-FFF2-40B4-BE49-F238E27FC236}">
                <a16:creationId xmlns:a16="http://schemas.microsoft.com/office/drawing/2014/main" id="{EB10E1F8-3123-4144-8B55-7B21F0CCB2A2}"/>
              </a:ext>
            </a:extLst>
          </p:cNvPr>
          <p:cNvSpPr>
            <a:spLocks noGrp="1"/>
          </p:cNvSpPr>
          <p:nvPr>
            <p:ph type="body" sz="quarter" idx="23" hasCustomPrompt="1"/>
          </p:nvPr>
        </p:nvSpPr>
        <p:spPr>
          <a:xfrm>
            <a:off x="6396450" y="6268670"/>
            <a:ext cx="5136736" cy="174624"/>
          </a:xfrm>
        </p:spPr>
        <p:txBody>
          <a:bodyPr>
            <a:noAutofit/>
          </a:bodyPr>
          <a:lstStyle>
            <a:lvl1pPr marL="0" indent="0">
              <a:buNone/>
              <a:defRPr sz="1200"/>
            </a:lvl1pPr>
          </a:lstStyle>
          <a:p>
            <a:pPr lvl="0"/>
            <a:r>
              <a:rPr lang="it-IT"/>
              <a:t>DDDD MMMM</a:t>
            </a:r>
          </a:p>
        </p:txBody>
      </p:sp>
      <p:sp>
        <p:nvSpPr>
          <p:cNvPr id="8" name="Copyright">
            <a:extLst>
              <a:ext uri="{FF2B5EF4-FFF2-40B4-BE49-F238E27FC236}">
                <a16:creationId xmlns:a16="http://schemas.microsoft.com/office/drawing/2014/main" id="{F5ECD375-0233-4248-828F-785FB172D719}"/>
              </a:ext>
            </a:extLst>
          </p:cNvPr>
          <p:cNvSpPr>
            <a:spLocks noGrp="1"/>
          </p:cNvSpPr>
          <p:nvPr>
            <p:ph type="body" sz="quarter" idx="28" hasCustomPrompt="1"/>
          </p:nvPr>
        </p:nvSpPr>
        <p:spPr>
          <a:xfrm rot="16200000">
            <a:off x="-1977257" y="4416727"/>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3237313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699F18F3-83CE-4B8C-A573-BB143024441D}"/>
              </a:ext>
            </a:extLst>
          </p:cNvPr>
          <p:cNvSpPr>
            <a:spLocks noGrp="1"/>
          </p:cNvSpPr>
          <p:nvPr>
            <p:ph type="title" hasCustomPrompt="1"/>
          </p:nvPr>
        </p:nvSpPr>
        <p:spPr>
          <a:xfrm>
            <a:off x="658811" y="2411999"/>
            <a:ext cx="5102416" cy="615553"/>
          </a:xfrm>
        </p:spPr>
        <p:txBody>
          <a:bodyPr anchor="b" anchorCtr="0"/>
          <a:lstStyle>
            <a:lvl1pPr>
              <a:lnSpc>
                <a:spcPct val="100000"/>
              </a:lnSpc>
              <a:defRPr/>
            </a:lvl1pPr>
          </a:lstStyle>
          <a:p>
            <a:r>
              <a:rPr lang="it-IT"/>
              <a:t>Cover title</a:t>
            </a:r>
          </a:p>
        </p:txBody>
      </p:sp>
      <p:sp>
        <p:nvSpPr>
          <p:cNvPr id="15" name="Subtitle 2">
            <a:extLst>
              <a:ext uri="{FF2B5EF4-FFF2-40B4-BE49-F238E27FC236}">
                <a16:creationId xmlns:a16="http://schemas.microsoft.com/office/drawing/2014/main" id="{F3997B08-B5A4-41AD-83CF-D0095C2EAC27}"/>
              </a:ext>
            </a:extLst>
          </p:cNvPr>
          <p:cNvSpPr>
            <a:spLocks noGrp="1"/>
          </p:cNvSpPr>
          <p:nvPr>
            <p:ph type="subTitle" idx="1" hasCustomPrompt="1"/>
          </p:nvPr>
        </p:nvSpPr>
        <p:spPr>
          <a:xfrm>
            <a:off x="658814" y="3132000"/>
            <a:ext cx="5102415" cy="387798"/>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it-IT"/>
              <a:t>Cover subtitle</a:t>
            </a:r>
          </a:p>
        </p:txBody>
      </p:sp>
      <p:sp>
        <p:nvSpPr>
          <p:cNvPr id="16" name="Text Placeholder 2">
            <a:extLst>
              <a:ext uri="{FF2B5EF4-FFF2-40B4-BE49-F238E27FC236}">
                <a16:creationId xmlns:a16="http://schemas.microsoft.com/office/drawing/2014/main" id="{F5CFC4F1-DD06-4AC9-9EED-47E7BC6CE4F2}"/>
              </a:ext>
            </a:extLst>
          </p:cNvPr>
          <p:cNvSpPr>
            <a:spLocks noGrp="1"/>
          </p:cNvSpPr>
          <p:nvPr>
            <p:ph type="body" sz="quarter" idx="22" hasCustomPrompt="1"/>
          </p:nvPr>
        </p:nvSpPr>
        <p:spPr>
          <a:xfrm>
            <a:off x="658814" y="6026150"/>
            <a:ext cx="5102414"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it-IT" err="1"/>
              <a:t>Firstname</a:t>
            </a:r>
            <a:r>
              <a:rPr lang="it-IT"/>
              <a:t> </a:t>
            </a:r>
            <a:r>
              <a:rPr lang="it-IT" err="1"/>
              <a:t>Lastname</a:t>
            </a:r>
            <a:endParaRPr lang="it-IT"/>
          </a:p>
        </p:txBody>
      </p:sp>
      <p:sp>
        <p:nvSpPr>
          <p:cNvPr id="19" name="Text Placeholder 4">
            <a:extLst>
              <a:ext uri="{FF2B5EF4-FFF2-40B4-BE49-F238E27FC236}">
                <a16:creationId xmlns:a16="http://schemas.microsoft.com/office/drawing/2014/main" id="{3676BDDC-3D34-4941-A1E0-6D688809C9A3}"/>
              </a:ext>
            </a:extLst>
          </p:cNvPr>
          <p:cNvSpPr>
            <a:spLocks noGrp="1"/>
          </p:cNvSpPr>
          <p:nvPr>
            <p:ph type="body" sz="quarter" idx="23" hasCustomPrompt="1"/>
          </p:nvPr>
        </p:nvSpPr>
        <p:spPr>
          <a:xfrm>
            <a:off x="658813" y="6268670"/>
            <a:ext cx="5093294" cy="174624"/>
          </a:xfrm>
        </p:spPr>
        <p:txBody>
          <a:bodyPr>
            <a:noAutofit/>
          </a:bodyPr>
          <a:lstStyle>
            <a:lvl1pPr marL="0" indent="0">
              <a:buNone/>
              <a:defRPr sz="1200"/>
            </a:lvl1pPr>
          </a:lstStyle>
          <a:p>
            <a:pPr lvl="0"/>
            <a:r>
              <a:rPr lang="it-IT"/>
              <a:t>DDDD MMMM</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5983477" y="0"/>
            <a:ext cx="6203951"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13" name="Picture Placeholder 14">
            <a:extLst>
              <a:ext uri="{FF2B5EF4-FFF2-40B4-BE49-F238E27FC236}">
                <a16:creationId xmlns:a16="http://schemas.microsoft.com/office/drawing/2014/main" id="{76FBC2FC-02EA-48E9-BF11-1F9E021020EF}"/>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lang="it-IT"/>
          </a:p>
        </p:txBody>
      </p:sp>
      <p:sp>
        <p:nvSpPr>
          <p:cNvPr id="9" name="Copyright">
            <a:extLst>
              <a:ext uri="{FF2B5EF4-FFF2-40B4-BE49-F238E27FC236}">
                <a16:creationId xmlns:a16="http://schemas.microsoft.com/office/drawing/2014/main" id="{D3B89D64-B650-4E0A-8B77-69ECF95B5A07}"/>
              </a:ext>
            </a:extLst>
          </p:cNvPr>
          <p:cNvSpPr>
            <a:spLocks noGrp="1"/>
          </p:cNvSpPr>
          <p:nvPr>
            <p:ph type="body" sz="quarter" idx="28" hasCustomPrompt="1"/>
          </p:nvPr>
        </p:nvSpPr>
        <p:spPr>
          <a:xfrm rot="16200000">
            <a:off x="9818902" y="4438063"/>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4274470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05C0-3CE2-46F9-86BA-958E3224BE26}"/>
              </a:ext>
            </a:extLst>
          </p:cNvPr>
          <p:cNvSpPr>
            <a:spLocks noGrp="1"/>
          </p:cNvSpPr>
          <p:nvPr>
            <p:ph type="title" hasCustomPrompt="1"/>
          </p:nvPr>
        </p:nvSpPr>
        <p:spPr/>
        <p:txBody>
          <a:bodyPr/>
          <a:lstStyle>
            <a:lvl1pPr>
              <a:defRPr>
                <a:solidFill>
                  <a:schemeClr val="bg1"/>
                </a:solidFill>
              </a:defRPr>
            </a:lvl1pPr>
          </a:lstStyle>
          <a:p>
            <a:r>
              <a:rPr lang="it-IT"/>
              <a:t>Divider title</a:t>
            </a:r>
          </a:p>
        </p:txBody>
      </p:sp>
      <p:sp>
        <p:nvSpPr>
          <p:cNvPr id="4" name="Text Placeholder 11">
            <a:extLst>
              <a:ext uri="{FF2B5EF4-FFF2-40B4-BE49-F238E27FC236}">
                <a16:creationId xmlns:a16="http://schemas.microsoft.com/office/drawing/2014/main" id="{35899579-6E1C-4071-BD34-4EA272180050}"/>
              </a:ext>
            </a:extLst>
          </p:cNvPr>
          <p:cNvSpPr>
            <a:spLocks noGrp="1"/>
          </p:cNvSpPr>
          <p:nvPr>
            <p:ph type="body" sz="quarter" idx="11" hasCustomPrompt="1"/>
          </p:nvPr>
        </p:nvSpPr>
        <p:spPr>
          <a:xfrm>
            <a:off x="658812" y="1811338"/>
            <a:ext cx="9021763" cy="3077766"/>
          </a:xfrm>
          <a:prstGeom prst="rect">
            <a:avLst/>
          </a:prstGeom>
        </p:spPr>
        <p:txBody>
          <a:bodyPr lIns="0" tIns="0" rIns="0" bIns="0">
            <a:noAutofit/>
          </a:bodyPr>
          <a:lstStyle>
            <a:lvl1pPr marL="0" indent="0">
              <a:lnSpc>
                <a:spcPct val="100000"/>
              </a:lnSpc>
              <a:spcBef>
                <a:spcPts val="0"/>
              </a:spcBef>
              <a:buFontTx/>
              <a:buNone/>
              <a:defRPr sz="4000">
                <a:solidFill>
                  <a:schemeClr val="bg1"/>
                </a:solidFill>
                <a:latin typeface="Times New Roman" panose="02020603050405020304" pitchFamily="18" charset="0"/>
                <a:cs typeface="Times New Roman" panose="02020603050405020304" pitchFamily="18" charset="0"/>
              </a:defRPr>
            </a:lvl1pPr>
          </a:lstStyle>
          <a:p>
            <a:pPr lvl="0"/>
            <a:r>
              <a:rPr lang="it-IT"/>
              <a:t>Optional 40pt value statement, 25 words</a:t>
            </a:r>
          </a:p>
        </p:txBody>
      </p:sp>
      <p:sp>
        <p:nvSpPr>
          <p:cNvPr id="5" name="Footer Placeholder 4">
            <a:extLst>
              <a:ext uri="{FF2B5EF4-FFF2-40B4-BE49-F238E27FC236}">
                <a16:creationId xmlns:a16="http://schemas.microsoft.com/office/drawing/2014/main" id="{337C615C-6A84-4A9F-BB12-FFA78DB88F6B}"/>
              </a:ext>
            </a:extLst>
          </p:cNvPr>
          <p:cNvSpPr>
            <a:spLocks noGrp="1"/>
          </p:cNvSpPr>
          <p:nvPr>
            <p:ph type="ftr" sz="quarter" idx="12"/>
          </p:nvPr>
        </p:nvSpPr>
        <p:spPr/>
        <p:txBody>
          <a:bodyPr/>
          <a:lstStyle>
            <a:lvl1pPr>
              <a:defRPr>
                <a:solidFill>
                  <a:schemeClr val="bg1"/>
                </a:solidFill>
              </a:defRPr>
            </a:lvl1pPr>
          </a:lstStyle>
          <a:p>
            <a:endParaRPr lang="it-IT"/>
          </a:p>
        </p:txBody>
      </p:sp>
      <p:sp>
        <p:nvSpPr>
          <p:cNvPr id="6" name="Slide Number Placeholder 5">
            <a:extLst>
              <a:ext uri="{FF2B5EF4-FFF2-40B4-BE49-F238E27FC236}">
                <a16:creationId xmlns:a16="http://schemas.microsoft.com/office/drawing/2014/main" id="{08074A84-2123-44DE-A4DD-AB014615DA3A}"/>
              </a:ext>
            </a:extLst>
          </p:cNvPr>
          <p:cNvSpPr>
            <a:spLocks noGrp="1"/>
          </p:cNvSpPr>
          <p:nvPr>
            <p:ph type="sldNum" sz="quarter" idx="13"/>
          </p:nvPr>
        </p:nvSpPr>
        <p:spPr/>
        <p:txBody>
          <a:bodyPr/>
          <a:lstStyle>
            <a:lvl1pPr>
              <a:defRPr>
                <a:solidFill>
                  <a:schemeClr val="bg1"/>
                </a:solidFill>
              </a:defRPr>
            </a:lvl1pPr>
          </a:lstStyle>
          <a:p>
            <a:fld id="{1BE232AB-0B06-425F-9ADD-32A9A3D01189}" type="slidenum">
              <a:rPr lang="it-IT" smtClean="0"/>
              <a:pPr/>
              <a:t>‹#›</a:t>
            </a:fld>
            <a:endParaRPr lang="it-IT"/>
          </a:p>
        </p:txBody>
      </p:sp>
      <p:pic>
        <p:nvPicPr>
          <p:cNvPr id="7" name="Graphic 6">
            <a:extLst>
              <a:ext uri="{FF2B5EF4-FFF2-40B4-BE49-F238E27FC236}">
                <a16:creationId xmlns:a16="http://schemas.microsoft.com/office/drawing/2014/main" id="{AA209F59-9D5C-4BB8-9163-D04E4093FC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val="683501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 name="Title 1">
            <a:extLst>
              <a:ext uri="{FF2B5EF4-FFF2-40B4-BE49-F238E27FC236}">
                <a16:creationId xmlns:a16="http://schemas.microsoft.com/office/drawing/2014/main" id="{651C5713-6C88-4AC1-AB4A-39C8057C13B9}"/>
              </a:ext>
            </a:extLst>
          </p:cNvPr>
          <p:cNvSpPr>
            <a:spLocks noGrp="1"/>
          </p:cNvSpPr>
          <p:nvPr>
            <p:ph type="title" hasCustomPrompt="1"/>
          </p:nvPr>
        </p:nvSpPr>
        <p:spPr/>
        <p:txBody>
          <a:bodyPr/>
          <a:lstStyle>
            <a:lvl1pPr>
              <a:defRPr>
                <a:solidFill>
                  <a:schemeClr val="bg1"/>
                </a:solidFill>
              </a:defRPr>
            </a:lvl1pPr>
          </a:lstStyle>
          <a:p>
            <a:r>
              <a:rPr lang="it-IT"/>
              <a:t>Divider title</a:t>
            </a:r>
          </a:p>
        </p:txBody>
      </p:sp>
      <p:sp>
        <p:nvSpPr>
          <p:cNvPr id="4" name="Footer Placeholder 3">
            <a:extLst>
              <a:ext uri="{FF2B5EF4-FFF2-40B4-BE49-F238E27FC236}">
                <a16:creationId xmlns:a16="http://schemas.microsoft.com/office/drawing/2014/main" id="{DA75E4C5-1346-42A7-B2F6-C7B0E648634A}"/>
              </a:ext>
            </a:extLst>
          </p:cNvPr>
          <p:cNvSpPr>
            <a:spLocks noGrp="1"/>
          </p:cNvSpPr>
          <p:nvPr>
            <p:ph type="ftr" sz="quarter" idx="26"/>
          </p:nvPr>
        </p:nvSpPr>
        <p:spPr/>
        <p:txBody>
          <a:bodyPr/>
          <a:lstStyle/>
          <a:p>
            <a:endParaRPr lang="it-IT"/>
          </a:p>
        </p:txBody>
      </p:sp>
      <p:sp>
        <p:nvSpPr>
          <p:cNvPr id="5" name="Slide Number Placeholder 4">
            <a:extLst>
              <a:ext uri="{FF2B5EF4-FFF2-40B4-BE49-F238E27FC236}">
                <a16:creationId xmlns:a16="http://schemas.microsoft.com/office/drawing/2014/main" id="{7F091808-9673-43ED-84F6-15C685FF0790}"/>
              </a:ext>
            </a:extLst>
          </p:cNvPr>
          <p:cNvSpPr>
            <a:spLocks noGrp="1"/>
          </p:cNvSpPr>
          <p:nvPr>
            <p:ph type="sldNum" sz="quarter" idx="27"/>
          </p:nvPr>
        </p:nvSpPr>
        <p:spPr/>
        <p:txBody>
          <a:bodyPr/>
          <a:lstStyle/>
          <a:p>
            <a:fld id="{1BE232AB-0B06-425F-9ADD-32A9A3D01189}" type="slidenum">
              <a:rPr lang="it-IT" smtClean="0"/>
              <a:pPr/>
              <a:t>‹#›</a:t>
            </a:fld>
            <a:endParaRPr lang="it-IT"/>
          </a:p>
        </p:txBody>
      </p:sp>
      <p:sp>
        <p:nvSpPr>
          <p:cNvPr id="8" name="Picture Placeholder 14">
            <a:extLst>
              <a:ext uri="{FF2B5EF4-FFF2-40B4-BE49-F238E27FC236}">
                <a16:creationId xmlns:a16="http://schemas.microsoft.com/office/drawing/2014/main" id="{6EB7FA8C-D99A-4E16-A545-60A796085B14}"/>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lang="it-IT"/>
          </a:p>
        </p:txBody>
      </p:sp>
      <p:sp>
        <p:nvSpPr>
          <p:cNvPr id="9" name="Copyright">
            <a:extLst>
              <a:ext uri="{FF2B5EF4-FFF2-40B4-BE49-F238E27FC236}">
                <a16:creationId xmlns:a16="http://schemas.microsoft.com/office/drawing/2014/main" id="{F48DFA86-33C4-4DBB-A0EA-DB28DC4C2F9E}"/>
              </a:ext>
            </a:extLst>
          </p:cNvPr>
          <p:cNvSpPr>
            <a:spLocks noGrp="1"/>
          </p:cNvSpPr>
          <p:nvPr>
            <p:ph type="body" sz="quarter" idx="28" hasCustomPrompt="1"/>
          </p:nvPr>
        </p:nvSpPr>
        <p:spPr>
          <a:xfrm rot="16200000">
            <a:off x="9291598" y="3932095"/>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3434880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 name="Title 1">
            <a:extLst>
              <a:ext uri="{FF2B5EF4-FFF2-40B4-BE49-F238E27FC236}">
                <a16:creationId xmlns:a16="http://schemas.microsoft.com/office/drawing/2014/main" id="{309D11F9-6DFD-4DD5-AFB1-67F1FD525964}"/>
              </a:ext>
            </a:extLst>
          </p:cNvPr>
          <p:cNvSpPr>
            <a:spLocks noGrp="1"/>
          </p:cNvSpPr>
          <p:nvPr>
            <p:ph type="title" hasCustomPrompt="1"/>
          </p:nvPr>
        </p:nvSpPr>
        <p:spPr/>
        <p:txBody>
          <a:bodyPr/>
          <a:lstStyle>
            <a:lvl1pPr>
              <a:defRPr/>
            </a:lvl1pPr>
          </a:lstStyle>
          <a:p>
            <a:r>
              <a:rPr lang="it-IT"/>
              <a:t>Divider title</a:t>
            </a:r>
          </a:p>
        </p:txBody>
      </p:sp>
      <p:sp>
        <p:nvSpPr>
          <p:cNvPr id="4" name="Footer Placeholder 3">
            <a:extLst>
              <a:ext uri="{FF2B5EF4-FFF2-40B4-BE49-F238E27FC236}">
                <a16:creationId xmlns:a16="http://schemas.microsoft.com/office/drawing/2014/main" id="{07248852-0866-4A32-8068-D7E54A90AE62}"/>
              </a:ext>
            </a:extLst>
          </p:cNvPr>
          <p:cNvSpPr>
            <a:spLocks noGrp="1"/>
          </p:cNvSpPr>
          <p:nvPr>
            <p:ph type="ftr" sz="quarter" idx="26"/>
          </p:nvPr>
        </p:nvSpPr>
        <p:spPr/>
        <p:txBody>
          <a:bodyPr/>
          <a:lstStyle/>
          <a:p>
            <a:endParaRPr lang="it-IT"/>
          </a:p>
        </p:txBody>
      </p:sp>
      <p:sp>
        <p:nvSpPr>
          <p:cNvPr id="5" name="Slide Number Placeholder 4">
            <a:extLst>
              <a:ext uri="{FF2B5EF4-FFF2-40B4-BE49-F238E27FC236}">
                <a16:creationId xmlns:a16="http://schemas.microsoft.com/office/drawing/2014/main" id="{0513BAC3-D3BA-4C01-95C0-A58BB0B69447}"/>
              </a:ext>
            </a:extLst>
          </p:cNvPr>
          <p:cNvSpPr>
            <a:spLocks noGrp="1"/>
          </p:cNvSpPr>
          <p:nvPr>
            <p:ph type="sldNum" sz="quarter" idx="27"/>
          </p:nvPr>
        </p:nvSpPr>
        <p:spPr/>
        <p:txBody>
          <a:bodyPr/>
          <a:lstStyle/>
          <a:p>
            <a:fld id="{1BE232AB-0B06-425F-9ADD-32A9A3D01189}" type="slidenum">
              <a:rPr lang="it-IT" smtClean="0"/>
              <a:pPr/>
              <a:t>‹#›</a:t>
            </a:fld>
            <a:endParaRPr lang="it-IT"/>
          </a:p>
        </p:txBody>
      </p:sp>
      <p:sp>
        <p:nvSpPr>
          <p:cNvPr id="8" name="Picture Placeholder 14">
            <a:extLst>
              <a:ext uri="{FF2B5EF4-FFF2-40B4-BE49-F238E27FC236}">
                <a16:creationId xmlns:a16="http://schemas.microsoft.com/office/drawing/2014/main" id="{423205B8-0B97-426F-8EAB-1F01749E652D}"/>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lang="it-IT"/>
          </a:p>
        </p:txBody>
      </p:sp>
      <p:sp>
        <p:nvSpPr>
          <p:cNvPr id="9" name="Copyright">
            <a:extLst>
              <a:ext uri="{FF2B5EF4-FFF2-40B4-BE49-F238E27FC236}">
                <a16:creationId xmlns:a16="http://schemas.microsoft.com/office/drawing/2014/main" id="{17385FF2-54BC-4585-AC9A-665DB93EBA17}"/>
              </a:ext>
            </a:extLst>
          </p:cNvPr>
          <p:cNvSpPr>
            <a:spLocks noGrp="1"/>
          </p:cNvSpPr>
          <p:nvPr>
            <p:ph type="body" sz="quarter" idx="28" hasCustomPrompt="1"/>
          </p:nvPr>
        </p:nvSpPr>
        <p:spPr>
          <a:xfrm rot="16200000">
            <a:off x="9291598" y="3932095"/>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2783352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it-IT"/>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6" y="2804400"/>
            <a:ext cx="4668956" cy="820800"/>
          </a:xfrm>
        </p:spPr>
        <p:txBody>
          <a:bodyPr/>
          <a:lstStyle>
            <a:lvl1pPr marL="0" indent="0">
              <a:buNone/>
              <a:tabLst/>
              <a:defRPr>
                <a:solidFill>
                  <a:schemeClr val="accent1"/>
                </a:solidFill>
              </a:defRPr>
            </a:lvl1pPr>
          </a:lstStyle>
          <a:p>
            <a:pPr lvl="0"/>
            <a:r>
              <a:rPr lang="it-IT"/>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51288" y="3747600"/>
            <a:ext cx="4668149" cy="1082308"/>
          </a:xfrm>
        </p:spPr>
        <p:txBody>
          <a:bodyPr/>
          <a:lstStyle>
            <a:lvl1pPr marL="0" indent="0">
              <a:buNone/>
              <a:defRPr sz="2000"/>
            </a:lvl1pPr>
          </a:lstStyle>
          <a:p>
            <a:pPr lvl="0"/>
            <a:r>
              <a:rPr lang="it-IT"/>
              <a:t>20pt body copy approximately</a:t>
            </a:r>
            <a:br>
              <a:rPr lang="en-GB"/>
            </a:br>
            <a:r>
              <a:rPr lang="it-IT"/>
              <a:t>15 words </a:t>
            </a:r>
            <a:r>
              <a:rPr lang="it-IT" err="1"/>
              <a:t>ut</a:t>
            </a:r>
            <a:r>
              <a:rPr lang="it-IT"/>
              <a:t> </a:t>
            </a:r>
            <a:r>
              <a:rPr lang="it-IT" err="1"/>
              <a:t>enim</a:t>
            </a:r>
            <a:r>
              <a:rPr lang="it-IT"/>
              <a:t> ad minima </a:t>
            </a:r>
            <a:r>
              <a:rPr lang="it-IT" err="1"/>
              <a:t>veniam</a:t>
            </a:r>
            <a:r>
              <a:rPr lang="it-IT"/>
              <a:t>, </a:t>
            </a:r>
            <a:r>
              <a:rPr lang="it-IT" err="1"/>
              <a:t>quis</a:t>
            </a:r>
            <a:r>
              <a:rPr lang="it-IT"/>
              <a:t> nostrum </a:t>
            </a:r>
            <a:r>
              <a:rPr lang="it-IT" err="1"/>
              <a:t>exer</a:t>
            </a:r>
            <a:r>
              <a:rPr lang="it-IT"/>
              <a:t> </a:t>
            </a:r>
            <a:r>
              <a:rPr lang="it-IT" err="1"/>
              <a:t>citat</a:t>
            </a:r>
            <a:endParaRPr lang="it-IT"/>
          </a:p>
          <a:p>
            <a:pPr lvl="0"/>
            <a:endParaRPr lang="it-IT"/>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404382" y="3747600"/>
            <a:ext cx="4668133" cy="1082308"/>
          </a:xfrm>
        </p:spPr>
        <p:txBody>
          <a:bodyPr/>
          <a:lstStyle>
            <a:lvl1pPr marL="0" indent="0">
              <a:buNone/>
              <a:tabLst/>
              <a:defRPr sz="2000"/>
            </a:lvl1pPr>
          </a:lstStyle>
          <a:p>
            <a:pPr lvl="0"/>
            <a:r>
              <a:rPr lang="it-IT"/>
              <a:t>20pt body copy approximately</a:t>
            </a:r>
            <a:br>
              <a:rPr lang="en-GB"/>
            </a:br>
            <a:r>
              <a:rPr lang="it-IT"/>
              <a:t>15 words </a:t>
            </a:r>
            <a:r>
              <a:rPr lang="it-IT" err="1"/>
              <a:t>ut</a:t>
            </a:r>
            <a:r>
              <a:rPr lang="it-IT"/>
              <a:t> </a:t>
            </a:r>
            <a:r>
              <a:rPr lang="it-IT" err="1"/>
              <a:t>enim</a:t>
            </a:r>
            <a:r>
              <a:rPr lang="it-IT"/>
              <a:t> ad minima </a:t>
            </a:r>
            <a:r>
              <a:rPr lang="it-IT" err="1"/>
              <a:t>veniam</a:t>
            </a:r>
            <a:r>
              <a:rPr lang="it-IT"/>
              <a:t>, </a:t>
            </a:r>
            <a:r>
              <a:rPr lang="it-IT" err="1"/>
              <a:t>quis</a:t>
            </a:r>
            <a:r>
              <a:rPr lang="it-IT"/>
              <a:t> nostrum </a:t>
            </a:r>
            <a:r>
              <a:rPr lang="it-IT" err="1"/>
              <a:t>exer</a:t>
            </a:r>
            <a:r>
              <a:rPr lang="it-IT"/>
              <a:t> </a:t>
            </a:r>
            <a:r>
              <a:rPr lang="it-IT" err="1"/>
              <a:t>citat</a:t>
            </a:r>
            <a:endParaRPr lang="it-IT"/>
          </a:p>
          <a:p>
            <a:pPr lvl="0"/>
            <a:endParaRPr lang="it-IT"/>
          </a:p>
        </p:txBody>
      </p:sp>
      <p:sp>
        <p:nvSpPr>
          <p:cNvPr id="3" name="Footer Placeholder 2">
            <a:extLst>
              <a:ext uri="{FF2B5EF4-FFF2-40B4-BE49-F238E27FC236}">
                <a16:creationId xmlns:a16="http://schemas.microsoft.com/office/drawing/2014/main" id="{7925FEAC-FB2A-4E04-A1F0-34E6995C213B}"/>
              </a:ext>
            </a:extLst>
          </p:cNvPr>
          <p:cNvSpPr>
            <a:spLocks noGrp="1"/>
          </p:cNvSpPr>
          <p:nvPr>
            <p:ph type="ftr" sz="quarter" idx="15"/>
          </p:nvPr>
        </p:nvSpPr>
        <p:spPr/>
        <p:txBody>
          <a:bodyPr/>
          <a:lstStyle/>
          <a:p>
            <a:endParaRPr lang="it-IT"/>
          </a:p>
        </p:txBody>
      </p:sp>
      <p:sp>
        <p:nvSpPr>
          <p:cNvPr id="5" name="Slide Number Placeholder 4">
            <a:extLst>
              <a:ext uri="{FF2B5EF4-FFF2-40B4-BE49-F238E27FC236}">
                <a16:creationId xmlns:a16="http://schemas.microsoft.com/office/drawing/2014/main" id="{9DF5D933-4575-418D-9DE4-A56E4CA0F5B0}"/>
              </a:ext>
            </a:extLst>
          </p:cNvPr>
          <p:cNvSpPr>
            <a:spLocks noGrp="1"/>
          </p:cNvSpPr>
          <p:nvPr>
            <p:ph type="sldNum" sz="quarter" idx="16"/>
          </p:nvPr>
        </p:nvSpPr>
        <p:spPr/>
        <p:txBody>
          <a:bodyPr/>
          <a:lstStyle/>
          <a:p>
            <a:fld id="{1BE232AB-0B06-425F-9ADD-32A9A3D01189}" type="slidenum">
              <a:rPr lang="it-IT" smtClean="0"/>
              <a:pPr/>
              <a:t>‹#›</a:t>
            </a:fld>
            <a:endParaRPr lang="it-IT"/>
          </a:p>
        </p:txBody>
      </p:sp>
      <p:sp>
        <p:nvSpPr>
          <p:cNvPr id="7" name="Text Placeholder 3">
            <a:extLst>
              <a:ext uri="{FF2B5EF4-FFF2-40B4-BE49-F238E27FC236}">
                <a16:creationId xmlns:a16="http://schemas.microsoft.com/office/drawing/2014/main" id="{ADF95CAB-E075-C24D-41C1-4232B7F31441}"/>
              </a:ext>
            </a:extLst>
          </p:cNvPr>
          <p:cNvSpPr>
            <a:spLocks noGrp="1"/>
          </p:cNvSpPr>
          <p:nvPr>
            <p:ph type="body" sz="quarter" idx="17" hasCustomPrompt="1"/>
          </p:nvPr>
        </p:nvSpPr>
        <p:spPr>
          <a:xfrm>
            <a:off x="6401741" y="2801257"/>
            <a:ext cx="4668956" cy="820800"/>
          </a:xfrm>
        </p:spPr>
        <p:txBody>
          <a:bodyPr/>
          <a:lstStyle>
            <a:lvl1pPr marL="0" indent="0">
              <a:buNone/>
              <a:tabLst/>
              <a:defRPr>
                <a:solidFill>
                  <a:schemeClr val="accent1"/>
                </a:solidFill>
              </a:defRPr>
            </a:lvl1pPr>
          </a:lstStyle>
          <a:p>
            <a:pPr lvl="0"/>
            <a:r>
              <a:rPr lang="it-IT"/>
              <a:t>Large display copy, value statement</a:t>
            </a:r>
          </a:p>
        </p:txBody>
      </p:sp>
    </p:spTree>
    <p:extLst>
      <p:ext uri="{BB962C8B-B14F-4D97-AF65-F5344CB8AC3E}">
        <p14:creationId xmlns:p14="http://schemas.microsoft.com/office/powerpoint/2010/main" val="3036522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3301" y="1815550"/>
            <a:ext cx="4919886"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it-IT"/>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35750"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it-IT"/>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35750" y="4798909"/>
            <a:ext cx="4897436"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it-IT"/>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3525" y="6168154"/>
            <a:ext cx="4919663" cy="236538"/>
          </a:xfrm>
        </p:spPr>
        <p:txBody>
          <a:bodyPr anchor="b">
            <a:noAutofit/>
          </a:bodyPr>
          <a:lstStyle>
            <a:lvl1pPr marL="0" indent="0">
              <a:buNone/>
              <a:defRPr sz="1200"/>
            </a:lvl1pPr>
          </a:lstStyle>
          <a:p>
            <a:pPr lvl="0"/>
            <a:r>
              <a:rPr lang="it-IT"/>
              <a:t>Image caption</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407988" y="438150"/>
            <a:ext cx="5802312" cy="5999163"/>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it-IT"/>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it-IT" smtClean="0"/>
              <a:pPr/>
              <a:t>‹#›</a:t>
            </a:fld>
            <a:endParaRPr lang="it-IT"/>
          </a:p>
        </p:txBody>
      </p:sp>
      <p:sp>
        <p:nvSpPr>
          <p:cNvPr id="10" name="Copyright">
            <a:extLst>
              <a:ext uri="{FF2B5EF4-FFF2-40B4-BE49-F238E27FC236}">
                <a16:creationId xmlns:a16="http://schemas.microsoft.com/office/drawing/2014/main" id="{E4065B15-25FC-46BC-A06F-AA8614ED848E}"/>
              </a:ext>
            </a:extLst>
          </p:cNvPr>
          <p:cNvSpPr>
            <a:spLocks noGrp="1"/>
          </p:cNvSpPr>
          <p:nvPr>
            <p:ph type="body" sz="quarter" idx="28" hasCustomPrompt="1"/>
          </p:nvPr>
        </p:nvSpPr>
        <p:spPr>
          <a:xfrm rot="16200000">
            <a:off x="-1449554" y="3932095"/>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2692857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2" y="0"/>
            <a:ext cx="5981697"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155" y="1815550"/>
            <a:ext cx="4896000"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it-IT"/>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1155"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it-IT"/>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1155" y="4798909"/>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it-IT"/>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155" y="6172200"/>
            <a:ext cx="4896000" cy="236538"/>
          </a:xfrm>
        </p:spPr>
        <p:txBody>
          <a:bodyPr anchor="b">
            <a:noAutofit/>
          </a:bodyPr>
          <a:lstStyle>
            <a:lvl1pPr marL="0" indent="0">
              <a:buNone/>
              <a:defRPr sz="1200"/>
            </a:lvl1pPr>
          </a:lstStyle>
          <a:p>
            <a:pPr lvl="0"/>
            <a:r>
              <a:rPr lang="it-IT"/>
              <a:t>Image caption</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it-IT"/>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it-IT" smtClean="0"/>
              <a:pPr/>
              <a:t>‹#›</a:t>
            </a:fld>
            <a:endParaRPr lang="it-IT"/>
          </a:p>
        </p:txBody>
      </p:sp>
      <p:sp>
        <p:nvSpPr>
          <p:cNvPr id="10" name="Copyright">
            <a:extLst>
              <a:ext uri="{FF2B5EF4-FFF2-40B4-BE49-F238E27FC236}">
                <a16:creationId xmlns:a16="http://schemas.microsoft.com/office/drawing/2014/main" id="{58A093A2-8ED3-43CD-B950-888106990D8D}"/>
              </a:ext>
            </a:extLst>
          </p:cNvPr>
          <p:cNvSpPr>
            <a:spLocks noGrp="1"/>
          </p:cNvSpPr>
          <p:nvPr>
            <p:ph type="body" sz="quarter" idx="28" hasCustomPrompt="1"/>
          </p:nvPr>
        </p:nvSpPr>
        <p:spPr>
          <a:xfrm rot="16200000">
            <a:off x="9291598" y="3932095"/>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261578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y 3">
    <p:bg>
      <p:bgPr>
        <a:solidFill>
          <a:srgbClr val="E61E28"/>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0" y="0"/>
            <a:ext cx="5981700"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0437" y="1815550"/>
            <a:ext cx="48960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it-IT"/>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0437" y="2195704"/>
            <a:ext cx="4897436" cy="2542517"/>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it-IT"/>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0437" y="4798909"/>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it-IT"/>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0437" y="6172200"/>
            <a:ext cx="4896000" cy="236538"/>
          </a:xfrm>
        </p:spPr>
        <p:txBody>
          <a:bodyPr anchor="b">
            <a:noAutofit/>
          </a:bodyPr>
          <a:lstStyle>
            <a:lvl1pPr marL="0" indent="0">
              <a:buNone/>
              <a:defRPr sz="1200">
                <a:solidFill>
                  <a:schemeClr val="bg1"/>
                </a:solidFill>
              </a:defRPr>
            </a:lvl1pPr>
          </a:lstStyle>
          <a:p>
            <a:pPr lvl="0"/>
            <a:r>
              <a:rPr lang="it-IT"/>
              <a:t>Image caption</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lvl1pPr>
              <a:defRPr>
                <a:solidFill>
                  <a:schemeClr val="bg1"/>
                </a:solidFill>
              </a:defRPr>
            </a:lvl1pPr>
          </a:lstStyle>
          <a:p>
            <a:endParaRPr lang="it-IT"/>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it-IT" smtClean="0"/>
              <a:pPr/>
              <a:t>‹#›</a:t>
            </a:fld>
            <a:endParaRPr lang="it-IT"/>
          </a:p>
        </p:txBody>
      </p:sp>
      <p:sp>
        <p:nvSpPr>
          <p:cNvPr id="10" name="Copyright">
            <a:extLst>
              <a:ext uri="{FF2B5EF4-FFF2-40B4-BE49-F238E27FC236}">
                <a16:creationId xmlns:a16="http://schemas.microsoft.com/office/drawing/2014/main" id="{AAEC3064-9F37-42F0-B69D-798280580D8A}"/>
              </a:ext>
            </a:extLst>
          </p:cNvPr>
          <p:cNvSpPr>
            <a:spLocks noGrp="1"/>
          </p:cNvSpPr>
          <p:nvPr>
            <p:ph type="body" sz="quarter" idx="28" hasCustomPrompt="1"/>
          </p:nvPr>
        </p:nvSpPr>
        <p:spPr>
          <a:xfrm rot="16200000">
            <a:off x="9291598" y="3932095"/>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244473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pact statemen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0" y="0"/>
            <a:ext cx="12192000" cy="6858000"/>
          </a:xfrm>
          <a:prstGeom prst="rect">
            <a:avLst/>
          </a:prstGeom>
          <a:solidFill>
            <a:schemeClr val="bg1">
              <a:lumMod val="95000"/>
            </a:schemeClr>
          </a:solidFill>
        </p:spPr>
        <p:txBody>
          <a:bodyPr lIns="0" tIns="504000" anchor="ctr">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10" name="Title 1">
            <a:extLst>
              <a:ext uri="{FF2B5EF4-FFF2-40B4-BE49-F238E27FC236}">
                <a16:creationId xmlns:a16="http://schemas.microsoft.com/office/drawing/2014/main" id="{01FE53F9-F5EA-4BE2-88BA-EFAE32BFADA1}"/>
              </a:ext>
            </a:extLst>
          </p:cNvPr>
          <p:cNvSpPr>
            <a:spLocks noGrp="1"/>
          </p:cNvSpPr>
          <p:nvPr>
            <p:ph type="title" hasCustomPrompt="1"/>
          </p:nvPr>
        </p:nvSpPr>
        <p:spPr>
          <a:xfrm>
            <a:off x="6210298" y="2449607"/>
            <a:ext cx="53244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it-IT"/>
              <a:t>Optional heading</a:t>
            </a:r>
          </a:p>
        </p:txBody>
      </p:sp>
      <p:sp>
        <p:nvSpPr>
          <p:cNvPr id="13" name="Text Placeholder 2">
            <a:extLst>
              <a:ext uri="{FF2B5EF4-FFF2-40B4-BE49-F238E27FC236}">
                <a16:creationId xmlns:a16="http://schemas.microsoft.com/office/drawing/2014/main" id="{5358D72D-3682-4C24-8D74-1B66D5758211}"/>
              </a:ext>
            </a:extLst>
          </p:cNvPr>
          <p:cNvSpPr>
            <a:spLocks noGrp="1"/>
          </p:cNvSpPr>
          <p:nvPr>
            <p:ph type="body" sz="quarter" idx="26" hasCustomPrompt="1"/>
          </p:nvPr>
        </p:nvSpPr>
        <p:spPr>
          <a:xfrm>
            <a:off x="6210298" y="2829762"/>
            <a:ext cx="5324400" cy="1233295"/>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it-IT"/>
              <a:t>Value statement or headline.</a:t>
            </a:r>
          </a:p>
        </p:txBody>
      </p:sp>
      <p:sp>
        <p:nvSpPr>
          <p:cNvPr id="14" name="Text Placeholder 4">
            <a:extLst>
              <a:ext uri="{FF2B5EF4-FFF2-40B4-BE49-F238E27FC236}">
                <a16:creationId xmlns:a16="http://schemas.microsoft.com/office/drawing/2014/main" id="{528C92DC-D9EA-4F1E-A648-F7F213DBFBDC}"/>
              </a:ext>
            </a:extLst>
          </p:cNvPr>
          <p:cNvSpPr>
            <a:spLocks noGrp="1"/>
          </p:cNvSpPr>
          <p:nvPr>
            <p:ph type="body" sz="quarter" idx="27" hasCustomPrompt="1"/>
          </p:nvPr>
        </p:nvSpPr>
        <p:spPr>
          <a:xfrm>
            <a:off x="6210411" y="6169025"/>
            <a:ext cx="5322534" cy="236538"/>
          </a:xfrm>
        </p:spPr>
        <p:txBody>
          <a:bodyPr anchor="b">
            <a:noAutofit/>
          </a:bodyPr>
          <a:lstStyle>
            <a:lvl1pPr marL="0" indent="0">
              <a:buNone/>
              <a:defRPr sz="1200">
                <a:solidFill>
                  <a:schemeClr val="bg1"/>
                </a:solidFill>
              </a:defRPr>
            </a:lvl1pPr>
          </a:lstStyle>
          <a:p>
            <a:pPr lvl="0"/>
            <a:r>
              <a:rPr lang="it-IT"/>
              <a:t>Image caption</a:t>
            </a:r>
          </a:p>
        </p:txBody>
      </p:sp>
      <p:sp>
        <p:nvSpPr>
          <p:cNvPr id="2" name="Footer Placeholder 1">
            <a:extLst>
              <a:ext uri="{FF2B5EF4-FFF2-40B4-BE49-F238E27FC236}">
                <a16:creationId xmlns:a16="http://schemas.microsoft.com/office/drawing/2014/main" id="{0EFB5752-C9F0-4ED5-8347-076F042390CA}"/>
              </a:ext>
            </a:extLst>
          </p:cNvPr>
          <p:cNvSpPr>
            <a:spLocks noGrp="1"/>
          </p:cNvSpPr>
          <p:nvPr>
            <p:ph type="ftr" sz="quarter" idx="28"/>
          </p:nvPr>
        </p:nvSpPr>
        <p:spPr/>
        <p:txBody>
          <a:bodyPr/>
          <a:lstStyle>
            <a:lvl1pPr>
              <a:defRPr>
                <a:solidFill>
                  <a:schemeClr val="bg2"/>
                </a:solidFill>
              </a:defRPr>
            </a:lvl1pPr>
          </a:lstStyle>
          <a:p>
            <a:endParaRPr lang="it-IT"/>
          </a:p>
        </p:txBody>
      </p:sp>
      <p:sp>
        <p:nvSpPr>
          <p:cNvPr id="4" name="Slide Number Placeholder 3">
            <a:extLst>
              <a:ext uri="{FF2B5EF4-FFF2-40B4-BE49-F238E27FC236}">
                <a16:creationId xmlns:a16="http://schemas.microsoft.com/office/drawing/2014/main" id="{245DCA93-8550-4F0B-8AD2-EB331604A3F5}"/>
              </a:ext>
            </a:extLst>
          </p:cNvPr>
          <p:cNvSpPr>
            <a:spLocks noGrp="1"/>
          </p:cNvSpPr>
          <p:nvPr>
            <p:ph type="sldNum" sz="quarter" idx="29"/>
          </p:nvPr>
        </p:nvSpPr>
        <p:spPr/>
        <p:txBody>
          <a:bodyPr/>
          <a:lstStyle>
            <a:lvl1pPr>
              <a:defRPr>
                <a:solidFill>
                  <a:schemeClr val="bg2"/>
                </a:solidFill>
              </a:defRPr>
            </a:lvl1pPr>
          </a:lstStyle>
          <a:p>
            <a:fld id="{1BE232AB-0B06-425F-9ADD-32A9A3D01189}" type="slidenum">
              <a:rPr lang="it-IT" smtClean="0"/>
              <a:pPr/>
              <a:t>‹#›</a:t>
            </a:fld>
            <a:endParaRPr lang="it-IT"/>
          </a:p>
        </p:txBody>
      </p:sp>
      <p:sp>
        <p:nvSpPr>
          <p:cNvPr id="15" name="Picture Placeholder 14">
            <a:extLst>
              <a:ext uri="{FF2B5EF4-FFF2-40B4-BE49-F238E27FC236}">
                <a16:creationId xmlns:a16="http://schemas.microsoft.com/office/drawing/2014/main" id="{AA89F144-0437-4158-BDC0-52ACE9C6D93D}"/>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lang="it-IT"/>
          </a:p>
        </p:txBody>
      </p:sp>
      <p:sp>
        <p:nvSpPr>
          <p:cNvPr id="12" name="Text Placeholder 17">
            <a:extLst>
              <a:ext uri="{FF2B5EF4-FFF2-40B4-BE49-F238E27FC236}">
                <a16:creationId xmlns:a16="http://schemas.microsoft.com/office/drawing/2014/main" id="{D9A39177-17B9-4B40-AC65-B8FBC856C19E}"/>
              </a:ext>
            </a:extLst>
          </p:cNvPr>
          <p:cNvSpPr>
            <a:spLocks noGrp="1"/>
          </p:cNvSpPr>
          <p:nvPr>
            <p:ph type="body" sz="quarter" idx="22" hasCustomPrompt="1"/>
          </p:nvPr>
        </p:nvSpPr>
        <p:spPr>
          <a:xfrm>
            <a:off x="6210298" y="4424593"/>
            <a:ext cx="53244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it-IT"/>
              <a:t>Supporting copy, 25 words</a:t>
            </a:r>
          </a:p>
        </p:txBody>
      </p:sp>
      <p:sp>
        <p:nvSpPr>
          <p:cNvPr id="16" name="Copyright">
            <a:extLst>
              <a:ext uri="{FF2B5EF4-FFF2-40B4-BE49-F238E27FC236}">
                <a16:creationId xmlns:a16="http://schemas.microsoft.com/office/drawing/2014/main" id="{26B28194-B07A-45AB-9333-5AF168E3549B}"/>
              </a:ext>
            </a:extLst>
          </p:cNvPr>
          <p:cNvSpPr>
            <a:spLocks noGrp="1"/>
          </p:cNvSpPr>
          <p:nvPr>
            <p:ph type="body" sz="quarter" idx="30" hasCustomPrompt="1"/>
          </p:nvPr>
        </p:nvSpPr>
        <p:spPr>
          <a:xfrm rot="16200000">
            <a:off x="-1450198" y="3932095"/>
            <a:ext cx="4356125" cy="120705"/>
          </a:xfrm>
        </p:spPr>
        <p:txBody>
          <a:bodyPr anchor="ctr"/>
          <a:lstStyle>
            <a:lvl1pPr marL="0" indent="0" algn="l">
              <a:buNone/>
              <a:defRPr sz="800">
                <a:solidFill>
                  <a:schemeClr val="bg2"/>
                </a:solidFill>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974186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x text or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it-IT"/>
              <a:t>Slide title</a:t>
            </a:r>
          </a:p>
        </p:txBody>
      </p:sp>
      <p:sp>
        <p:nvSpPr>
          <p:cNvPr id="7" name="Picture Placeholder 16">
            <a:extLst>
              <a:ext uri="{FF2B5EF4-FFF2-40B4-BE49-F238E27FC236}">
                <a16:creationId xmlns:a16="http://schemas.microsoft.com/office/drawing/2014/main" id="{4961DAD4-E8B8-4FF0-A559-111159986D90}"/>
              </a:ext>
            </a:extLst>
          </p:cNvPr>
          <p:cNvSpPr>
            <a:spLocks noGrp="1"/>
          </p:cNvSpPr>
          <p:nvPr>
            <p:ph type="pic" sz="quarter" idx="13" hasCustomPrompt="1"/>
          </p:nvPr>
        </p:nvSpPr>
        <p:spPr>
          <a:xfrm>
            <a:off x="658813" y="1811339"/>
            <a:ext cx="10874375" cy="4354512"/>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it-IT"/>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it-IT" smtClean="0"/>
              <a:pPr/>
              <a:t>‹#›</a:t>
            </a:fld>
            <a:endParaRPr lang="it-IT"/>
          </a:p>
        </p:txBody>
      </p:sp>
      <p:sp>
        <p:nvSpPr>
          <p:cNvPr id="6" name="Copyright">
            <a:extLst>
              <a:ext uri="{FF2B5EF4-FFF2-40B4-BE49-F238E27FC236}">
                <a16:creationId xmlns:a16="http://schemas.microsoft.com/office/drawing/2014/main" id="{74380270-8197-433E-A5D1-E3D82ED4127D}"/>
              </a:ext>
            </a:extLst>
          </p:cNvPr>
          <p:cNvSpPr>
            <a:spLocks noGrp="1"/>
          </p:cNvSpPr>
          <p:nvPr>
            <p:ph type="body" sz="quarter" idx="28" hasCustomPrompt="1"/>
          </p:nvPr>
        </p:nvSpPr>
        <p:spPr>
          <a:xfrm rot="16200000">
            <a:off x="9291598" y="3932095"/>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922525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ro Project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2846452"/>
            <a:ext cx="3468689" cy="582548"/>
          </a:xfrm>
        </p:spPr>
        <p:txBody>
          <a:bodyPr/>
          <a:lstStyle/>
          <a:p>
            <a:r>
              <a:rPr lang="it-IT"/>
              <a:t>Project title </a:t>
            </a:r>
            <a:br>
              <a:rPr lang="en-GB"/>
            </a:br>
            <a:r>
              <a:rPr lang="it-IT"/>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2448063"/>
            <a:ext cx="3468689"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it-IT"/>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it-IT"/>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it-IT" smtClean="0"/>
              <a:pPr/>
              <a:t>‹#›</a:t>
            </a:fld>
            <a:endParaRPr lang="it-IT"/>
          </a:p>
        </p:txBody>
      </p:sp>
      <p:sp>
        <p:nvSpPr>
          <p:cNvPr id="8" name="Copyright">
            <a:extLst>
              <a:ext uri="{FF2B5EF4-FFF2-40B4-BE49-F238E27FC236}">
                <a16:creationId xmlns:a16="http://schemas.microsoft.com/office/drawing/2014/main" id="{C618A0A1-0C41-4356-B539-41589BCD47A6}"/>
              </a:ext>
            </a:extLst>
          </p:cNvPr>
          <p:cNvSpPr>
            <a:spLocks noGrp="1"/>
          </p:cNvSpPr>
          <p:nvPr>
            <p:ph type="body" sz="quarter" idx="28" hasCustomPrompt="1"/>
          </p:nvPr>
        </p:nvSpPr>
        <p:spPr>
          <a:xfrm rot="16200000">
            <a:off x="9742702" y="4422823"/>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2630332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ro Project 2">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2846452"/>
            <a:ext cx="3468689" cy="582548"/>
          </a:xfrm>
        </p:spPr>
        <p:txBody>
          <a:bodyPr/>
          <a:lstStyle>
            <a:lvl1pPr>
              <a:defRPr>
                <a:solidFill>
                  <a:schemeClr val="bg1"/>
                </a:solidFill>
              </a:defRPr>
            </a:lvl1pPr>
          </a:lstStyle>
          <a:p>
            <a:r>
              <a:rPr lang="it-IT"/>
              <a:t>Project title </a:t>
            </a:r>
            <a:br>
              <a:rPr lang="en-GB"/>
            </a:br>
            <a:r>
              <a:rPr lang="it-IT"/>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2448063"/>
            <a:ext cx="3468689" cy="246221"/>
          </a:xfrm>
        </p:spPr>
        <p:txBody>
          <a:bodyPr lIns="0" tIns="0" rIns="0" bIns="0">
            <a:noAutofit/>
          </a:bodyPr>
          <a:lstStyle>
            <a:lvl1pPr marL="0" indent="0" algn="l">
              <a:buNone/>
              <a:defRPr lang="en-GB" sz="1600" b="1"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it-IT"/>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lvl1pPr>
              <a:defRPr>
                <a:solidFill>
                  <a:schemeClr val="bg1"/>
                </a:solidFill>
              </a:defRPr>
            </a:lvl1pPr>
          </a:lstStyle>
          <a:p>
            <a:endParaRPr lang="it-IT"/>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it-IT" smtClean="0"/>
              <a:pPr/>
              <a:t>‹#›</a:t>
            </a:fld>
            <a:endParaRPr lang="it-IT"/>
          </a:p>
        </p:txBody>
      </p:sp>
      <p:sp>
        <p:nvSpPr>
          <p:cNvPr id="8" name="Copyright">
            <a:extLst>
              <a:ext uri="{FF2B5EF4-FFF2-40B4-BE49-F238E27FC236}">
                <a16:creationId xmlns:a16="http://schemas.microsoft.com/office/drawing/2014/main" id="{B103D9E7-7EBB-4C59-9839-7BB8AD86889D}"/>
              </a:ext>
            </a:extLst>
          </p:cNvPr>
          <p:cNvSpPr>
            <a:spLocks noGrp="1"/>
          </p:cNvSpPr>
          <p:nvPr>
            <p:ph type="body" sz="quarter" idx="28" hasCustomPrompt="1"/>
          </p:nvPr>
        </p:nvSpPr>
        <p:spPr>
          <a:xfrm rot="16200000">
            <a:off x="9742702" y="4422823"/>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2389770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6210300" y="0"/>
            <a:ext cx="5981700"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657225"/>
            <a:ext cx="5319714" cy="532800"/>
          </a:xfrm>
        </p:spPr>
        <p:txBody>
          <a:bodyPr/>
          <a:lstStyle/>
          <a:p>
            <a:r>
              <a:rPr lang="it-IT"/>
              <a:t>Slide title</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it-IT"/>
              <a:t>Optional heading</a:t>
            </a:r>
          </a:p>
        </p:txBody>
      </p:sp>
      <p:sp>
        <p:nvSpPr>
          <p:cNvPr id="3" name="Text Placeholder 2">
            <a:extLst>
              <a:ext uri="{FF2B5EF4-FFF2-40B4-BE49-F238E27FC236}">
                <a16:creationId xmlns:a16="http://schemas.microsoft.com/office/drawing/2014/main" id="{4CB4183B-83D1-4CB6-8A61-E23A5C30DC9B}"/>
              </a:ext>
            </a:extLst>
          </p:cNvPr>
          <p:cNvSpPr>
            <a:spLocks noGrp="1"/>
          </p:cNvSpPr>
          <p:nvPr>
            <p:ph type="body" sz="quarter" idx="25"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it-IT"/>
              <a:t>Click to add text</a:t>
            </a:r>
          </a:p>
          <a:p>
            <a:pPr lvl="1"/>
            <a:r>
              <a:rPr lang="it-IT"/>
              <a:t>Second level</a:t>
            </a:r>
          </a:p>
          <a:p>
            <a:pPr lvl="2"/>
            <a:r>
              <a:rPr lang="it-IT"/>
              <a:t>Third level</a:t>
            </a:r>
          </a:p>
          <a:p>
            <a:pPr lvl="3"/>
            <a:r>
              <a:rPr lang="it-IT"/>
              <a:t>Fourth level</a:t>
            </a:r>
          </a:p>
          <a:p>
            <a:pPr lvl="4"/>
            <a:r>
              <a:rPr lang="it-IT"/>
              <a:t>Fifth level</a:t>
            </a:r>
          </a:p>
          <a:p>
            <a:pPr lvl="5"/>
            <a:r>
              <a:rPr lang="it-IT"/>
              <a:t>Sixth level</a:t>
            </a:r>
          </a:p>
          <a:p>
            <a:pPr lvl="6"/>
            <a:r>
              <a:rPr lang="it-IT"/>
              <a:t>Seventh level</a:t>
            </a:r>
          </a:p>
          <a:p>
            <a:pPr lvl="7"/>
            <a:r>
              <a:rPr lang="it-IT"/>
              <a:t>Eight level</a:t>
            </a:r>
          </a:p>
          <a:p>
            <a:pPr lvl="8"/>
            <a:r>
              <a:rPr lang="it-IT"/>
              <a:t>Ninth level</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it-IT"/>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it-IT" smtClean="0"/>
              <a:pPr/>
              <a:t>‹#›</a:t>
            </a:fld>
            <a:endParaRPr lang="it-IT"/>
          </a:p>
        </p:txBody>
      </p:sp>
      <p:sp>
        <p:nvSpPr>
          <p:cNvPr id="9" name="Copyright">
            <a:extLst>
              <a:ext uri="{FF2B5EF4-FFF2-40B4-BE49-F238E27FC236}">
                <a16:creationId xmlns:a16="http://schemas.microsoft.com/office/drawing/2014/main" id="{7AECFC4F-8375-498A-991F-37153AF1D3B4}"/>
              </a:ext>
            </a:extLst>
          </p:cNvPr>
          <p:cNvSpPr>
            <a:spLocks noGrp="1"/>
          </p:cNvSpPr>
          <p:nvPr>
            <p:ph type="body" sz="quarter" idx="28" hasCustomPrompt="1"/>
          </p:nvPr>
        </p:nvSpPr>
        <p:spPr>
          <a:xfrm rot="16200000">
            <a:off x="9742702" y="4422823"/>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26933376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2 images landscap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it-IT"/>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it-IT"/>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it-IT"/>
              <a:t>Click to add text </a:t>
            </a:r>
          </a:p>
          <a:p>
            <a:pPr lvl="1"/>
            <a:r>
              <a:rPr lang="it-IT"/>
              <a:t>Second level</a:t>
            </a:r>
          </a:p>
          <a:p>
            <a:pPr lvl="2"/>
            <a:r>
              <a:rPr lang="it-IT"/>
              <a:t>Third level</a:t>
            </a:r>
          </a:p>
          <a:p>
            <a:pPr lvl="3"/>
            <a:r>
              <a:rPr lang="it-IT"/>
              <a:t>Fourth level</a:t>
            </a:r>
          </a:p>
          <a:p>
            <a:pPr lvl="4"/>
            <a:r>
              <a:rPr lang="it-IT"/>
              <a:t>Fifth level</a:t>
            </a:r>
          </a:p>
          <a:p>
            <a:pPr lvl="5"/>
            <a:r>
              <a:rPr lang="it-IT"/>
              <a:t>Sixth level</a:t>
            </a:r>
          </a:p>
          <a:p>
            <a:pPr lvl="6"/>
            <a:r>
              <a:rPr lang="it-IT"/>
              <a:t>Seventh level</a:t>
            </a:r>
          </a:p>
          <a:p>
            <a:pPr lvl="7"/>
            <a:r>
              <a:rPr lang="it-IT"/>
              <a:t>Eight level</a:t>
            </a:r>
          </a:p>
          <a:p>
            <a:pPr lvl="8"/>
            <a:r>
              <a:rPr lang="it-IT"/>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6" y="0"/>
            <a:ext cx="5978523" cy="3429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3476" y="3429000"/>
            <a:ext cx="5978523" cy="3424334"/>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it-IT"/>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it-IT" smtClean="0"/>
              <a:pPr/>
              <a:t>‹#›</a:t>
            </a:fld>
            <a:endParaRPr lang="it-IT"/>
          </a:p>
        </p:txBody>
      </p:sp>
      <p:sp>
        <p:nvSpPr>
          <p:cNvPr id="15" name="Copyright">
            <a:extLst>
              <a:ext uri="{FF2B5EF4-FFF2-40B4-BE49-F238E27FC236}">
                <a16:creationId xmlns:a16="http://schemas.microsoft.com/office/drawing/2014/main" id="{A4A7345B-4D74-49C1-930D-4BBB5DA9EEB3}"/>
              </a:ext>
            </a:extLst>
          </p:cNvPr>
          <p:cNvSpPr>
            <a:spLocks noGrp="1"/>
          </p:cNvSpPr>
          <p:nvPr>
            <p:ph type="body" sz="quarter" idx="29" hasCustomPrompt="1"/>
          </p:nvPr>
        </p:nvSpPr>
        <p:spPr>
          <a:xfrm rot="16200000">
            <a:off x="10480764" y="5160885"/>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18" name="Copyright">
            <a:extLst>
              <a:ext uri="{FF2B5EF4-FFF2-40B4-BE49-F238E27FC236}">
                <a16:creationId xmlns:a16="http://schemas.microsoft.com/office/drawing/2014/main" id="{54D6592C-B81E-4F2C-B832-B37C57FA122A}"/>
              </a:ext>
            </a:extLst>
          </p:cNvPr>
          <p:cNvSpPr>
            <a:spLocks noGrp="1"/>
          </p:cNvSpPr>
          <p:nvPr>
            <p:ph type="body" sz="quarter" idx="30" hasCustomPrompt="1"/>
          </p:nvPr>
        </p:nvSpPr>
        <p:spPr>
          <a:xfrm rot="16200000">
            <a:off x="10480765" y="1753221"/>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826622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2 images portrai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it-IT"/>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it-IT"/>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it-IT"/>
              <a:t>Click to add text </a:t>
            </a:r>
          </a:p>
          <a:p>
            <a:pPr lvl="1"/>
            <a:r>
              <a:rPr lang="it-IT"/>
              <a:t>Second level</a:t>
            </a:r>
          </a:p>
          <a:p>
            <a:pPr lvl="2"/>
            <a:r>
              <a:rPr lang="it-IT"/>
              <a:t>Third level</a:t>
            </a:r>
          </a:p>
          <a:p>
            <a:pPr lvl="3"/>
            <a:r>
              <a:rPr lang="it-IT"/>
              <a:t>Fourth level</a:t>
            </a:r>
          </a:p>
          <a:p>
            <a:pPr lvl="4"/>
            <a:r>
              <a:rPr lang="it-IT"/>
              <a:t>Fifth level</a:t>
            </a:r>
          </a:p>
          <a:p>
            <a:pPr lvl="5"/>
            <a:r>
              <a:rPr lang="it-IT"/>
              <a:t>Sixth level</a:t>
            </a:r>
          </a:p>
          <a:p>
            <a:pPr lvl="6"/>
            <a:r>
              <a:rPr lang="it-IT"/>
              <a:t>Seventh level</a:t>
            </a:r>
          </a:p>
          <a:p>
            <a:pPr lvl="7"/>
            <a:r>
              <a:rPr lang="it-IT"/>
              <a:t>Eight level</a:t>
            </a:r>
          </a:p>
          <a:p>
            <a:pPr lvl="8"/>
            <a:r>
              <a:rPr lang="it-IT"/>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7" y="4666"/>
            <a:ext cx="2988000" cy="6853334"/>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0"/>
            <a:ext cx="2988000" cy="6853334"/>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it-IT"/>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it-IT" smtClean="0"/>
              <a:pPr/>
              <a:t>‹#›</a:t>
            </a:fld>
            <a:endParaRPr lang="it-IT"/>
          </a:p>
        </p:txBody>
      </p:sp>
      <p:sp>
        <p:nvSpPr>
          <p:cNvPr id="12" name="Copyright">
            <a:extLst>
              <a:ext uri="{FF2B5EF4-FFF2-40B4-BE49-F238E27FC236}">
                <a16:creationId xmlns:a16="http://schemas.microsoft.com/office/drawing/2014/main" id="{02980B71-BDCC-4079-B6D7-3CC746B41488}"/>
              </a:ext>
            </a:extLst>
          </p:cNvPr>
          <p:cNvSpPr>
            <a:spLocks noGrp="1"/>
          </p:cNvSpPr>
          <p:nvPr>
            <p:ph type="body" sz="quarter" idx="29" hasCustomPrompt="1"/>
          </p:nvPr>
        </p:nvSpPr>
        <p:spPr>
          <a:xfrm rot="16200000">
            <a:off x="9742702" y="4422823"/>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15" name="Copyright">
            <a:extLst>
              <a:ext uri="{FF2B5EF4-FFF2-40B4-BE49-F238E27FC236}">
                <a16:creationId xmlns:a16="http://schemas.microsoft.com/office/drawing/2014/main" id="{A91B7738-066C-4911-AC10-569A55E17FD6}"/>
              </a:ext>
            </a:extLst>
          </p:cNvPr>
          <p:cNvSpPr>
            <a:spLocks noGrp="1"/>
          </p:cNvSpPr>
          <p:nvPr>
            <p:ph type="body" sz="quarter" idx="30" hasCustomPrompt="1"/>
          </p:nvPr>
        </p:nvSpPr>
        <p:spPr>
          <a:xfrm rot="16200000">
            <a:off x="6816453" y="4422823"/>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4033271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it-IT"/>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it-IT"/>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it-IT"/>
              <a:t>Click to add text </a:t>
            </a:r>
          </a:p>
          <a:p>
            <a:pPr lvl="1"/>
            <a:r>
              <a:rPr lang="it-IT"/>
              <a:t>Second level</a:t>
            </a:r>
          </a:p>
          <a:p>
            <a:pPr lvl="2"/>
            <a:r>
              <a:rPr lang="it-IT"/>
              <a:t>Third level</a:t>
            </a:r>
          </a:p>
          <a:p>
            <a:pPr lvl="3"/>
            <a:r>
              <a:rPr lang="it-IT"/>
              <a:t>Fourth level</a:t>
            </a:r>
          </a:p>
          <a:p>
            <a:pPr lvl="4"/>
            <a:r>
              <a:rPr lang="it-IT"/>
              <a:t>Fifth level</a:t>
            </a:r>
          </a:p>
          <a:p>
            <a:pPr lvl="5"/>
            <a:r>
              <a:rPr lang="it-IT"/>
              <a:t>Sixth level</a:t>
            </a:r>
          </a:p>
          <a:p>
            <a:pPr lvl="6"/>
            <a:r>
              <a:rPr lang="it-IT"/>
              <a:t>Seventh level</a:t>
            </a:r>
          </a:p>
          <a:p>
            <a:pPr lvl="7"/>
            <a:r>
              <a:rPr lang="it-IT"/>
              <a:t>Eight level</a:t>
            </a:r>
          </a:p>
          <a:p>
            <a:pPr lvl="8"/>
            <a:r>
              <a:rPr lang="it-IT"/>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13998"/>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it-IT"/>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it-IT" smtClean="0"/>
              <a:pPr/>
              <a:t>‹#›</a:t>
            </a:fld>
            <a:endParaRPr lang="it-IT"/>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0" name="Copyright">
            <a:extLst>
              <a:ext uri="{FF2B5EF4-FFF2-40B4-BE49-F238E27FC236}">
                <a16:creationId xmlns:a16="http://schemas.microsoft.com/office/drawing/2014/main" id="{C6A9BF4B-165D-4233-A4AE-023A5ABBEDE2}"/>
              </a:ext>
            </a:extLst>
          </p:cNvPr>
          <p:cNvSpPr>
            <a:spLocks noGrp="1"/>
          </p:cNvSpPr>
          <p:nvPr>
            <p:ph type="body" sz="quarter" idx="29" hasCustomPrompt="1"/>
          </p:nvPr>
        </p:nvSpPr>
        <p:spPr>
          <a:xfrm rot="16200000">
            <a:off x="10480764" y="5160885"/>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21" name="Copyright">
            <a:extLst>
              <a:ext uri="{FF2B5EF4-FFF2-40B4-BE49-F238E27FC236}">
                <a16:creationId xmlns:a16="http://schemas.microsoft.com/office/drawing/2014/main" id="{8F8B7E56-553E-4DA9-BD1C-5D50952E0DCF}"/>
              </a:ext>
            </a:extLst>
          </p:cNvPr>
          <p:cNvSpPr>
            <a:spLocks noGrp="1"/>
          </p:cNvSpPr>
          <p:nvPr>
            <p:ph type="body" sz="quarter" idx="30" hasCustomPrompt="1"/>
          </p:nvPr>
        </p:nvSpPr>
        <p:spPr>
          <a:xfrm rot="16200000">
            <a:off x="7554515" y="5160885"/>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22" name="Copyright">
            <a:extLst>
              <a:ext uri="{FF2B5EF4-FFF2-40B4-BE49-F238E27FC236}">
                <a16:creationId xmlns:a16="http://schemas.microsoft.com/office/drawing/2014/main" id="{34CEC00F-8512-460C-9061-435C1FC758AA}"/>
              </a:ext>
            </a:extLst>
          </p:cNvPr>
          <p:cNvSpPr>
            <a:spLocks noGrp="1"/>
          </p:cNvSpPr>
          <p:nvPr>
            <p:ph type="body" sz="quarter" idx="50" hasCustomPrompt="1"/>
          </p:nvPr>
        </p:nvSpPr>
        <p:spPr>
          <a:xfrm rot="16200000">
            <a:off x="10480765" y="180503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23" name="Copyright">
            <a:extLst>
              <a:ext uri="{FF2B5EF4-FFF2-40B4-BE49-F238E27FC236}">
                <a16:creationId xmlns:a16="http://schemas.microsoft.com/office/drawing/2014/main" id="{CC1F608D-03EF-4B00-A8C1-A5D9080D1FE8}"/>
              </a:ext>
            </a:extLst>
          </p:cNvPr>
          <p:cNvSpPr>
            <a:spLocks noGrp="1"/>
          </p:cNvSpPr>
          <p:nvPr>
            <p:ph type="body" sz="quarter" idx="51" hasCustomPrompt="1"/>
          </p:nvPr>
        </p:nvSpPr>
        <p:spPr>
          <a:xfrm rot="16200000">
            <a:off x="7554516" y="180503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1313398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 6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it-IT"/>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it-IT"/>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it-IT"/>
              <a:t>Click to add text </a:t>
            </a:r>
          </a:p>
          <a:p>
            <a:pPr lvl="1"/>
            <a:r>
              <a:rPr lang="it-IT"/>
              <a:t>Second level</a:t>
            </a:r>
          </a:p>
          <a:p>
            <a:pPr lvl="2"/>
            <a:r>
              <a:rPr lang="it-IT"/>
              <a:t>Third level</a:t>
            </a:r>
          </a:p>
          <a:p>
            <a:pPr lvl="3"/>
            <a:r>
              <a:rPr lang="it-IT"/>
              <a:t>Fourth level</a:t>
            </a:r>
          </a:p>
          <a:p>
            <a:pPr lvl="4"/>
            <a:r>
              <a:rPr lang="it-IT"/>
              <a:t>Fifth level</a:t>
            </a:r>
          </a:p>
          <a:p>
            <a:pPr lvl="5"/>
            <a:r>
              <a:rPr lang="it-IT"/>
              <a:t>Sixth level</a:t>
            </a:r>
          </a:p>
          <a:p>
            <a:pPr lvl="6"/>
            <a:r>
              <a:rPr lang="it-IT"/>
              <a:t>Seventh level</a:t>
            </a:r>
          </a:p>
          <a:p>
            <a:pPr lvl="7"/>
            <a:r>
              <a:rPr lang="it-IT"/>
              <a:t>Eight level</a:t>
            </a:r>
          </a:p>
          <a:p>
            <a:pPr lvl="8"/>
            <a:r>
              <a:rPr lang="it-IT"/>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4000"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it-IT"/>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6" name="Picture Placeholder 5">
            <a:extLst>
              <a:ext uri="{FF2B5EF4-FFF2-40B4-BE49-F238E27FC236}">
                <a16:creationId xmlns:a16="http://schemas.microsoft.com/office/drawing/2014/main" id="{9C85EF5F-A950-4EEB-912E-C1344B499871}"/>
              </a:ext>
            </a:extLst>
          </p:cNvPr>
          <p:cNvSpPr>
            <a:spLocks noGrp="1"/>
          </p:cNvSpPr>
          <p:nvPr>
            <p:ph type="pic" sz="quarter" idx="61" hasCustomPrompt="1"/>
          </p:nvPr>
        </p:nvSpPr>
        <p:spPr>
          <a:xfrm>
            <a:off x="6219019" y="4544291"/>
            <a:ext cx="2988000" cy="2313709"/>
          </a:xfrm>
          <a:solidFill>
            <a:schemeClr val="bg1">
              <a:lumMod val="95000"/>
            </a:schemeClr>
          </a:solidFill>
        </p:spPr>
        <p:txBody>
          <a:bodyPr tIns="0" anchor="ctr" anchorCtr="0"/>
          <a:lstStyle>
            <a:lvl1pPr marL="0" indent="0" algn="ctr">
              <a:lnSpc>
                <a:spcPct val="80000"/>
              </a:lnSpc>
              <a:spcAft>
                <a:spcPts val="0"/>
              </a:spcAft>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9" name="Picture Placeholder 8">
            <a:extLst>
              <a:ext uri="{FF2B5EF4-FFF2-40B4-BE49-F238E27FC236}">
                <a16:creationId xmlns:a16="http://schemas.microsoft.com/office/drawing/2014/main" id="{9F4798DC-9296-4D30-9DA5-BDC358E6EF43}"/>
              </a:ext>
            </a:extLst>
          </p:cNvPr>
          <p:cNvSpPr>
            <a:spLocks noGrp="1"/>
          </p:cNvSpPr>
          <p:nvPr>
            <p:ph type="pic" sz="quarter" idx="62" hasCustomPrompt="1"/>
          </p:nvPr>
        </p:nvSpPr>
        <p:spPr>
          <a:xfrm>
            <a:off x="9204000" y="4544291"/>
            <a:ext cx="2988000" cy="2313709"/>
          </a:xfrm>
          <a:solidFill>
            <a:schemeClr val="bg1">
              <a:lumMod val="95000"/>
            </a:schemeClr>
          </a:solidFill>
        </p:spPr>
        <p:txBody>
          <a:bodyPr tIns="0" anchor="ctr" anchorCtr="0"/>
          <a:lstStyle>
            <a:lvl1pPr marL="0" indent="0" algn="ctr">
              <a:lnSpc>
                <a:spcPct val="80000"/>
              </a:lnSpc>
              <a:spcAft>
                <a:spcPts val="0"/>
              </a:spcAft>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2" name="Copyright">
            <a:extLst>
              <a:ext uri="{FF2B5EF4-FFF2-40B4-BE49-F238E27FC236}">
                <a16:creationId xmlns:a16="http://schemas.microsoft.com/office/drawing/2014/main" id="{F4C3D172-D8AB-40B9-AD21-E3633B281482}"/>
              </a:ext>
            </a:extLst>
          </p:cNvPr>
          <p:cNvSpPr>
            <a:spLocks noGrp="1"/>
          </p:cNvSpPr>
          <p:nvPr>
            <p:ph type="body" sz="quarter" idx="29" hasCustomPrompt="1"/>
          </p:nvPr>
        </p:nvSpPr>
        <p:spPr>
          <a:xfrm rot="16200000">
            <a:off x="11020764" y="5700885"/>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23" name="Copyright">
            <a:extLst>
              <a:ext uri="{FF2B5EF4-FFF2-40B4-BE49-F238E27FC236}">
                <a16:creationId xmlns:a16="http://schemas.microsoft.com/office/drawing/2014/main" id="{E07B621F-C3D1-402D-8EC2-6149DBF2C882}"/>
              </a:ext>
            </a:extLst>
          </p:cNvPr>
          <p:cNvSpPr>
            <a:spLocks noGrp="1"/>
          </p:cNvSpPr>
          <p:nvPr>
            <p:ph type="body" sz="quarter" idx="30" hasCustomPrompt="1"/>
          </p:nvPr>
        </p:nvSpPr>
        <p:spPr>
          <a:xfrm rot="16200000">
            <a:off x="8094515" y="5700885"/>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24" name="Copyright">
            <a:extLst>
              <a:ext uri="{FF2B5EF4-FFF2-40B4-BE49-F238E27FC236}">
                <a16:creationId xmlns:a16="http://schemas.microsoft.com/office/drawing/2014/main" id="{30093E19-D22B-454E-B253-1E3037C14F47}"/>
              </a:ext>
            </a:extLst>
          </p:cNvPr>
          <p:cNvSpPr>
            <a:spLocks noGrp="1"/>
          </p:cNvSpPr>
          <p:nvPr>
            <p:ph type="body" sz="quarter" idx="63" hasCustomPrompt="1"/>
          </p:nvPr>
        </p:nvSpPr>
        <p:spPr>
          <a:xfrm rot="16200000">
            <a:off x="11020765" y="3369165"/>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25" name="Copyright">
            <a:extLst>
              <a:ext uri="{FF2B5EF4-FFF2-40B4-BE49-F238E27FC236}">
                <a16:creationId xmlns:a16="http://schemas.microsoft.com/office/drawing/2014/main" id="{9CC18F20-0ED4-4F22-9C04-D7DF968B573C}"/>
              </a:ext>
            </a:extLst>
          </p:cNvPr>
          <p:cNvSpPr>
            <a:spLocks noGrp="1"/>
          </p:cNvSpPr>
          <p:nvPr>
            <p:ph type="body" sz="quarter" idx="64" hasCustomPrompt="1"/>
          </p:nvPr>
        </p:nvSpPr>
        <p:spPr>
          <a:xfrm rot="16200000">
            <a:off x="8094516" y="3369165"/>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26" name="Copyright">
            <a:extLst>
              <a:ext uri="{FF2B5EF4-FFF2-40B4-BE49-F238E27FC236}">
                <a16:creationId xmlns:a16="http://schemas.microsoft.com/office/drawing/2014/main" id="{220A206B-2A5A-432F-B817-4CF5D5214EE1}"/>
              </a:ext>
            </a:extLst>
          </p:cNvPr>
          <p:cNvSpPr>
            <a:spLocks noGrp="1"/>
          </p:cNvSpPr>
          <p:nvPr>
            <p:ph type="body" sz="quarter" idx="65" hasCustomPrompt="1"/>
          </p:nvPr>
        </p:nvSpPr>
        <p:spPr>
          <a:xfrm rot="16200000">
            <a:off x="11020766" y="1138029"/>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27" name="Copyright">
            <a:extLst>
              <a:ext uri="{FF2B5EF4-FFF2-40B4-BE49-F238E27FC236}">
                <a16:creationId xmlns:a16="http://schemas.microsoft.com/office/drawing/2014/main" id="{47A70906-00C8-46B4-A8C8-E1DEAC6A2040}"/>
              </a:ext>
            </a:extLst>
          </p:cNvPr>
          <p:cNvSpPr>
            <a:spLocks noGrp="1"/>
          </p:cNvSpPr>
          <p:nvPr>
            <p:ph type="body" sz="quarter" idx="66" hasCustomPrompt="1"/>
          </p:nvPr>
        </p:nvSpPr>
        <p:spPr>
          <a:xfrm rot="16200000">
            <a:off x="8094517" y="1138029"/>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31889711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x Case Studi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6A74B7-0138-4C1A-B192-C4EDDAF5BCE6}"/>
              </a:ext>
            </a:extLst>
          </p:cNvPr>
          <p:cNvSpPr>
            <a:spLocks noGrp="1"/>
          </p:cNvSpPr>
          <p:nvPr>
            <p:ph type="title" hasCustomPrompt="1"/>
          </p:nvPr>
        </p:nvSpPr>
        <p:spPr>
          <a:xfrm>
            <a:off x="658299" y="657225"/>
            <a:ext cx="5319714" cy="532800"/>
          </a:xfrm>
        </p:spPr>
        <p:txBody>
          <a:bodyPr/>
          <a:lstStyle/>
          <a:p>
            <a:r>
              <a:rPr lang="it-IT"/>
              <a:t>Slide title</a:t>
            </a:r>
          </a:p>
        </p:txBody>
      </p:sp>
      <p:sp>
        <p:nvSpPr>
          <p:cNvPr id="29" name="Subtitle 2">
            <a:extLst>
              <a:ext uri="{FF2B5EF4-FFF2-40B4-BE49-F238E27FC236}">
                <a16:creationId xmlns:a16="http://schemas.microsoft.com/office/drawing/2014/main" id="{36993849-C70A-43E3-B4BF-04ED2FFD3EB6}"/>
              </a:ext>
            </a:extLst>
          </p:cNvPr>
          <p:cNvSpPr>
            <a:spLocks noGrp="1"/>
          </p:cNvSpPr>
          <p:nvPr>
            <p:ph type="subTitle" idx="1" hasCustomPrompt="1"/>
          </p:nvPr>
        </p:nvSpPr>
        <p:spPr>
          <a:xfrm>
            <a:off x="658812"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it-IT"/>
              <a:t>Optional heading</a:t>
            </a:r>
          </a:p>
        </p:txBody>
      </p:sp>
      <p:sp>
        <p:nvSpPr>
          <p:cNvPr id="3" name="Picture Placeholder 2">
            <a:extLst>
              <a:ext uri="{FF2B5EF4-FFF2-40B4-BE49-F238E27FC236}">
                <a16:creationId xmlns:a16="http://schemas.microsoft.com/office/drawing/2014/main" id="{8C263C50-11C7-4BFC-AE83-8C2AEB2CE356}"/>
              </a:ext>
            </a:extLst>
          </p:cNvPr>
          <p:cNvSpPr>
            <a:spLocks noGrp="1"/>
          </p:cNvSpPr>
          <p:nvPr>
            <p:ph type="pic" sz="quarter" idx="10" hasCustomPrompt="1"/>
          </p:nvPr>
        </p:nvSpPr>
        <p:spPr>
          <a:xfrm>
            <a:off x="658557"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10" name="Text Placeholder 17">
            <a:extLst>
              <a:ext uri="{FF2B5EF4-FFF2-40B4-BE49-F238E27FC236}">
                <a16:creationId xmlns:a16="http://schemas.microsoft.com/office/drawing/2014/main" id="{DF095D08-9A5A-4A59-BF93-27D1282F1CA7}"/>
              </a:ext>
            </a:extLst>
          </p:cNvPr>
          <p:cNvSpPr>
            <a:spLocks noGrp="1"/>
          </p:cNvSpPr>
          <p:nvPr>
            <p:ph type="body" sz="quarter" idx="42" hasCustomPrompt="1"/>
          </p:nvPr>
        </p:nvSpPr>
        <p:spPr>
          <a:xfrm>
            <a:off x="4363220" y="1819291"/>
            <a:ext cx="1620000"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it-IT"/>
              <a:t>Image title</a:t>
            </a:r>
          </a:p>
        </p:txBody>
      </p:sp>
      <p:sp>
        <p:nvSpPr>
          <p:cNvPr id="9" name="Text Placeholder 17">
            <a:extLst>
              <a:ext uri="{FF2B5EF4-FFF2-40B4-BE49-F238E27FC236}">
                <a16:creationId xmlns:a16="http://schemas.microsoft.com/office/drawing/2014/main" id="{B6BE0C6B-DD4C-454C-89F0-DABA457C6FE6}"/>
              </a:ext>
            </a:extLst>
          </p:cNvPr>
          <p:cNvSpPr>
            <a:spLocks noGrp="1"/>
          </p:cNvSpPr>
          <p:nvPr>
            <p:ph type="body" sz="quarter" idx="13" hasCustomPrompt="1"/>
          </p:nvPr>
        </p:nvSpPr>
        <p:spPr>
          <a:xfrm>
            <a:off x="4357688" y="2428568"/>
            <a:ext cx="1620325"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it-IT"/>
              <a:t>16pt supporting copy approx. 15 words</a:t>
            </a:r>
          </a:p>
        </p:txBody>
      </p:sp>
      <p:sp>
        <p:nvSpPr>
          <p:cNvPr id="12" name="Picture Placeholder 2">
            <a:extLst>
              <a:ext uri="{FF2B5EF4-FFF2-40B4-BE49-F238E27FC236}">
                <a16:creationId xmlns:a16="http://schemas.microsoft.com/office/drawing/2014/main" id="{B855C4F6-4FB3-4AA9-B6B4-F8839C2BD317}"/>
              </a:ext>
            </a:extLst>
          </p:cNvPr>
          <p:cNvSpPr>
            <a:spLocks noGrp="1"/>
          </p:cNvSpPr>
          <p:nvPr>
            <p:ph type="pic" sz="quarter" idx="43" hasCustomPrompt="1"/>
          </p:nvPr>
        </p:nvSpPr>
        <p:spPr>
          <a:xfrm>
            <a:off x="6213989"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4" name="Text Placeholder 17">
            <a:extLst>
              <a:ext uri="{FF2B5EF4-FFF2-40B4-BE49-F238E27FC236}">
                <a16:creationId xmlns:a16="http://schemas.microsoft.com/office/drawing/2014/main" id="{EC73C621-2D83-4499-A933-1475E5E0A3F0}"/>
              </a:ext>
            </a:extLst>
          </p:cNvPr>
          <p:cNvSpPr>
            <a:spLocks noGrp="1"/>
          </p:cNvSpPr>
          <p:nvPr>
            <p:ph type="body" sz="quarter" idx="53" hasCustomPrompt="1"/>
          </p:nvPr>
        </p:nvSpPr>
        <p:spPr>
          <a:xfrm>
            <a:off x="9912607" y="1811337"/>
            <a:ext cx="1620581"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it-IT"/>
              <a:t>Image title</a:t>
            </a:r>
          </a:p>
        </p:txBody>
      </p:sp>
      <p:sp>
        <p:nvSpPr>
          <p:cNvPr id="23" name="Text Placeholder 17">
            <a:extLst>
              <a:ext uri="{FF2B5EF4-FFF2-40B4-BE49-F238E27FC236}">
                <a16:creationId xmlns:a16="http://schemas.microsoft.com/office/drawing/2014/main" id="{78AEEC8B-F04A-4BDA-B86F-0EB589D77105}"/>
              </a:ext>
            </a:extLst>
          </p:cNvPr>
          <p:cNvSpPr>
            <a:spLocks noGrp="1"/>
          </p:cNvSpPr>
          <p:nvPr>
            <p:ph type="body" sz="quarter" idx="52" hasCustomPrompt="1"/>
          </p:nvPr>
        </p:nvSpPr>
        <p:spPr>
          <a:xfrm>
            <a:off x="9912607" y="2428568"/>
            <a:ext cx="1620581"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it-IT"/>
              <a:t>16pt supporting copy approx. 15 words</a:t>
            </a:r>
          </a:p>
        </p:txBody>
      </p:sp>
      <p:sp>
        <p:nvSpPr>
          <p:cNvPr id="17" name="Picture Placeholder 2">
            <a:extLst>
              <a:ext uri="{FF2B5EF4-FFF2-40B4-BE49-F238E27FC236}">
                <a16:creationId xmlns:a16="http://schemas.microsoft.com/office/drawing/2014/main" id="{03FF1F2B-D7B4-46D8-A112-C1D8006A5AB4}"/>
              </a:ext>
            </a:extLst>
          </p:cNvPr>
          <p:cNvSpPr>
            <a:spLocks noGrp="1"/>
          </p:cNvSpPr>
          <p:nvPr>
            <p:ph type="pic" sz="quarter" idx="46" hasCustomPrompt="1"/>
          </p:nvPr>
        </p:nvSpPr>
        <p:spPr>
          <a:xfrm>
            <a:off x="658813"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6" name="Text Placeholder 17">
            <a:extLst>
              <a:ext uri="{FF2B5EF4-FFF2-40B4-BE49-F238E27FC236}">
                <a16:creationId xmlns:a16="http://schemas.microsoft.com/office/drawing/2014/main" id="{97FC0C48-2F5A-49DE-A1F7-6D7E7ABC6DFE}"/>
              </a:ext>
            </a:extLst>
          </p:cNvPr>
          <p:cNvSpPr>
            <a:spLocks noGrp="1"/>
          </p:cNvSpPr>
          <p:nvPr>
            <p:ph type="body" sz="quarter" idx="55" hasCustomPrompt="1"/>
          </p:nvPr>
        </p:nvSpPr>
        <p:spPr>
          <a:xfrm>
            <a:off x="4357688" y="4074293"/>
            <a:ext cx="1620325"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it-IT"/>
              <a:t>Image title</a:t>
            </a:r>
          </a:p>
        </p:txBody>
      </p:sp>
      <p:sp>
        <p:nvSpPr>
          <p:cNvPr id="25" name="Text Placeholder 17">
            <a:extLst>
              <a:ext uri="{FF2B5EF4-FFF2-40B4-BE49-F238E27FC236}">
                <a16:creationId xmlns:a16="http://schemas.microsoft.com/office/drawing/2014/main" id="{8D755234-5CCB-4162-993B-F41E4FD3E368}"/>
              </a:ext>
            </a:extLst>
          </p:cNvPr>
          <p:cNvSpPr>
            <a:spLocks noGrp="1"/>
          </p:cNvSpPr>
          <p:nvPr>
            <p:ph type="body" sz="quarter" idx="54" hasCustomPrompt="1"/>
          </p:nvPr>
        </p:nvSpPr>
        <p:spPr>
          <a:xfrm>
            <a:off x="4357688" y="4693197"/>
            <a:ext cx="1620325" cy="1474326"/>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it-IT"/>
              <a:t>16pt supporting copy approx. 15 words</a:t>
            </a:r>
          </a:p>
        </p:txBody>
      </p:sp>
      <p:sp>
        <p:nvSpPr>
          <p:cNvPr id="20" name="Picture Placeholder 2">
            <a:extLst>
              <a:ext uri="{FF2B5EF4-FFF2-40B4-BE49-F238E27FC236}">
                <a16:creationId xmlns:a16="http://schemas.microsoft.com/office/drawing/2014/main" id="{707FBFC5-529A-439A-9CED-34DCBB7A4D7C}"/>
              </a:ext>
            </a:extLst>
          </p:cNvPr>
          <p:cNvSpPr>
            <a:spLocks noGrp="1"/>
          </p:cNvSpPr>
          <p:nvPr>
            <p:ph type="pic" sz="quarter" idx="49" hasCustomPrompt="1"/>
          </p:nvPr>
        </p:nvSpPr>
        <p:spPr>
          <a:xfrm>
            <a:off x="6213989"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8" name="Text Placeholder 17">
            <a:extLst>
              <a:ext uri="{FF2B5EF4-FFF2-40B4-BE49-F238E27FC236}">
                <a16:creationId xmlns:a16="http://schemas.microsoft.com/office/drawing/2014/main" id="{F8E85E58-A2F9-4173-8405-C131D957BE6E}"/>
              </a:ext>
            </a:extLst>
          </p:cNvPr>
          <p:cNvSpPr>
            <a:spLocks noGrp="1"/>
          </p:cNvSpPr>
          <p:nvPr>
            <p:ph type="body" sz="quarter" idx="57" hasCustomPrompt="1"/>
          </p:nvPr>
        </p:nvSpPr>
        <p:spPr>
          <a:xfrm>
            <a:off x="9912608" y="4074293"/>
            <a:ext cx="1620580"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it-IT"/>
              <a:t>Image title</a:t>
            </a:r>
          </a:p>
        </p:txBody>
      </p:sp>
      <p:sp>
        <p:nvSpPr>
          <p:cNvPr id="27" name="Text Placeholder 17">
            <a:extLst>
              <a:ext uri="{FF2B5EF4-FFF2-40B4-BE49-F238E27FC236}">
                <a16:creationId xmlns:a16="http://schemas.microsoft.com/office/drawing/2014/main" id="{44E48FD3-2DF4-490C-BC3A-79C5D5E45947}"/>
              </a:ext>
            </a:extLst>
          </p:cNvPr>
          <p:cNvSpPr>
            <a:spLocks noGrp="1"/>
          </p:cNvSpPr>
          <p:nvPr>
            <p:ph type="body" sz="quarter" idx="56" hasCustomPrompt="1"/>
          </p:nvPr>
        </p:nvSpPr>
        <p:spPr>
          <a:xfrm>
            <a:off x="9912608" y="4691523"/>
            <a:ext cx="1620580"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it-IT"/>
              <a:t>16pt supporting copy approx. 15 words</a:t>
            </a:r>
          </a:p>
        </p:txBody>
      </p:sp>
      <p:sp>
        <p:nvSpPr>
          <p:cNvPr id="2" name="Footer Placeholder 1">
            <a:extLst>
              <a:ext uri="{FF2B5EF4-FFF2-40B4-BE49-F238E27FC236}">
                <a16:creationId xmlns:a16="http://schemas.microsoft.com/office/drawing/2014/main" id="{FCE2D67D-E75E-4FDA-B80E-DF09465F131D}"/>
              </a:ext>
            </a:extLst>
          </p:cNvPr>
          <p:cNvSpPr>
            <a:spLocks noGrp="1"/>
          </p:cNvSpPr>
          <p:nvPr>
            <p:ph type="ftr" sz="quarter" idx="61"/>
          </p:nvPr>
        </p:nvSpPr>
        <p:spPr/>
        <p:txBody>
          <a:bodyPr/>
          <a:lstStyle/>
          <a:p>
            <a:endParaRPr lang="it-IT"/>
          </a:p>
        </p:txBody>
      </p:sp>
      <p:sp>
        <p:nvSpPr>
          <p:cNvPr id="4" name="Slide Number Placeholder 3">
            <a:extLst>
              <a:ext uri="{FF2B5EF4-FFF2-40B4-BE49-F238E27FC236}">
                <a16:creationId xmlns:a16="http://schemas.microsoft.com/office/drawing/2014/main" id="{6FCDBCF9-9BBC-4CB0-8AAB-EAF7233B286E}"/>
              </a:ext>
            </a:extLst>
          </p:cNvPr>
          <p:cNvSpPr>
            <a:spLocks noGrp="1"/>
          </p:cNvSpPr>
          <p:nvPr>
            <p:ph type="sldNum" sz="quarter" idx="62"/>
          </p:nvPr>
        </p:nvSpPr>
        <p:spPr/>
        <p:txBody>
          <a:bodyPr/>
          <a:lstStyle/>
          <a:p>
            <a:fld id="{1BE232AB-0B06-425F-9ADD-32A9A3D01189}" type="slidenum">
              <a:rPr lang="it-IT" smtClean="0"/>
              <a:pPr/>
              <a:t>‹#›</a:t>
            </a:fld>
            <a:endParaRPr lang="it-IT"/>
          </a:p>
        </p:txBody>
      </p:sp>
      <p:sp>
        <p:nvSpPr>
          <p:cNvPr id="22" name="Copyright">
            <a:extLst>
              <a:ext uri="{FF2B5EF4-FFF2-40B4-BE49-F238E27FC236}">
                <a16:creationId xmlns:a16="http://schemas.microsoft.com/office/drawing/2014/main" id="{C2BAEB83-C0F6-49C3-824E-91581597843C}"/>
              </a:ext>
            </a:extLst>
          </p:cNvPr>
          <p:cNvSpPr>
            <a:spLocks noGrp="1"/>
          </p:cNvSpPr>
          <p:nvPr>
            <p:ph type="body" sz="quarter" idx="29" hasCustomPrompt="1"/>
          </p:nvPr>
        </p:nvSpPr>
        <p:spPr>
          <a:xfrm rot="16200000">
            <a:off x="5441378" y="5117048"/>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30" name="Copyright">
            <a:extLst>
              <a:ext uri="{FF2B5EF4-FFF2-40B4-BE49-F238E27FC236}">
                <a16:creationId xmlns:a16="http://schemas.microsoft.com/office/drawing/2014/main" id="{06BA3D43-5A99-42FF-9C1D-50DA5EA3C25F}"/>
              </a:ext>
            </a:extLst>
          </p:cNvPr>
          <p:cNvSpPr>
            <a:spLocks noGrp="1"/>
          </p:cNvSpPr>
          <p:nvPr>
            <p:ph type="body" sz="quarter" idx="30" hasCustomPrompt="1"/>
          </p:nvPr>
        </p:nvSpPr>
        <p:spPr>
          <a:xfrm rot="16200000">
            <a:off x="-100043" y="5117048"/>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36" name="Copyright">
            <a:extLst>
              <a:ext uri="{FF2B5EF4-FFF2-40B4-BE49-F238E27FC236}">
                <a16:creationId xmlns:a16="http://schemas.microsoft.com/office/drawing/2014/main" id="{14BBA61A-149B-4318-957B-7CBC65271626}"/>
              </a:ext>
            </a:extLst>
          </p:cNvPr>
          <p:cNvSpPr>
            <a:spLocks noGrp="1"/>
          </p:cNvSpPr>
          <p:nvPr>
            <p:ph type="body" sz="quarter" idx="63" hasCustomPrompt="1"/>
          </p:nvPr>
        </p:nvSpPr>
        <p:spPr>
          <a:xfrm rot="16200000">
            <a:off x="5441379" y="2885912"/>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37" name="Copyright">
            <a:extLst>
              <a:ext uri="{FF2B5EF4-FFF2-40B4-BE49-F238E27FC236}">
                <a16:creationId xmlns:a16="http://schemas.microsoft.com/office/drawing/2014/main" id="{7DF0C480-D791-4D19-B83C-E032A4974133}"/>
              </a:ext>
            </a:extLst>
          </p:cNvPr>
          <p:cNvSpPr>
            <a:spLocks noGrp="1"/>
          </p:cNvSpPr>
          <p:nvPr>
            <p:ph type="body" sz="quarter" idx="64" hasCustomPrompt="1"/>
          </p:nvPr>
        </p:nvSpPr>
        <p:spPr>
          <a:xfrm rot="16200000">
            <a:off x="-100042" y="2885912"/>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228264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x Team Members">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8E2ACE6-F563-4935-AADD-646F5AB1983D}"/>
              </a:ext>
            </a:extLst>
          </p:cNvPr>
          <p:cNvSpPr>
            <a:spLocks noGrp="1"/>
          </p:cNvSpPr>
          <p:nvPr>
            <p:ph type="title" hasCustomPrompt="1"/>
          </p:nvPr>
        </p:nvSpPr>
        <p:spPr>
          <a:xfrm>
            <a:off x="656924" y="657225"/>
            <a:ext cx="5319714" cy="532800"/>
          </a:xfrm>
        </p:spPr>
        <p:txBody>
          <a:bodyPr/>
          <a:lstStyle/>
          <a:p>
            <a:r>
              <a:rPr lang="it-IT"/>
              <a:t>Slide title</a:t>
            </a:r>
          </a:p>
        </p:txBody>
      </p:sp>
      <p:sp>
        <p:nvSpPr>
          <p:cNvPr id="23" name="Subtitle 2">
            <a:extLst>
              <a:ext uri="{FF2B5EF4-FFF2-40B4-BE49-F238E27FC236}">
                <a16:creationId xmlns:a16="http://schemas.microsoft.com/office/drawing/2014/main" id="{8BF97E46-53D1-4953-BBD5-61A9FE287003}"/>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it-IT"/>
              <a:t>Optional heading</a:t>
            </a:r>
          </a:p>
        </p:txBody>
      </p:sp>
      <p:sp>
        <p:nvSpPr>
          <p:cNvPr id="3" name="Picture Placeholder 2">
            <a:extLst>
              <a:ext uri="{FF2B5EF4-FFF2-40B4-BE49-F238E27FC236}">
                <a16:creationId xmlns:a16="http://schemas.microsoft.com/office/drawing/2014/main" id="{35A47A1D-3A44-41D2-96DC-50329243F7AD}"/>
              </a:ext>
            </a:extLst>
          </p:cNvPr>
          <p:cNvSpPr>
            <a:spLocks noGrp="1"/>
          </p:cNvSpPr>
          <p:nvPr>
            <p:ph type="pic" sz="quarter" idx="11" hasCustomPrompt="1"/>
          </p:nvPr>
        </p:nvSpPr>
        <p:spPr>
          <a:xfrm>
            <a:off x="658813" y="1811338"/>
            <a:ext cx="1620837"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it-IT"/>
              <a:t>Picture</a:t>
            </a:r>
          </a:p>
        </p:txBody>
      </p:sp>
      <p:sp>
        <p:nvSpPr>
          <p:cNvPr id="20" name="Text Placeholder 4">
            <a:extLst>
              <a:ext uri="{FF2B5EF4-FFF2-40B4-BE49-F238E27FC236}">
                <a16:creationId xmlns:a16="http://schemas.microsoft.com/office/drawing/2014/main" id="{29A8536C-53FD-45BF-AAD4-691D41EB7759}"/>
              </a:ext>
            </a:extLst>
          </p:cNvPr>
          <p:cNvSpPr>
            <a:spLocks noGrp="1"/>
          </p:cNvSpPr>
          <p:nvPr>
            <p:ph type="body" sz="quarter" idx="27" hasCustomPrompt="1"/>
          </p:nvPr>
        </p:nvSpPr>
        <p:spPr>
          <a:xfrm>
            <a:off x="2509838" y="1811338"/>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it-IT" err="1"/>
              <a:t>Firstname</a:t>
            </a:r>
            <a:r>
              <a:rPr lang="it-IT"/>
              <a:t> </a:t>
            </a:r>
            <a:r>
              <a:rPr lang="it-IT" err="1"/>
              <a:t>Lastname</a:t>
            </a:r>
            <a:endParaRPr lang="it-IT"/>
          </a:p>
        </p:txBody>
      </p:sp>
      <p:sp>
        <p:nvSpPr>
          <p:cNvPr id="4" name="Text Placeholder 17">
            <a:extLst>
              <a:ext uri="{FF2B5EF4-FFF2-40B4-BE49-F238E27FC236}">
                <a16:creationId xmlns:a16="http://schemas.microsoft.com/office/drawing/2014/main" id="{E99D2E04-AF1A-477F-BE00-FD46AD230DA3}"/>
              </a:ext>
            </a:extLst>
          </p:cNvPr>
          <p:cNvSpPr>
            <a:spLocks noGrp="1"/>
          </p:cNvSpPr>
          <p:nvPr>
            <p:ph type="body" sz="quarter" idx="13" hasCustomPrompt="1"/>
          </p:nvPr>
        </p:nvSpPr>
        <p:spPr>
          <a:xfrm>
            <a:off x="2509838" y="2148377"/>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it-IT"/>
              <a:t>Position title</a:t>
            </a:r>
          </a:p>
        </p:txBody>
      </p:sp>
      <p:sp>
        <p:nvSpPr>
          <p:cNvPr id="5" name="Text Placeholder 17">
            <a:extLst>
              <a:ext uri="{FF2B5EF4-FFF2-40B4-BE49-F238E27FC236}">
                <a16:creationId xmlns:a16="http://schemas.microsoft.com/office/drawing/2014/main" id="{E4473462-6DBF-4CCC-A6AC-38FCC1A400FE}"/>
              </a:ext>
            </a:extLst>
          </p:cNvPr>
          <p:cNvSpPr>
            <a:spLocks noGrp="1"/>
          </p:cNvSpPr>
          <p:nvPr>
            <p:ph type="body" sz="quarter" idx="14" hasCustomPrompt="1"/>
          </p:nvPr>
        </p:nvSpPr>
        <p:spPr>
          <a:xfrm>
            <a:off x="2509838" y="2506170"/>
            <a:ext cx="3466800" cy="921600"/>
          </a:xfrm>
          <a:prstGeom prst="rect">
            <a:avLst/>
          </a:prstGeom>
        </p:spPr>
        <p:txBody>
          <a:bodyPr wrap="square"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it-IT"/>
              <a:t>16pt Supporting copy, 25 words</a:t>
            </a:r>
          </a:p>
        </p:txBody>
      </p:sp>
      <p:sp>
        <p:nvSpPr>
          <p:cNvPr id="10" name="Picture Placeholder 2">
            <a:extLst>
              <a:ext uri="{FF2B5EF4-FFF2-40B4-BE49-F238E27FC236}">
                <a16:creationId xmlns:a16="http://schemas.microsoft.com/office/drawing/2014/main" id="{80F9B3FD-33FC-47B7-A55F-8837D290FD4C}"/>
              </a:ext>
            </a:extLst>
          </p:cNvPr>
          <p:cNvSpPr>
            <a:spLocks noGrp="1"/>
          </p:cNvSpPr>
          <p:nvPr>
            <p:ph type="pic" sz="quarter" idx="19" hasCustomPrompt="1"/>
          </p:nvPr>
        </p:nvSpPr>
        <p:spPr>
          <a:xfrm>
            <a:off x="658813" y="4048913"/>
            <a:ext cx="1620837"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it-IT"/>
              <a:t>Picture</a:t>
            </a:r>
          </a:p>
        </p:txBody>
      </p:sp>
      <p:sp>
        <p:nvSpPr>
          <p:cNvPr id="11" name="Text Placeholder 4">
            <a:extLst>
              <a:ext uri="{FF2B5EF4-FFF2-40B4-BE49-F238E27FC236}">
                <a16:creationId xmlns:a16="http://schemas.microsoft.com/office/drawing/2014/main" id="{EE6CCB00-C548-4856-97AA-A87A3B210298}"/>
              </a:ext>
            </a:extLst>
          </p:cNvPr>
          <p:cNvSpPr>
            <a:spLocks noGrp="1"/>
          </p:cNvSpPr>
          <p:nvPr>
            <p:ph type="body" sz="quarter" idx="20" hasCustomPrompt="1"/>
          </p:nvPr>
        </p:nvSpPr>
        <p:spPr>
          <a:xfrm>
            <a:off x="2509838" y="4046837"/>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it-IT" err="1"/>
              <a:t>Firstname</a:t>
            </a:r>
            <a:r>
              <a:rPr lang="it-IT"/>
              <a:t> </a:t>
            </a:r>
            <a:r>
              <a:rPr lang="it-IT" err="1"/>
              <a:t>Lastname</a:t>
            </a:r>
            <a:endParaRPr lang="it-IT"/>
          </a:p>
        </p:txBody>
      </p:sp>
      <p:sp>
        <p:nvSpPr>
          <p:cNvPr id="12" name="Text Placeholder 17">
            <a:extLst>
              <a:ext uri="{FF2B5EF4-FFF2-40B4-BE49-F238E27FC236}">
                <a16:creationId xmlns:a16="http://schemas.microsoft.com/office/drawing/2014/main" id="{4D68A386-E7E7-4D7E-B30F-C6A501A450AB}"/>
              </a:ext>
            </a:extLst>
          </p:cNvPr>
          <p:cNvSpPr>
            <a:spLocks noGrp="1"/>
          </p:cNvSpPr>
          <p:nvPr>
            <p:ph type="body" sz="quarter" idx="21" hasCustomPrompt="1"/>
          </p:nvPr>
        </p:nvSpPr>
        <p:spPr>
          <a:xfrm>
            <a:off x="2509838" y="4383240"/>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it-IT"/>
              <a:t>Position title</a:t>
            </a:r>
          </a:p>
        </p:txBody>
      </p:sp>
      <p:sp>
        <p:nvSpPr>
          <p:cNvPr id="13" name="Text Placeholder 17">
            <a:extLst>
              <a:ext uri="{FF2B5EF4-FFF2-40B4-BE49-F238E27FC236}">
                <a16:creationId xmlns:a16="http://schemas.microsoft.com/office/drawing/2014/main" id="{5229370C-CF34-4897-A491-DD8356E5A206}"/>
              </a:ext>
            </a:extLst>
          </p:cNvPr>
          <p:cNvSpPr>
            <a:spLocks noGrp="1"/>
          </p:cNvSpPr>
          <p:nvPr>
            <p:ph type="body" sz="quarter" idx="22" hasCustomPrompt="1"/>
          </p:nvPr>
        </p:nvSpPr>
        <p:spPr>
          <a:xfrm>
            <a:off x="2509838" y="4746256"/>
            <a:ext cx="3466800"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it-IT"/>
              <a:t>16pt Supporting copy, 25 words</a:t>
            </a:r>
          </a:p>
        </p:txBody>
      </p:sp>
      <p:sp>
        <p:nvSpPr>
          <p:cNvPr id="6" name="Picture Placeholder 2">
            <a:extLst>
              <a:ext uri="{FF2B5EF4-FFF2-40B4-BE49-F238E27FC236}">
                <a16:creationId xmlns:a16="http://schemas.microsoft.com/office/drawing/2014/main" id="{694C374F-5D8B-4E1F-9A0A-59AEA4989345}"/>
              </a:ext>
            </a:extLst>
          </p:cNvPr>
          <p:cNvSpPr>
            <a:spLocks noGrp="1"/>
          </p:cNvSpPr>
          <p:nvPr>
            <p:ph type="pic" sz="quarter" idx="15" hasCustomPrompt="1"/>
          </p:nvPr>
        </p:nvSpPr>
        <p:spPr>
          <a:xfrm>
            <a:off x="6215364" y="1811338"/>
            <a:ext cx="1609424"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it-IT"/>
              <a:t>Picture</a:t>
            </a:r>
          </a:p>
        </p:txBody>
      </p:sp>
      <p:sp>
        <p:nvSpPr>
          <p:cNvPr id="7" name="Text Placeholder 4">
            <a:extLst>
              <a:ext uri="{FF2B5EF4-FFF2-40B4-BE49-F238E27FC236}">
                <a16:creationId xmlns:a16="http://schemas.microsoft.com/office/drawing/2014/main" id="{1C25F170-ACD3-4EA7-A988-78BB6A8BE324}"/>
              </a:ext>
            </a:extLst>
          </p:cNvPr>
          <p:cNvSpPr>
            <a:spLocks noGrp="1"/>
          </p:cNvSpPr>
          <p:nvPr>
            <p:ph type="body" sz="quarter" idx="16" hasCustomPrompt="1"/>
          </p:nvPr>
        </p:nvSpPr>
        <p:spPr>
          <a:xfrm>
            <a:off x="8063514" y="1811338"/>
            <a:ext cx="3458262"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it-IT" err="1"/>
              <a:t>Firstname</a:t>
            </a:r>
            <a:r>
              <a:rPr lang="it-IT"/>
              <a:t> </a:t>
            </a:r>
            <a:r>
              <a:rPr lang="it-IT" err="1"/>
              <a:t>Lastname</a:t>
            </a:r>
            <a:endParaRPr lang="it-IT"/>
          </a:p>
        </p:txBody>
      </p:sp>
      <p:sp>
        <p:nvSpPr>
          <p:cNvPr id="8" name="Text Placeholder 17">
            <a:extLst>
              <a:ext uri="{FF2B5EF4-FFF2-40B4-BE49-F238E27FC236}">
                <a16:creationId xmlns:a16="http://schemas.microsoft.com/office/drawing/2014/main" id="{55B3C7AC-3DD4-468D-B769-D7F95B1E3AD0}"/>
              </a:ext>
            </a:extLst>
          </p:cNvPr>
          <p:cNvSpPr>
            <a:spLocks noGrp="1"/>
          </p:cNvSpPr>
          <p:nvPr>
            <p:ph type="body" sz="quarter" idx="17" hasCustomPrompt="1"/>
          </p:nvPr>
        </p:nvSpPr>
        <p:spPr>
          <a:xfrm>
            <a:off x="8063514" y="2148377"/>
            <a:ext cx="3458262"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it-IT"/>
              <a:t>Position title</a:t>
            </a:r>
          </a:p>
        </p:txBody>
      </p:sp>
      <p:sp>
        <p:nvSpPr>
          <p:cNvPr id="9" name="Text Placeholder 17">
            <a:extLst>
              <a:ext uri="{FF2B5EF4-FFF2-40B4-BE49-F238E27FC236}">
                <a16:creationId xmlns:a16="http://schemas.microsoft.com/office/drawing/2014/main" id="{F8BB41CC-EE94-463A-A774-E299849F3949}"/>
              </a:ext>
            </a:extLst>
          </p:cNvPr>
          <p:cNvSpPr>
            <a:spLocks noGrp="1"/>
          </p:cNvSpPr>
          <p:nvPr>
            <p:ph type="body" sz="quarter" idx="18" hasCustomPrompt="1"/>
          </p:nvPr>
        </p:nvSpPr>
        <p:spPr>
          <a:xfrm>
            <a:off x="8063514" y="2506170"/>
            <a:ext cx="3458262"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it-IT"/>
              <a:t>16pt Supporting copy, 25 words</a:t>
            </a:r>
          </a:p>
        </p:txBody>
      </p:sp>
      <p:sp>
        <p:nvSpPr>
          <p:cNvPr id="14" name="Picture Placeholder 2">
            <a:extLst>
              <a:ext uri="{FF2B5EF4-FFF2-40B4-BE49-F238E27FC236}">
                <a16:creationId xmlns:a16="http://schemas.microsoft.com/office/drawing/2014/main" id="{25CE8B50-7BAD-4691-8EDC-DC0FCBBD3619}"/>
              </a:ext>
            </a:extLst>
          </p:cNvPr>
          <p:cNvSpPr>
            <a:spLocks noGrp="1"/>
          </p:cNvSpPr>
          <p:nvPr>
            <p:ph type="pic" sz="quarter" idx="23" hasCustomPrompt="1"/>
          </p:nvPr>
        </p:nvSpPr>
        <p:spPr>
          <a:xfrm>
            <a:off x="6215364" y="4048913"/>
            <a:ext cx="1609424"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it-IT"/>
              <a:t>Picture</a:t>
            </a:r>
          </a:p>
        </p:txBody>
      </p:sp>
      <p:sp>
        <p:nvSpPr>
          <p:cNvPr id="15" name="Text Placeholder 4">
            <a:extLst>
              <a:ext uri="{FF2B5EF4-FFF2-40B4-BE49-F238E27FC236}">
                <a16:creationId xmlns:a16="http://schemas.microsoft.com/office/drawing/2014/main" id="{9220FE3A-3350-471A-A650-93EB6EC4D5D6}"/>
              </a:ext>
            </a:extLst>
          </p:cNvPr>
          <p:cNvSpPr>
            <a:spLocks noGrp="1"/>
          </p:cNvSpPr>
          <p:nvPr>
            <p:ph type="body" sz="quarter" idx="24" hasCustomPrompt="1"/>
          </p:nvPr>
        </p:nvSpPr>
        <p:spPr>
          <a:xfrm>
            <a:off x="8063514" y="4046837"/>
            <a:ext cx="3458262"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it-IT" err="1"/>
              <a:t>Firstname</a:t>
            </a:r>
            <a:r>
              <a:rPr lang="it-IT"/>
              <a:t> </a:t>
            </a:r>
            <a:r>
              <a:rPr lang="it-IT" err="1"/>
              <a:t>Lastname</a:t>
            </a:r>
            <a:endParaRPr lang="it-IT"/>
          </a:p>
        </p:txBody>
      </p:sp>
      <p:sp>
        <p:nvSpPr>
          <p:cNvPr id="16" name="Text Placeholder 17">
            <a:extLst>
              <a:ext uri="{FF2B5EF4-FFF2-40B4-BE49-F238E27FC236}">
                <a16:creationId xmlns:a16="http://schemas.microsoft.com/office/drawing/2014/main" id="{EFDA7D31-4A3E-426B-98C5-ADB0C1B21E37}"/>
              </a:ext>
            </a:extLst>
          </p:cNvPr>
          <p:cNvSpPr>
            <a:spLocks noGrp="1"/>
          </p:cNvSpPr>
          <p:nvPr>
            <p:ph type="body" sz="quarter" idx="25" hasCustomPrompt="1"/>
          </p:nvPr>
        </p:nvSpPr>
        <p:spPr>
          <a:xfrm>
            <a:off x="8063514" y="4383240"/>
            <a:ext cx="3458262"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it-IT"/>
              <a:t>Position title</a:t>
            </a:r>
          </a:p>
        </p:txBody>
      </p:sp>
      <p:sp>
        <p:nvSpPr>
          <p:cNvPr id="17" name="Text Placeholder 17">
            <a:extLst>
              <a:ext uri="{FF2B5EF4-FFF2-40B4-BE49-F238E27FC236}">
                <a16:creationId xmlns:a16="http://schemas.microsoft.com/office/drawing/2014/main" id="{5935079C-6EB7-4503-B5A5-1E4C1B6B7D04}"/>
              </a:ext>
            </a:extLst>
          </p:cNvPr>
          <p:cNvSpPr>
            <a:spLocks noGrp="1"/>
          </p:cNvSpPr>
          <p:nvPr>
            <p:ph type="body" sz="quarter" idx="26" hasCustomPrompt="1"/>
          </p:nvPr>
        </p:nvSpPr>
        <p:spPr>
          <a:xfrm>
            <a:off x="8063514" y="4746256"/>
            <a:ext cx="3458262"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it-IT"/>
              <a:t>16pt Supporting copy, 25 words</a:t>
            </a:r>
          </a:p>
        </p:txBody>
      </p:sp>
      <p:sp>
        <p:nvSpPr>
          <p:cNvPr id="2" name="Footer Placeholder 1">
            <a:extLst>
              <a:ext uri="{FF2B5EF4-FFF2-40B4-BE49-F238E27FC236}">
                <a16:creationId xmlns:a16="http://schemas.microsoft.com/office/drawing/2014/main" id="{BF2FE0BB-1D09-4885-A8D3-0BAC93985B71}"/>
              </a:ext>
            </a:extLst>
          </p:cNvPr>
          <p:cNvSpPr>
            <a:spLocks noGrp="1"/>
          </p:cNvSpPr>
          <p:nvPr>
            <p:ph type="ftr" sz="quarter" idx="28"/>
          </p:nvPr>
        </p:nvSpPr>
        <p:spPr/>
        <p:txBody>
          <a:bodyPr/>
          <a:lstStyle/>
          <a:p>
            <a:endParaRPr lang="it-IT"/>
          </a:p>
        </p:txBody>
      </p:sp>
      <p:sp>
        <p:nvSpPr>
          <p:cNvPr id="18" name="Slide Number Placeholder 17">
            <a:extLst>
              <a:ext uri="{FF2B5EF4-FFF2-40B4-BE49-F238E27FC236}">
                <a16:creationId xmlns:a16="http://schemas.microsoft.com/office/drawing/2014/main" id="{87F26512-AFB7-4B55-AF32-599B7CB704D3}"/>
              </a:ext>
            </a:extLst>
          </p:cNvPr>
          <p:cNvSpPr>
            <a:spLocks noGrp="1"/>
          </p:cNvSpPr>
          <p:nvPr>
            <p:ph type="sldNum" sz="quarter" idx="29"/>
          </p:nvPr>
        </p:nvSpPr>
        <p:spPr/>
        <p:txBody>
          <a:bodyPr/>
          <a:lstStyle/>
          <a:p>
            <a:fld id="{1BE232AB-0B06-425F-9ADD-32A9A3D01189}" type="slidenum">
              <a:rPr lang="it-IT" smtClean="0"/>
              <a:pPr/>
              <a:t>‹#›</a:t>
            </a:fld>
            <a:endParaRPr lang="it-IT"/>
          </a:p>
        </p:txBody>
      </p:sp>
    </p:spTree>
    <p:extLst>
      <p:ext uri="{BB962C8B-B14F-4D97-AF65-F5344CB8AC3E}">
        <p14:creationId xmlns:p14="http://schemas.microsoft.com/office/powerpoint/2010/main" val="16616433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 x Team Member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4" cy="532800"/>
          </a:xfrm>
        </p:spPr>
        <p:txBody>
          <a:bodyPr/>
          <a:lstStyle/>
          <a:p>
            <a:r>
              <a:rPr lang="it-IT"/>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it-IT"/>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it-IT"/>
              <a:t>Person</a:t>
            </a:r>
          </a:p>
        </p:txBody>
      </p:sp>
      <p:sp>
        <p:nvSpPr>
          <p:cNvPr id="19" name="Text Placeholder 17">
            <a:extLst>
              <a:ext uri="{FF2B5EF4-FFF2-40B4-BE49-F238E27FC236}">
                <a16:creationId xmlns:a16="http://schemas.microsoft.com/office/drawing/2014/main" id="{3AD7492D-0E64-45CC-A859-E7CE52A2AFC9}"/>
              </a:ext>
            </a:extLst>
          </p:cNvPr>
          <p:cNvSpPr>
            <a:spLocks noGrp="1"/>
          </p:cNvSpPr>
          <p:nvPr>
            <p:ph type="body" sz="quarter" idx="14" hasCustomPrompt="1"/>
          </p:nvPr>
        </p:nvSpPr>
        <p:spPr>
          <a:xfrm>
            <a:off x="65881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it-IT" err="1"/>
              <a:t>Firstname</a:t>
            </a:r>
            <a:r>
              <a:rPr lang="it-IT"/>
              <a:t> </a:t>
            </a:r>
            <a:r>
              <a:rPr lang="it-IT" err="1"/>
              <a:t>Lastname</a:t>
            </a:r>
            <a:endParaRPr lang="it-IT"/>
          </a:p>
        </p:txBody>
      </p:sp>
      <p:sp>
        <p:nvSpPr>
          <p:cNvPr id="18" name="Text Placeholder 17">
            <a:extLst>
              <a:ext uri="{FF2B5EF4-FFF2-40B4-BE49-F238E27FC236}">
                <a16:creationId xmlns:a16="http://schemas.microsoft.com/office/drawing/2014/main" id="{FA5D83A1-C6F6-46CC-8958-ABC1919A23FF}"/>
              </a:ext>
            </a:extLst>
          </p:cNvPr>
          <p:cNvSpPr>
            <a:spLocks noGrp="1"/>
          </p:cNvSpPr>
          <p:nvPr>
            <p:ph type="body" sz="quarter" idx="13" hasCustomPrompt="1"/>
          </p:nvPr>
        </p:nvSpPr>
        <p:spPr>
          <a:xfrm>
            <a:off x="65881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it-IT"/>
              <a:t>Position title</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658813"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it-IT"/>
              <a:t>Person</a:t>
            </a:r>
          </a:p>
        </p:txBody>
      </p:sp>
      <p:sp>
        <p:nvSpPr>
          <p:cNvPr id="47" name="Text Placeholder 17">
            <a:extLst>
              <a:ext uri="{FF2B5EF4-FFF2-40B4-BE49-F238E27FC236}">
                <a16:creationId xmlns:a16="http://schemas.microsoft.com/office/drawing/2014/main" id="{10B892F0-8257-4FAD-85E3-B26408DF573F}"/>
              </a:ext>
            </a:extLst>
          </p:cNvPr>
          <p:cNvSpPr>
            <a:spLocks noGrp="1"/>
          </p:cNvSpPr>
          <p:nvPr>
            <p:ph type="body" sz="quarter" idx="43" hasCustomPrompt="1"/>
          </p:nvPr>
        </p:nvSpPr>
        <p:spPr>
          <a:xfrm>
            <a:off x="658813"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it-IT" err="1"/>
              <a:t>Firstname</a:t>
            </a:r>
            <a:r>
              <a:rPr lang="it-IT"/>
              <a:t> </a:t>
            </a:r>
            <a:r>
              <a:rPr lang="it-IT" err="1"/>
              <a:t>Lastname</a:t>
            </a:r>
            <a:endParaRPr lang="it-IT"/>
          </a:p>
        </p:txBody>
      </p:sp>
      <p:sp>
        <p:nvSpPr>
          <p:cNvPr id="46" name="Text Placeholder 17">
            <a:extLst>
              <a:ext uri="{FF2B5EF4-FFF2-40B4-BE49-F238E27FC236}">
                <a16:creationId xmlns:a16="http://schemas.microsoft.com/office/drawing/2014/main" id="{21C404D7-5842-4DB4-BABE-B609B13B2F64}"/>
              </a:ext>
            </a:extLst>
          </p:cNvPr>
          <p:cNvSpPr>
            <a:spLocks noGrp="1"/>
          </p:cNvSpPr>
          <p:nvPr>
            <p:ph type="body" sz="quarter" idx="42" hasCustomPrompt="1"/>
          </p:nvPr>
        </p:nvSpPr>
        <p:spPr>
          <a:xfrm>
            <a:off x="658813"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it-IT"/>
              <a:t>Position title</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it-IT"/>
              <a:t>Person</a:t>
            </a:r>
          </a:p>
        </p:txBody>
      </p:sp>
      <p:sp>
        <p:nvSpPr>
          <p:cNvPr id="97" name="Text Placeholder 17">
            <a:extLst>
              <a:ext uri="{FF2B5EF4-FFF2-40B4-BE49-F238E27FC236}">
                <a16:creationId xmlns:a16="http://schemas.microsoft.com/office/drawing/2014/main" id="{DE5402FE-B3D6-470A-9461-A16AF7B6BDF8}"/>
              </a:ext>
            </a:extLst>
          </p:cNvPr>
          <p:cNvSpPr>
            <a:spLocks noGrp="1"/>
          </p:cNvSpPr>
          <p:nvPr>
            <p:ph type="body" sz="quarter" idx="62" hasCustomPrompt="1"/>
          </p:nvPr>
        </p:nvSpPr>
        <p:spPr>
          <a:xfrm>
            <a:off x="250983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it-IT" err="1"/>
              <a:t>Firstname</a:t>
            </a:r>
            <a:r>
              <a:rPr lang="it-IT"/>
              <a:t> </a:t>
            </a:r>
            <a:r>
              <a:rPr lang="it-IT" err="1"/>
              <a:t>Lastname</a:t>
            </a:r>
            <a:endParaRPr lang="it-IT"/>
          </a:p>
        </p:txBody>
      </p:sp>
      <p:sp>
        <p:nvSpPr>
          <p:cNvPr id="96" name="Text Placeholder 17">
            <a:extLst>
              <a:ext uri="{FF2B5EF4-FFF2-40B4-BE49-F238E27FC236}">
                <a16:creationId xmlns:a16="http://schemas.microsoft.com/office/drawing/2014/main" id="{05E1A72C-E82E-4E64-BAEC-CFF927BE746F}"/>
              </a:ext>
            </a:extLst>
          </p:cNvPr>
          <p:cNvSpPr>
            <a:spLocks noGrp="1"/>
          </p:cNvSpPr>
          <p:nvPr>
            <p:ph type="body" sz="quarter" idx="61" hasCustomPrompt="1"/>
          </p:nvPr>
        </p:nvSpPr>
        <p:spPr>
          <a:xfrm>
            <a:off x="250983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it-IT"/>
              <a:t>Position title</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2509838"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it-IT"/>
              <a:t>Person</a:t>
            </a:r>
          </a:p>
        </p:txBody>
      </p:sp>
      <p:sp>
        <p:nvSpPr>
          <p:cNvPr id="100" name="Text Placeholder 17">
            <a:extLst>
              <a:ext uri="{FF2B5EF4-FFF2-40B4-BE49-F238E27FC236}">
                <a16:creationId xmlns:a16="http://schemas.microsoft.com/office/drawing/2014/main" id="{0322F05F-A846-4F1D-8608-F25BAF958C5C}"/>
              </a:ext>
            </a:extLst>
          </p:cNvPr>
          <p:cNvSpPr>
            <a:spLocks noGrp="1"/>
          </p:cNvSpPr>
          <p:nvPr>
            <p:ph type="body" sz="quarter" idx="65" hasCustomPrompt="1"/>
          </p:nvPr>
        </p:nvSpPr>
        <p:spPr>
          <a:xfrm>
            <a:off x="2509838"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it-IT" err="1"/>
              <a:t>Firstname</a:t>
            </a:r>
            <a:r>
              <a:rPr lang="it-IT"/>
              <a:t> </a:t>
            </a:r>
            <a:r>
              <a:rPr lang="it-IT" err="1"/>
              <a:t>Lastname</a:t>
            </a:r>
            <a:endParaRPr lang="it-IT"/>
          </a:p>
        </p:txBody>
      </p:sp>
      <p:sp>
        <p:nvSpPr>
          <p:cNvPr id="99" name="Text Placeholder 17">
            <a:extLst>
              <a:ext uri="{FF2B5EF4-FFF2-40B4-BE49-F238E27FC236}">
                <a16:creationId xmlns:a16="http://schemas.microsoft.com/office/drawing/2014/main" id="{6B6ECB26-DA92-4B85-8AC8-467B27BE162C}"/>
              </a:ext>
            </a:extLst>
          </p:cNvPr>
          <p:cNvSpPr>
            <a:spLocks noGrp="1"/>
          </p:cNvSpPr>
          <p:nvPr>
            <p:ph type="body" sz="quarter" idx="64" hasCustomPrompt="1"/>
          </p:nvPr>
        </p:nvSpPr>
        <p:spPr>
          <a:xfrm>
            <a:off x="2509838"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it-IT"/>
              <a:t>Position title</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6086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it-IT"/>
              <a:t>Person</a:t>
            </a:r>
          </a:p>
        </p:txBody>
      </p:sp>
      <p:sp>
        <p:nvSpPr>
          <p:cNvPr id="103" name="Text Placeholder 17">
            <a:extLst>
              <a:ext uri="{FF2B5EF4-FFF2-40B4-BE49-F238E27FC236}">
                <a16:creationId xmlns:a16="http://schemas.microsoft.com/office/drawing/2014/main" id="{D21DAC54-032F-4409-9C91-4215B6225A61}"/>
              </a:ext>
            </a:extLst>
          </p:cNvPr>
          <p:cNvSpPr>
            <a:spLocks noGrp="1"/>
          </p:cNvSpPr>
          <p:nvPr>
            <p:ph type="body" sz="quarter" idx="68" hasCustomPrompt="1"/>
          </p:nvPr>
        </p:nvSpPr>
        <p:spPr>
          <a:xfrm>
            <a:off x="436086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it-IT" err="1"/>
              <a:t>Firstname</a:t>
            </a:r>
            <a:r>
              <a:rPr lang="it-IT"/>
              <a:t> </a:t>
            </a:r>
            <a:r>
              <a:rPr lang="it-IT" err="1"/>
              <a:t>Lastname</a:t>
            </a:r>
            <a:endParaRPr lang="it-IT"/>
          </a:p>
        </p:txBody>
      </p:sp>
      <p:sp>
        <p:nvSpPr>
          <p:cNvPr id="102" name="Text Placeholder 17">
            <a:extLst>
              <a:ext uri="{FF2B5EF4-FFF2-40B4-BE49-F238E27FC236}">
                <a16:creationId xmlns:a16="http://schemas.microsoft.com/office/drawing/2014/main" id="{BD9BE25C-4B0F-4BFB-A979-101E2CF07758}"/>
              </a:ext>
            </a:extLst>
          </p:cNvPr>
          <p:cNvSpPr>
            <a:spLocks noGrp="1"/>
          </p:cNvSpPr>
          <p:nvPr>
            <p:ph type="body" sz="quarter" idx="67" hasCustomPrompt="1"/>
          </p:nvPr>
        </p:nvSpPr>
        <p:spPr>
          <a:xfrm>
            <a:off x="436086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it-IT"/>
              <a:t>Position title</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4360863"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it-IT"/>
              <a:t>Person</a:t>
            </a:r>
          </a:p>
        </p:txBody>
      </p:sp>
      <p:sp>
        <p:nvSpPr>
          <p:cNvPr id="106" name="Text Placeholder 17">
            <a:extLst>
              <a:ext uri="{FF2B5EF4-FFF2-40B4-BE49-F238E27FC236}">
                <a16:creationId xmlns:a16="http://schemas.microsoft.com/office/drawing/2014/main" id="{538F1C9B-5191-46A7-9988-721C27A19C0F}"/>
              </a:ext>
            </a:extLst>
          </p:cNvPr>
          <p:cNvSpPr>
            <a:spLocks noGrp="1"/>
          </p:cNvSpPr>
          <p:nvPr>
            <p:ph type="body" sz="quarter" idx="71" hasCustomPrompt="1"/>
          </p:nvPr>
        </p:nvSpPr>
        <p:spPr>
          <a:xfrm>
            <a:off x="4360863"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it-IT" err="1"/>
              <a:t>Firstname</a:t>
            </a:r>
            <a:r>
              <a:rPr lang="it-IT"/>
              <a:t> </a:t>
            </a:r>
            <a:r>
              <a:rPr lang="it-IT" err="1"/>
              <a:t>Lastname</a:t>
            </a:r>
            <a:endParaRPr lang="it-IT"/>
          </a:p>
        </p:txBody>
      </p:sp>
      <p:sp>
        <p:nvSpPr>
          <p:cNvPr id="105" name="Text Placeholder 17">
            <a:extLst>
              <a:ext uri="{FF2B5EF4-FFF2-40B4-BE49-F238E27FC236}">
                <a16:creationId xmlns:a16="http://schemas.microsoft.com/office/drawing/2014/main" id="{2F155F4B-6C77-4B10-82CF-87AB808A21A3}"/>
              </a:ext>
            </a:extLst>
          </p:cNvPr>
          <p:cNvSpPr>
            <a:spLocks noGrp="1"/>
          </p:cNvSpPr>
          <p:nvPr>
            <p:ph type="body" sz="quarter" idx="70" hasCustomPrompt="1"/>
          </p:nvPr>
        </p:nvSpPr>
        <p:spPr>
          <a:xfrm>
            <a:off x="4360863"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it-IT"/>
              <a:t>Position title</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188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it-IT"/>
              <a:t>Person</a:t>
            </a:r>
          </a:p>
        </p:txBody>
      </p:sp>
      <p:sp>
        <p:nvSpPr>
          <p:cNvPr id="109" name="Text Placeholder 17">
            <a:extLst>
              <a:ext uri="{FF2B5EF4-FFF2-40B4-BE49-F238E27FC236}">
                <a16:creationId xmlns:a16="http://schemas.microsoft.com/office/drawing/2014/main" id="{E2A5260C-8898-438D-B353-AD58CE7F051E}"/>
              </a:ext>
            </a:extLst>
          </p:cNvPr>
          <p:cNvSpPr>
            <a:spLocks noGrp="1"/>
          </p:cNvSpPr>
          <p:nvPr>
            <p:ph type="body" sz="quarter" idx="74" hasCustomPrompt="1"/>
          </p:nvPr>
        </p:nvSpPr>
        <p:spPr>
          <a:xfrm>
            <a:off x="621188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it-IT" err="1"/>
              <a:t>Firstname</a:t>
            </a:r>
            <a:r>
              <a:rPr lang="it-IT"/>
              <a:t> </a:t>
            </a:r>
            <a:r>
              <a:rPr lang="it-IT" err="1"/>
              <a:t>Lastname</a:t>
            </a:r>
            <a:endParaRPr lang="it-IT"/>
          </a:p>
        </p:txBody>
      </p:sp>
      <p:sp>
        <p:nvSpPr>
          <p:cNvPr id="108" name="Text Placeholder 17">
            <a:extLst>
              <a:ext uri="{FF2B5EF4-FFF2-40B4-BE49-F238E27FC236}">
                <a16:creationId xmlns:a16="http://schemas.microsoft.com/office/drawing/2014/main" id="{5A64AB6E-B6C5-437A-BC9D-1E3CA90B9354}"/>
              </a:ext>
            </a:extLst>
          </p:cNvPr>
          <p:cNvSpPr>
            <a:spLocks noGrp="1"/>
          </p:cNvSpPr>
          <p:nvPr>
            <p:ph type="body" sz="quarter" idx="73" hasCustomPrompt="1"/>
          </p:nvPr>
        </p:nvSpPr>
        <p:spPr>
          <a:xfrm>
            <a:off x="621188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it-IT"/>
              <a:t>Position title</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6211888"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it-IT"/>
              <a:t>Person</a:t>
            </a:r>
          </a:p>
        </p:txBody>
      </p:sp>
      <p:sp>
        <p:nvSpPr>
          <p:cNvPr id="112" name="Text Placeholder 17">
            <a:extLst>
              <a:ext uri="{FF2B5EF4-FFF2-40B4-BE49-F238E27FC236}">
                <a16:creationId xmlns:a16="http://schemas.microsoft.com/office/drawing/2014/main" id="{D4751E6E-E50B-47BB-B845-1A9F2628A2B9}"/>
              </a:ext>
            </a:extLst>
          </p:cNvPr>
          <p:cNvSpPr>
            <a:spLocks noGrp="1"/>
          </p:cNvSpPr>
          <p:nvPr>
            <p:ph type="body" sz="quarter" idx="77" hasCustomPrompt="1"/>
          </p:nvPr>
        </p:nvSpPr>
        <p:spPr>
          <a:xfrm>
            <a:off x="6211888"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it-IT" err="1"/>
              <a:t>Firstname</a:t>
            </a:r>
            <a:r>
              <a:rPr lang="it-IT"/>
              <a:t> </a:t>
            </a:r>
            <a:r>
              <a:rPr lang="it-IT" err="1"/>
              <a:t>Lastname</a:t>
            </a:r>
            <a:endParaRPr lang="it-IT"/>
          </a:p>
        </p:txBody>
      </p:sp>
      <p:sp>
        <p:nvSpPr>
          <p:cNvPr id="111" name="Text Placeholder 17">
            <a:extLst>
              <a:ext uri="{FF2B5EF4-FFF2-40B4-BE49-F238E27FC236}">
                <a16:creationId xmlns:a16="http://schemas.microsoft.com/office/drawing/2014/main" id="{975635CB-AC22-40BF-A843-11EE49D41478}"/>
              </a:ext>
            </a:extLst>
          </p:cNvPr>
          <p:cNvSpPr>
            <a:spLocks noGrp="1"/>
          </p:cNvSpPr>
          <p:nvPr>
            <p:ph type="body" sz="quarter" idx="76" hasCustomPrompt="1"/>
          </p:nvPr>
        </p:nvSpPr>
        <p:spPr>
          <a:xfrm>
            <a:off x="6211888"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it-IT"/>
              <a:t>Position title</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5973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it-IT"/>
              <a:t>Person</a:t>
            </a:r>
          </a:p>
        </p:txBody>
      </p:sp>
      <p:sp>
        <p:nvSpPr>
          <p:cNvPr id="115" name="Text Placeholder 17">
            <a:extLst>
              <a:ext uri="{FF2B5EF4-FFF2-40B4-BE49-F238E27FC236}">
                <a16:creationId xmlns:a16="http://schemas.microsoft.com/office/drawing/2014/main" id="{5B08EEF1-2090-4FAE-AC3E-FFAC897FCEA8}"/>
              </a:ext>
            </a:extLst>
          </p:cNvPr>
          <p:cNvSpPr>
            <a:spLocks noGrp="1"/>
          </p:cNvSpPr>
          <p:nvPr>
            <p:ph type="body" sz="quarter" idx="80" hasCustomPrompt="1"/>
          </p:nvPr>
        </p:nvSpPr>
        <p:spPr>
          <a:xfrm>
            <a:off x="805973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it-IT" err="1"/>
              <a:t>Firstname</a:t>
            </a:r>
            <a:r>
              <a:rPr lang="it-IT"/>
              <a:t> </a:t>
            </a:r>
            <a:r>
              <a:rPr lang="it-IT" err="1"/>
              <a:t>Lastname</a:t>
            </a:r>
            <a:endParaRPr lang="it-IT"/>
          </a:p>
        </p:txBody>
      </p:sp>
      <p:sp>
        <p:nvSpPr>
          <p:cNvPr id="114" name="Text Placeholder 17">
            <a:extLst>
              <a:ext uri="{FF2B5EF4-FFF2-40B4-BE49-F238E27FC236}">
                <a16:creationId xmlns:a16="http://schemas.microsoft.com/office/drawing/2014/main" id="{3C08BCDD-2691-4AF7-A41E-E91D54C11EA4}"/>
              </a:ext>
            </a:extLst>
          </p:cNvPr>
          <p:cNvSpPr>
            <a:spLocks noGrp="1"/>
          </p:cNvSpPr>
          <p:nvPr>
            <p:ph type="body" sz="quarter" idx="79" hasCustomPrompt="1"/>
          </p:nvPr>
        </p:nvSpPr>
        <p:spPr>
          <a:xfrm>
            <a:off x="805973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it-IT"/>
              <a:t>Position title</a:t>
            </a:r>
          </a:p>
        </p:txBody>
      </p:sp>
      <p:sp>
        <p:nvSpPr>
          <p:cNvPr id="116" name="Picture Placeholder 2">
            <a:extLst>
              <a:ext uri="{FF2B5EF4-FFF2-40B4-BE49-F238E27FC236}">
                <a16:creationId xmlns:a16="http://schemas.microsoft.com/office/drawing/2014/main" id="{9CB52F2D-7A68-4FFC-9178-804A881AE302}"/>
              </a:ext>
            </a:extLst>
          </p:cNvPr>
          <p:cNvSpPr>
            <a:spLocks noGrp="1"/>
          </p:cNvSpPr>
          <p:nvPr>
            <p:ph type="pic" sz="quarter" idx="81" hasCustomPrompt="1"/>
          </p:nvPr>
        </p:nvSpPr>
        <p:spPr>
          <a:xfrm>
            <a:off x="8059738"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it-IT"/>
              <a:t>Person</a:t>
            </a:r>
          </a:p>
        </p:txBody>
      </p:sp>
      <p:sp>
        <p:nvSpPr>
          <p:cNvPr id="118" name="Text Placeholder 17">
            <a:extLst>
              <a:ext uri="{FF2B5EF4-FFF2-40B4-BE49-F238E27FC236}">
                <a16:creationId xmlns:a16="http://schemas.microsoft.com/office/drawing/2014/main" id="{5397A6B8-13D3-476E-955F-CC207462FDF5}"/>
              </a:ext>
            </a:extLst>
          </p:cNvPr>
          <p:cNvSpPr>
            <a:spLocks noGrp="1"/>
          </p:cNvSpPr>
          <p:nvPr>
            <p:ph type="body" sz="quarter" idx="83" hasCustomPrompt="1"/>
          </p:nvPr>
        </p:nvSpPr>
        <p:spPr>
          <a:xfrm>
            <a:off x="8059738"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it-IT" err="1"/>
              <a:t>Firstname</a:t>
            </a:r>
            <a:r>
              <a:rPr lang="it-IT"/>
              <a:t> </a:t>
            </a:r>
            <a:r>
              <a:rPr lang="it-IT" err="1"/>
              <a:t>Lastname</a:t>
            </a:r>
            <a:endParaRPr lang="it-IT"/>
          </a:p>
        </p:txBody>
      </p:sp>
      <p:sp>
        <p:nvSpPr>
          <p:cNvPr id="117" name="Text Placeholder 17">
            <a:extLst>
              <a:ext uri="{FF2B5EF4-FFF2-40B4-BE49-F238E27FC236}">
                <a16:creationId xmlns:a16="http://schemas.microsoft.com/office/drawing/2014/main" id="{1E422504-E303-4775-96E5-CDFBC2296ACE}"/>
              </a:ext>
            </a:extLst>
          </p:cNvPr>
          <p:cNvSpPr>
            <a:spLocks noGrp="1"/>
          </p:cNvSpPr>
          <p:nvPr>
            <p:ph type="body" sz="quarter" idx="82" hasCustomPrompt="1"/>
          </p:nvPr>
        </p:nvSpPr>
        <p:spPr>
          <a:xfrm>
            <a:off x="8059738"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it-IT"/>
              <a:t>Position title</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991076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it-IT"/>
              <a:t>Person</a:t>
            </a:r>
          </a:p>
        </p:txBody>
      </p:sp>
      <p:sp>
        <p:nvSpPr>
          <p:cNvPr id="121" name="Text Placeholder 17">
            <a:extLst>
              <a:ext uri="{FF2B5EF4-FFF2-40B4-BE49-F238E27FC236}">
                <a16:creationId xmlns:a16="http://schemas.microsoft.com/office/drawing/2014/main" id="{255BDC5E-237D-43C8-A260-67FBC77B0827}"/>
              </a:ext>
            </a:extLst>
          </p:cNvPr>
          <p:cNvSpPr>
            <a:spLocks noGrp="1"/>
          </p:cNvSpPr>
          <p:nvPr>
            <p:ph type="body" sz="quarter" idx="86" hasCustomPrompt="1"/>
          </p:nvPr>
        </p:nvSpPr>
        <p:spPr>
          <a:xfrm>
            <a:off x="991076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it-IT" err="1"/>
              <a:t>Firstname</a:t>
            </a:r>
            <a:r>
              <a:rPr lang="it-IT"/>
              <a:t> </a:t>
            </a:r>
            <a:r>
              <a:rPr lang="it-IT" err="1"/>
              <a:t>Lastname</a:t>
            </a:r>
            <a:endParaRPr lang="it-IT"/>
          </a:p>
        </p:txBody>
      </p:sp>
      <p:sp>
        <p:nvSpPr>
          <p:cNvPr id="120" name="Text Placeholder 17">
            <a:extLst>
              <a:ext uri="{FF2B5EF4-FFF2-40B4-BE49-F238E27FC236}">
                <a16:creationId xmlns:a16="http://schemas.microsoft.com/office/drawing/2014/main" id="{78D758A1-4B6F-4B0F-B561-8A5C8AE2A7CD}"/>
              </a:ext>
            </a:extLst>
          </p:cNvPr>
          <p:cNvSpPr>
            <a:spLocks noGrp="1"/>
          </p:cNvSpPr>
          <p:nvPr>
            <p:ph type="body" sz="quarter" idx="85" hasCustomPrompt="1"/>
          </p:nvPr>
        </p:nvSpPr>
        <p:spPr>
          <a:xfrm>
            <a:off x="991076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it-IT"/>
              <a:t>Position title</a:t>
            </a:r>
          </a:p>
        </p:txBody>
      </p:sp>
      <p:sp>
        <p:nvSpPr>
          <p:cNvPr id="122" name="Picture Placeholder 2">
            <a:extLst>
              <a:ext uri="{FF2B5EF4-FFF2-40B4-BE49-F238E27FC236}">
                <a16:creationId xmlns:a16="http://schemas.microsoft.com/office/drawing/2014/main" id="{82B0B00E-3F93-46FF-912B-59CB8675DE2A}"/>
              </a:ext>
            </a:extLst>
          </p:cNvPr>
          <p:cNvSpPr>
            <a:spLocks noGrp="1"/>
          </p:cNvSpPr>
          <p:nvPr>
            <p:ph type="pic" sz="quarter" idx="87" hasCustomPrompt="1"/>
          </p:nvPr>
        </p:nvSpPr>
        <p:spPr>
          <a:xfrm>
            <a:off x="9910763"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it-IT"/>
              <a:t>Person</a:t>
            </a:r>
          </a:p>
        </p:txBody>
      </p:sp>
      <p:sp>
        <p:nvSpPr>
          <p:cNvPr id="124" name="Text Placeholder 17">
            <a:extLst>
              <a:ext uri="{FF2B5EF4-FFF2-40B4-BE49-F238E27FC236}">
                <a16:creationId xmlns:a16="http://schemas.microsoft.com/office/drawing/2014/main" id="{7BAFC583-D5A0-4ABC-9964-5D972B3932B1}"/>
              </a:ext>
            </a:extLst>
          </p:cNvPr>
          <p:cNvSpPr>
            <a:spLocks noGrp="1"/>
          </p:cNvSpPr>
          <p:nvPr>
            <p:ph type="body" sz="quarter" idx="89" hasCustomPrompt="1"/>
          </p:nvPr>
        </p:nvSpPr>
        <p:spPr>
          <a:xfrm>
            <a:off x="9910763"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it-IT" err="1"/>
              <a:t>Firstname</a:t>
            </a:r>
            <a:r>
              <a:rPr lang="it-IT"/>
              <a:t> </a:t>
            </a:r>
            <a:r>
              <a:rPr lang="it-IT" err="1"/>
              <a:t>Lastname</a:t>
            </a:r>
            <a:endParaRPr lang="it-IT"/>
          </a:p>
        </p:txBody>
      </p:sp>
      <p:sp>
        <p:nvSpPr>
          <p:cNvPr id="123" name="Text Placeholder 17">
            <a:extLst>
              <a:ext uri="{FF2B5EF4-FFF2-40B4-BE49-F238E27FC236}">
                <a16:creationId xmlns:a16="http://schemas.microsoft.com/office/drawing/2014/main" id="{35BE1316-440D-4B2F-90B1-C60EC44F780A}"/>
              </a:ext>
            </a:extLst>
          </p:cNvPr>
          <p:cNvSpPr>
            <a:spLocks noGrp="1"/>
          </p:cNvSpPr>
          <p:nvPr>
            <p:ph type="body" sz="quarter" idx="88" hasCustomPrompt="1"/>
          </p:nvPr>
        </p:nvSpPr>
        <p:spPr>
          <a:xfrm>
            <a:off x="9910763"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it-IT"/>
              <a:t>Position title</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it-IT"/>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it-IT" smtClean="0"/>
              <a:pPr/>
              <a:t>‹#›</a:t>
            </a:fld>
            <a:endParaRPr lang="it-IT"/>
          </a:p>
        </p:txBody>
      </p:sp>
    </p:spTree>
    <p:extLst>
      <p:ext uri="{BB962C8B-B14F-4D97-AF65-F5344CB8AC3E}">
        <p14:creationId xmlns:p14="http://schemas.microsoft.com/office/powerpoint/2010/main" val="21545257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 x Logo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4" cy="532800"/>
          </a:xfrm>
        </p:spPr>
        <p:txBody>
          <a:bodyPr/>
          <a:lstStyle/>
          <a:p>
            <a:r>
              <a:rPr lang="it-IT"/>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it-IT"/>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2" y="2277976"/>
            <a:ext cx="1620838"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it-IT"/>
              <a:t>Logo</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2509838"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it-IT"/>
              <a:t>Logo</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8"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it-IT"/>
              <a:t>Logo</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4361699"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it-IT"/>
              <a:t>Logo</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57688"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it-IT"/>
              <a:t>Logo</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6218322"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it-IT"/>
              <a:t>Logo</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8322"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it-IT"/>
              <a:t>Logo</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8062164"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it-IT"/>
              <a:t>Logo</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62164"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it-IT"/>
              <a:t>Logo</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658812" y="3812206"/>
            <a:ext cx="1620838"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it-IT"/>
              <a:t>Logo</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it-IT"/>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it-IT" smtClean="0"/>
              <a:pPr/>
              <a:t>‹#›</a:t>
            </a:fld>
            <a:endParaRPr lang="it-IT"/>
          </a:p>
        </p:txBody>
      </p:sp>
      <p:sp>
        <p:nvSpPr>
          <p:cNvPr id="16" name="Picture Placeholder 2">
            <a:extLst>
              <a:ext uri="{FF2B5EF4-FFF2-40B4-BE49-F238E27FC236}">
                <a16:creationId xmlns:a16="http://schemas.microsoft.com/office/drawing/2014/main" id="{4E5F37FC-1E52-4ADB-9749-D7275817B623}"/>
              </a:ext>
            </a:extLst>
          </p:cNvPr>
          <p:cNvSpPr>
            <a:spLocks noGrp="1"/>
          </p:cNvSpPr>
          <p:nvPr>
            <p:ph type="pic" sz="quarter" idx="92" hasCustomPrompt="1"/>
          </p:nvPr>
        </p:nvSpPr>
        <p:spPr>
          <a:xfrm>
            <a:off x="9906006"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it-IT"/>
              <a:t>Logo</a:t>
            </a:r>
          </a:p>
        </p:txBody>
      </p:sp>
      <p:sp>
        <p:nvSpPr>
          <p:cNvPr id="17" name="Picture Placeholder 2">
            <a:extLst>
              <a:ext uri="{FF2B5EF4-FFF2-40B4-BE49-F238E27FC236}">
                <a16:creationId xmlns:a16="http://schemas.microsoft.com/office/drawing/2014/main" id="{1CD22332-EF6C-44AE-82B5-52E7D5618C89}"/>
              </a:ext>
            </a:extLst>
          </p:cNvPr>
          <p:cNvSpPr>
            <a:spLocks noGrp="1"/>
          </p:cNvSpPr>
          <p:nvPr>
            <p:ph type="pic" sz="quarter" idx="93" hasCustomPrompt="1"/>
          </p:nvPr>
        </p:nvSpPr>
        <p:spPr>
          <a:xfrm>
            <a:off x="9906006"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it-IT"/>
              <a:t>Logo</a:t>
            </a:r>
          </a:p>
        </p:txBody>
      </p:sp>
    </p:spTree>
    <p:extLst>
      <p:ext uri="{BB962C8B-B14F-4D97-AF65-F5344CB8AC3E}">
        <p14:creationId xmlns:p14="http://schemas.microsoft.com/office/powerpoint/2010/main" val="35678625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it-IT"/>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798"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0300"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it-IT"/>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it-IT" smtClean="0"/>
              <a:pPr/>
              <a:t>‹#›</a:t>
            </a:fld>
            <a:endParaRPr lang="it-IT"/>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5040000"/>
            <a:ext cx="53170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it-IT"/>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6227242" y="5040000"/>
            <a:ext cx="5305946"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it-IT"/>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it-IT"/>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3" y="5544000"/>
            <a:ext cx="5317087" cy="619902"/>
          </a:xfrm>
        </p:spPr>
        <p:txBody>
          <a:bodyPr/>
          <a:lstStyle>
            <a:lvl1pPr>
              <a:defRPr sz="1600"/>
            </a:lvl1pPr>
            <a:lvl2pPr>
              <a:defRPr sz="1600"/>
            </a:lvl2pPr>
            <a:lvl3pPr>
              <a:defRPr sz="1600"/>
            </a:lvl3pPr>
            <a:lvl4pPr>
              <a:defRPr sz="1600"/>
            </a:lvl4pPr>
            <a:lvl5pPr>
              <a:defRPr sz="2400"/>
            </a:lvl5pPr>
          </a:lstStyle>
          <a:p>
            <a:pPr lvl="0"/>
            <a:r>
              <a:rPr lang="it-IT"/>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6211270" y="5544000"/>
            <a:ext cx="5321917" cy="621850"/>
          </a:xfrm>
        </p:spPr>
        <p:txBody>
          <a:bodyPr/>
          <a:lstStyle>
            <a:lvl1pPr>
              <a:defRPr sz="1600"/>
            </a:lvl1pPr>
            <a:lvl2pPr>
              <a:defRPr sz="1600"/>
            </a:lvl2pPr>
            <a:lvl3pPr>
              <a:defRPr sz="1600"/>
            </a:lvl3pPr>
            <a:lvl4pPr>
              <a:defRPr sz="1600"/>
            </a:lvl4pPr>
            <a:lvl5pPr>
              <a:defRPr sz="2400"/>
            </a:lvl5pPr>
          </a:lstStyle>
          <a:p>
            <a:pPr lvl="0"/>
            <a:r>
              <a:rPr lang="it-IT"/>
              <a:t>16pt supporting copy approx. 25 words</a:t>
            </a:r>
          </a:p>
        </p:txBody>
      </p:sp>
      <p:sp>
        <p:nvSpPr>
          <p:cNvPr id="14" name="Copyright">
            <a:extLst>
              <a:ext uri="{FF2B5EF4-FFF2-40B4-BE49-F238E27FC236}">
                <a16:creationId xmlns:a16="http://schemas.microsoft.com/office/drawing/2014/main" id="{5483EB19-998C-4763-8E8E-E11ED37F0FB8}"/>
              </a:ext>
            </a:extLst>
          </p:cNvPr>
          <p:cNvSpPr>
            <a:spLocks noGrp="1"/>
          </p:cNvSpPr>
          <p:nvPr>
            <p:ph type="body" sz="quarter" idx="29" hasCustomPrompt="1"/>
          </p:nvPr>
        </p:nvSpPr>
        <p:spPr>
          <a:xfrm rot="16200000">
            <a:off x="9883356" y="320749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15" name="Copyright">
            <a:extLst>
              <a:ext uri="{FF2B5EF4-FFF2-40B4-BE49-F238E27FC236}">
                <a16:creationId xmlns:a16="http://schemas.microsoft.com/office/drawing/2014/main" id="{50EF55B1-84B6-47C6-A9DD-73DF3C7CB8DB}"/>
              </a:ext>
            </a:extLst>
          </p:cNvPr>
          <p:cNvSpPr>
            <a:spLocks noGrp="1"/>
          </p:cNvSpPr>
          <p:nvPr>
            <p:ph type="body" sz="quarter" idx="30" hasCustomPrompt="1"/>
          </p:nvPr>
        </p:nvSpPr>
        <p:spPr>
          <a:xfrm rot="16200000">
            <a:off x="4332636" y="320749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14737773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it-IT"/>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8"/>
            <a:ext cx="34704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4359214" y="1811338"/>
            <a:ext cx="3471986"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it-IT"/>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it-IT" smtClean="0"/>
              <a:pPr/>
              <a:t>‹#›</a:t>
            </a:fld>
            <a:endParaRPr lang="it-IT"/>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8062913" y="1811338"/>
            <a:ext cx="3470275" cy="2160000"/>
          </a:xfrm>
          <a:solidFill>
            <a:schemeClr val="bg1">
              <a:lumMod val="95000"/>
            </a:schemeClr>
          </a:solidFill>
        </p:spPr>
        <p:txBody>
          <a:bodyPr tIns="504000" anchor="ctr"/>
          <a:lstStyle>
            <a:lvl1pPr marL="0" indent="0" algn="ctr">
              <a:lnSpc>
                <a:spcPct val="80000"/>
              </a:lnSpc>
              <a:spcAft>
                <a:spcPts val="0"/>
              </a:spcAft>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4176000"/>
            <a:ext cx="34686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it-IT"/>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4359152" y="4176000"/>
            <a:ext cx="3471986"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it-IT"/>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8062913" y="4176000"/>
            <a:ext cx="3468687"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it-IT"/>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it-IT"/>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4680001"/>
            <a:ext cx="3468686"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it-IT"/>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4356101" y="4680000"/>
            <a:ext cx="3473450"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it-IT"/>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8059738" y="4680000"/>
            <a:ext cx="347345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it-IT"/>
              <a:t>16pt supporting copy approx. 25 words</a:t>
            </a:r>
          </a:p>
        </p:txBody>
      </p:sp>
      <p:sp>
        <p:nvSpPr>
          <p:cNvPr id="21" name="Copyright">
            <a:extLst>
              <a:ext uri="{FF2B5EF4-FFF2-40B4-BE49-F238E27FC236}">
                <a16:creationId xmlns:a16="http://schemas.microsoft.com/office/drawing/2014/main" id="{7597ACA5-BAFF-4F69-A27C-CC42E930FC5A}"/>
              </a:ext>
            </a:extLst>
          </p:cNvPr>
          <p:cNvSpPr>
            <a:spLocks noGrp="1"/>
          </p:cNvSpPr>
          <p:nvPr>
            <p:ph type="body" sz="quarter" idx="65" hasCustomPrompt="1"/>
          </p:nvPr>
        </p:nvSpPr>
        <p:spPr>
          <a:xfrm rot="16200000">
            <a:off x="10438597" y="2960733"/>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22" name="Copyright">
            <a:extLst>
              <a:ext uri="{FF2B5EF4-FFF2-40B4-BE49-F238E27FC236}">
                <a16:creationId xmlns:a16="http://schemas.microsoft.com/office/drawing/2014/main" id="{727AEC6E-0B13-4AE0-963F-9E317D70C9CF}"/>
              </a:ext>
            </a:extLst>
          </p:cNvPr>
          <p:cNvSpPr>
            <a:spLocks noGrp="1"/>
          </p:cNvSpPr>
          <p:nvPr>
            <p:ph type="body" sz="quarter" idx="30" hasCustomPrompt="1"/>
          </p:nvPr>
        </p:nvSpPr>
        <p:spPr>
          <a:xfrm rot="16200000">
            <a:off x="6729012" y="2960733"/>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23" name="Copyright">
            <a:extLst>
              <a:ext uri="{FF2B5EF4-FFF2-40B4-BE49-F238E27FC236}">
                <a16:creationId xmlns:a16="http://schemas.microsoft.com/office/drawing/2014/main" id="{0886C253-7D1A-44B3-BD61-DA9FCBA67F6C}"/>
              </a:ext>
            </a:extLst>
          </p:cNvPr>
          <p:cNvSpPr>
            <a:spLocks noGrp="1"/>
          </p:cNvSpPr>
          <p:nvPr>
            <p:ph type="body" sz="quarter" idx="66" hasCustomPrompt="1"/>
          </p:nvPr>
        </p:nvSpPr>
        <p:spPr>
          <a:xfrm rot="16200000">
            <a:off x="3013500" y="2960733"/>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37552780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it-IT"/>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8"/>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3459600" y="1811338"/>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it-IT"/>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it-IT" smtClean="0"/>
              <a:pPr/>
              <a:t>‹#›</a:t>
            </a:fld>
            <a:endParaRPr lang="it-IT"/>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6212402" y="1811338"/>
            <a:ext cx="2520000" cy="2160000"/>
          </a:xfrm>
          <a:solidFill>
            <a:schemeClr val="bg1">
              <a:lumMod val="95000"/>
            </a:schemeClr>
          </a:solidFill>
        </p:spPr>
        <p:txBody>
          <a:bodyPr tIns="504000" anchor="ctr"/>
          <a:lstStyle>
            <a:lvl1pPr marL="0" indent="0" algn="ctr">
              <a:lnSpc>
                <a:spcPct val="80000"/>
              </a:lnSpc>
              <a:spcAft>
                <a:spcPts val="0"/>
              </a:spcAft>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it-IT"/>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3459600"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it-IT"/>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6212402" y="4176000"/>
            <a:ext cx="2520000"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it-IT"/>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it-IT"/>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4680001"/>
            <a:ext cx="2520000"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it-IT"/>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3459600" y="4680000"/>
            <a:ext cx="2520000"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it-IT"/>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6209227" y="4680000"/>
            <a:ext cx="252000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it-IT"/>
              <a:t>16pt supporting copy approx. 25 words</a:t>
            </a:r>
          </a:p>
        </p:txBody>
      </p:sp>
      <p:sp>
        <p:nvSpPr>
          <p:cNvPr id="22" name="Picture Placeholder 5">
            <a:extLst>
              <a:ext uri="{FF2B5EF4-FFF2-40B4-BE49-F238E27FC236}">
                <a16:creationId xmlns:a16="http://schemas.microsoft.com/office/drawing/2014/main" id="{28CE1F51-26D3-4AFF-AC64-50FE35F0F898}"/>
              </a:ext>
            </a:extLst>
          </p:cNvPr>
          <p:cNvSpPr>
            <a:spLocks noGrp="1"/>
          </p:cNvSpPr>
          <p:nvPr>
            <p:ph type="pic" sz="quarter" idx="65" hasCustomPrompt="1"/>
          </p:nvPr>
        </p:nvSpPr>
        <p:spPr>
          <a:xfrm>
            <a:off x="9013188" y="1811338"/>
            <a:ext cx="2520000" cy="2160000"/>
          </a:xfrm>
          <a:solidFill>
            <a:schemeClr val="bg1">
              <a:lumMod val="95000"/>
            </a:schemeClr>
          </a:solidFill>
        </p:spPr>
        <p:txBody>
          <a:bodyPr tIns="504000" anchor="ctr"/>
          <a:lstStyle>
            <a:lvl1pPr marL="0" indent="0" algn="ctr">
              <a:lnSpc>
                <a:spcPct val="80000"/>
              </a:lnSpc>
              <a:spcAft>
                <a:spcPts val="0"/>
              </a:spcAft>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4" name="Text Placeholder 18">
            <a:extLst>
              <a:ext uri="{FF2B5EF4-FFF2-40B4-BE49-F238E27FC236}">
                <a16:creationId xmlns:a16="http://schemas.microsoft.com/office/drawing/2014/main" id="{BBD421C5-4249-46AF-A7DF-D2B7BC25117C}"/>
              </a:ext>
            </a:extLst>
          </p:cNvPr>
          <p:cNvSpPr>
            <a:spLocks noGrp="1"/>
          </p:cNvSpPr>
          <p:nvPr>
            <p:ph type="body" sz="quarter" idx="67" hasCustomPrompt="1"/>
          </p:nvPr>
        </p:nvSpPr>
        <p:spPr>
          <a:xfrm>
            <a:off x="9013188" y="4176000"/>
            <a:ext cx="2520000"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it-IT"/>
              <a:t>Optional heading</a:t>
            </a:r>
          </a:p>
        </p:txBody>
      </p:sp>
      <p:sp>
        <p:nvSpPr>
          <p:cNvPr id="25" name="Text Placeholder 17">
            <a:extLst>
              <a:ext uri="{FF2B5EF4-FFF2-40B4-BE49-F238E27FC236}">
                <a16:creationId xmlns:a16="http://schemas.microsoft.com/office/drawing/2014/main" id="{F5A65D52-EABA-4531-B02D-B641D9A8B78E}"/>
              </a:ext>
            </a:extLst>
          </p:cNvPr>
          <p:cNvSpPr>
            <a:spLocks noGrp="1"/>
          </p:cNvSpPr>
          <p:nvPr>
            <p:ph type="body" sz="quarter" idx="68" hasCustomPrompt="1"/>
          </p:nvPr>
        </p:nvSpPr>
        <p:spPr>
          <a:xfrm>
            <a:off x="9010013" y="4680000"/>
            <a:ext cx="252000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it-IT"/>
              <a:t>16pt supporting copy approx. 25 words</a:t>
            </a:r>
          </a:p>
        </p:txBody>
      </p:sp>
      <p:sp>
        <p:nvSpPr>
          <p:cNvPr id="26" name="Copyright">
            <a:extLst>
              <a:ext uri="{FF2B5EF4-FFF2-40B4-BE49-F238E27FC236}">
                <a16:creationId xmlns:a16="http://schemas.microsoft.com/office/drawing/2014/main" id="{DAA6FF9A-F009-49E2-9244-B19010D14F35}"/>
              </a:ext>
            </a:extLst>
          </p:cNvPr>
          <p:cNvSpPr>
            <a:spLocks noGrp="1"/>
          </p:cNvSpPr>
          <p:nvPr>
            <p:ph type="body" sz="quarter" idx="69" hasCustomPrompt="1"/>
          </p:nvPr>
        </p:nvSpPr>
        <p:spPr>
          <a:xfrm rot="16200000">
            <a:off x="10429452" y="2954637"/>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28" name="Picture Placeholder 5">
            <a:extLst>
              <a:ext uri="{FF2B5EF4-FFF2-40B4-BE49-F238E27FC236}">
                <a16:creationId xmlns:a16="http://schemas.microsoft.com/office/drawing/2014/main" id="{ED5DFF67-256E-4BA0-B43C-D5CBD4D62F64}"/>
              </a:ext>
            </a:extLst>
          </p:cNvPr>
          <p:cNvSpPr>
            <a:spLocks noGrp="1"/>
          </p:cNvSpPr>
          <p:nvPr>
            <p:ph type="pic" sz="quarter" idx="70" hasCustomPrompt="1"/>
          </p:nvPr>
        </p:nvSpPr>
        <p:spPr>
          <a:xfrm>
            <a:off x="9013188" y="1805242"/>
            <a:ext cx="2520000" cy="2160000"/>
          </a:xfrm>
          <a:solidFill>
            <a:schemeClr val="bg1">
              <a:lumMod val="95000"/>
            </a:schemeClr>
          </a:solidFill>
        </p:spPr>
        <p:txBody>
          <a:bodyPr tIns="504000" anchor="ctr"/>
          <a:lstStyle>
            <a:lvl1pPr marL="0" indent="0" algn="ctr">
              <a:lnSpc>
                <a:spcPct val="80000"/>
              </a:lnSpc>
              <a:spcAft>
                <a:spcPts val="0"/>
              </a:spcAft>
              <a:buNone/>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9" name="Copyright">
            <a:extLst>
              <a:ext uri="{FF2B5EF4-FFF2-40B4-BE49-F238E27FC236}">
                <a16:creationId xmlns:a16="http://schemas.microsoft.com/office/drawing/2014/main" id="{4646808F-ADC5-496F-BB90-E0DFAD28C2F4}"/>
              </a:ext>
            </a:extLst>
          </p:cNvPr>
          <p:cNvSpPr>
            <a:spLocks noGrp="1"/>
          </p:cNvSpPr>
          <p:nvPr>
            <p:ph type="body" sz="quarter" idx="71" hasCustomPrompt="1"/>
          </p:nvPr>
        </p:nvSpPr>
        <p:spPr>
          <a:xfrm rot="16200000">
            <a:off x="10429452" y="2948541"/>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30" name="Copyright">
            <a:extLst>
              <a:ext uri="{FF2B5EF4-FFF2-40B4-BE49-F238E27FC236}">
                <a16:creationId xmlns:a16="http://schemas.microsoft.com/office/drawing/2014/main" id="{B341DC74-1817-47AE-AD29-20A16E784251}"/>
              </a:ext>
            </a:extLst>
          </p:cNvPr>
          <p:cNvSpPr>
            <a:spLocks noGrp="1"/>
          </p:cNvSpPr>
          <p:nvPr>
            <p:ph type="body" sz="quarter" idx="72" hasCustomPrompt="1"/>
          </p:nvPr>
        </p:nvSpPr>
        <p:spPr>
          <a:xfrm rot="16200000">
            <a:off x="7615979" y="2948541"/>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31" name="Copyright">
            <a:extLst>
              <a:ext uri="{FF2B5EF4-FFF2-40B4-BE49-F238E27FC236}">
                <a16:creationId xmlns:a16="http://schemas.microsoft.com/office/drawing/2014/main" id="{489578E9-FF2D-4ED4-A34F-254B0035111E}"/>
              </a:ext>
            </a:extLst>
          </p:cNvPr>
          <p:cNvSpPr>
            <a:spLocks noGrp="1"/>
          </p:cNvSpPr>
          <p:nvPr>
            <p:ph type="body" sz="quarter" idx="73" hasCustomPrompt="1"/>
          </p:nvPr>
        </p:nvSpPr>
        <p:spPr>
          <a:xfrm rot="16200000">
            <a:off x="4879043" y="2948541"/>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32" name="Copyright">
            <a:extLst>
              <a:ext uri="{FF2B5EF4-FFF2-40B4-BE49-F238E27FC236}">
                <a16:creationId xmlns:a16="http://schemas.microsoft.com/office/drawing/2014/main" id="{F9BE0760-36BE-4E10-A52A-31801D404376}"/>
              </a:ext>
            </a:extLst>
          </p:cNvPr>
          <p:cNvSpPr>
            <a:spLocks noGrp="1"/>
          </p:cNvSpPr>
          <p:nvPr>
            <p:ph type="body" sz="quarter" idx="74" hasCustomPrompt="1"/>
          </p:nvPr>
        </p:nvSpPr>
        <p:spPr>
          <a:xfrm rot="16200000">
            <a:off x="2065570" y="2948541"/>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30694096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it-IT"/>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4" y="2804400"/>
            <a:ext cx="3276000" cy="820800"/>
          </a:xfrm>
        </p:spPr>
        <p:txBody>
          <a:bodyPr/>
          <a:lstStyle>
            <a:lvl1pPr marL="0" indent="0">
              <a:buNone/>
              <a:tabLst/>
              <a:defRPr>
                <a:solidFill>
                  <a:schemeClr val="accent1"/>
                </a:solidFill>
              </a:defRPr>
            </a:lvl1pPr>
          </a:lstStyle>
          <a:p>
            <a:pPr lvl="0"/>
            <a:r>
              <a:rPr lang="it-IT"/>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032" y="2804400"/>
            <a:ext cx="3276000"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it-IT"/>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55502" y="2804400"/>
            <a:ext cx="3276000"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it-IT"/>
              <a:t>Large display copy, value statement</a:t>
            </a:r>
          </a:p>
        </p:txBody>
      </p:sp>
      <p:grpSp>
        <p:nvGrpSpPr>
          <p:cNvPr id="13" name="Group 12">
            <a:extLst>
              <a:ext uri="{FF2B5EF4-FFF2-40B4-BE49-F238E27FC236}">
                <a16:creationId xmlns:a16="http://schemas.microsoft.com/office/drawing/2014/main" id="{808EF2ED-36D2-4840-B9E1-0A9032B9864E}"/>
              </a:ext>
            </a:extLst>
          </p:cNvPr>
          <p:cNvGrpSpPr/>
          <p:nvPr userDrawn="1"/>
        </p:nvGrpSpPr>
        <p:grpSpPr>
          <a:xfrm>
            <a:off x="658813" y="2801257"/>
            <a:ext cx="7399484" cy="1872000"/>
            <a:chOff x="658813" y="2801257"/>
            <a:chExt cx="7399484" cy="3399517"/>
          </a:xfrm>
        </p:grpSpPr>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B6101D-722B-42FE-91FC-BE90AC17C2DF}"/>
                </a:ext>
              </a:extLst>
            </p:cNvPr>
            <p:cNvCxnSpPr>
              <a:cxnSpLocks/>
            </p:cNvCxnSpPr>
            <p:nvPr userDrawn="1"/>
          </p:nvCxnSpPr>
          <p:spPr>
            <a:xfrm>
              <a:off x="8058297"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4" y="3747600"/>
            <a:ext cx="3275434" cy="925657"/>
          </a:xfrm>
        </p:spPr>
        <p:txBody>
          <a:bodyPr/>
          <a:lstStyle>
            <a:lvl1pPr marL="0" indent="0">
              <a:buNone/>
              <a:defRPr sz="2000"/>
            </a:lvl1pPr>
          </a:lstStyle>
          <a:p>
            <a:pPr lvl="0"/>
            <a:r>
              <a:rPr lang="it-IT"/>
              <a:t>20pt body copy approximately</a:t>
            </a:r>
            <a:br>
              <a:rPr lang="en-GB"/>
            </a:br>
            <a:r>
              <a:rPr lang="it-IT"/>
              <a:t>15 words </a:t>
            </a:r>
            <a:r>
              <a:rPr lang="it-IT" err="1"/>
              <a:t>ut</a:t>
            </a:r>
            <a:r>
              <a:rPr lang="it-IT"/>
              <a:t> </a:t>
            </a:r>
            <a:r>
              <a:rPr lang="it-IT" err="1"/>
              <a:t>enim</a:t>
            </a:r>
            <a:r>
              <a:rPr lang="it-IT"/>
              <a:t> ad minima </a:t>
            </a:r>
            <a:r>
              <a:rPr lang="it-IT" err="1"/>
              <a:t>veniam</a:t>
            </a:r>
            <a:r>
              <a:rPr lang="it-IT"/>
              <a:t>, </a:t>
            </a:r>
            <a:r>
              <a:rPr lang="it-IT" err="1"/>
              <a:t>quis</a:t>
            </a:r>
            <a:r>
              <a:rPr lang="it-IT"/>
              <a:t> nostrum </a:t>
            </a:r>
            <a:r>
              <a:rPr lang="it-IT" err="1"/>
              <a:t>exer</a:t>
            </a:r>
            <a:r>
              <a:rPr lang="it-IT"/>
              <a:t> </a:t>
            </a:r>
            <a:r>
              <a:rPr lang="it-IT" err="1"/>
              <a:t>citat</a:t>
            </a:r>
            <a:endParaRPr lang="it-IT"/>
          </a:p>
          <a:p>
            <a:pPr lvl="0"/>
            <a:endParaRPr lang="it-IT"/>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032" y="3747600"/>
            <a:ext cx="3276000" cy="925657"/>
          </a:xfrm>
        </p:spPr>
        <p:txBody>
          <a:bodyPr/>
          <a:lstStyle>
            <a:lvl1pPr marL="0" indent="0">
              <a:buNone/>
              <a:defRPr sz="2000"/>
            </a:lvl1pPr>
          </a:lstStyle>
          <a:p>
            <a:pPr lvl="0"/>
            <a:r>
              <a:rPr lang="it-IT"/>
              <a:t>20pt body copy approximately</a:t>
            </a:r>
            <a:br>
              <a:rPr lang="en-GB"/>
            </a:br>
            <a:r>
              <a:rPr lang="it-IT"/>
              <a:t>15 words </a:t>
            </a:r>
            <a:r>
              <a:rPr lang="it-IT" err="1"/>
              <a:t>ut</a:t>
            </a:r>
            <a:r>
              <a:rPr lang="it-IT"/>
              <a:t> </a:t>
            </a:r>
            <a:r>
              <a:rPr lang="it-IT" err="1"/>
              <a:t>enim</a:t>
            </a:r>
            <a:r>
              <a:rPr lang="it-IT"/>
              <a:t> ad minima </a:t>
            </a:r>
            <a:r>
              <a:rPr lang="it-IT" err="1"/>
              <a:t>veniam</a:t>
            </a:r>
            <a:r>
              <a:rPr lang="it-IT"/>
              <a:t>, </a:t>
            </a:r>
            <a:r>
              <a:rPr lang="it-IT" err="1"/>
              <a:t>quis</a:t>
            </a:r>
            <a:r>
              <a:rPr lang="it-IT"/>
              <a:t> nostrum </a:t>
            </a:r>
            <a:r>
              <a:rPr lang="it-IT" err="1"/>
              <a:t>exer</a:t>
            </a:r>
            <a:r>
              <a:rPr lang="it-IT"/>
              <a:t> </a:t>
            </a:r>
            <a:r>
              <a:rPr lang="it-IT" err="1"/>
              <a:t>citat</a:t>
            </a:r>
            <a:endParaRPr lang="it-IT"/>
          </a:p>
          <a:p>
            <a:pPr lvl="0"/>
            <a:endParaRPr lang="it-IT"/>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55502" y="3747600"/>
            <a:ext cx="3276000" cy="925657"/>
          </a:xfrm>
        </p:spPr>
        <p:txBody>
          <a:bodyPr/>
          <a:lstStyle>
            <a:lvl1pPr marL="0" indent="0">
              <a:buNone/>
              <a:defRPr sz="2000"/>
            </a:lvl1pPr>
          </a:lstStyle>
          <a:p>
            <a:pPr lvl="0"/>
            <a:r>
              <a:rPr lang="it-IT"/>
              <a:t>20pt body copy approximately</a:t>
            </a:r>
            <a:br>
              <a:rPr lang="en-GB"/>
            </a:br>
            <a:r>
              <a:rPr lang="it-IT"/>
              <a:t>15 words </a:t>
            </a:r>
            <a:r>
              <a:rPr lang="it-IT" err="1"/>
              <a:t>ut</a:t>
            </a:r>
            <a:r>
              <a:rPr lang="it-IT"/>
              <a:t> </a:t>
            </a:r>
            <a:r>
              <a:rPr lang="it-IT" err="1"/>
              <a:t>enim</a:t>
            </a:r>
            <a:r>
              <a:rPr lang="it-IT"/>
              <a:t> ad minima </a:t>
            </a:r>
            <a:r>
              <a:rPr lang="it-IT" err="1"/>
              <a:t>veniam</a:t>
            </a:r>
            <a:r>
              <a:rPr lang="it-IT"/>
              <a:t>, </a:t>
            </a:r>
            <a:r>
              <a:rPr lang="it-IT" err="1"/>
              <a:t>quis</a:t>
            </a:r>
            <a:r>
              <a:rPr lang="it-IT"/>
              <a:t> nostrum </a:t>
            </a:r>
            <a:r>
              <a:rPr lang="it-IT" err="1"/>
              <a:t>exer</a:t>
            </a:r>
            <a:r>
              <a:rPr lang="it-IT"/>
              <a:t> </a:t>
            </a:r>
            <a:r>
              <a:rPr lang="it-IT" err="1"/>
              <a:t>citat</a:t>
            </a:r>
            <a:endParaRPr lang="it-IT"/>
          </a:p>
        </p:txBody>
      </p:sp>
      <p:sp>
        <p:nvSpPr>
          <p:cNvPr id="3" name="Footer Placeholder 2">
            <a:extLst>
              <a:ext uri="{FF2B5EF4-FFF2-40B4-BE49-F238E27FC236}">
                <a16:creationId xmlns:a16="http://schemas.microsoft.com/office/drawing/2014/main" id="{351227C5-83F5-4CE5-A066-ABCED3EA89D7}"/>
              </a:ext>
            </a:extLst>
          </p:cNvPr>
          <p:cNvSpPr>
            <a:spLocks noGrp="1"/>
          </p:cNvSpPr>
          <p:nvPr>
            <p:ph type="ftr" sz="quarter" idx="16"/>
          </p:nvPr>
        </p:nvSpPr>
        <p:spPr/>
        <p:txBody>
          <a:bodyPr/>
          <a:lstStyle/>
          <a:p>
            <a:endParaRPr lang="it-IT"/>
          </a:p>
        </p:txBody>
      </p:sp>
      <p:sp>
        <p:nvSpPr>
          <p:cNvPr id="5" name="Slide Number Placeholder 4">
            <a:extLst>
              <a:ext uri="{FF2B5EF4-FFF2-40B4-BE49-F238E27FC236}">
                <a16:creationId xmlns:a16="http://schemas.microsoft.com/office/drawing/2014/main" id="{1F877054-906F-4483-A462-E297703E3BE8}"/>
              </a:ext>
            </a:extLst>
          </p:cNvPr>
          <p:cNvSpPr>
            <a:spLocks noGrp="1"/>
          </p:cNvSpPr>
          <p:nvPr>
            <p:ph type="sldNum" sz="quarter" idx="17"/>
          </p:nvPr>
        </p:nvSpPr>
        <p:spPr/>
        <p:txBody>
          <a:bodyPr/>
          <a:lstStyle/>
          <a:p>
            <a:fld id="{1BE232AB-0B06-425F-9ADD-32A9A3D01189}" type="slidenum">
              <a:rPr lang="it-IT" smtClean="0"/>
              <a:pPr/>
              <a:t>‹#›</a:t>
            </a:fld>
            <a:endParaRPr lang="it-IT"/>
          </a:p>
        </p:txBody>
      </p:sp>
    </p:spTree>
    <p:extLst>
      <p:ext uri="{BB962C8B-B14F-4D97-AF65-F5344CB8AC3E}">
        <p14:creationId xmlns:p14="http://schemas.microsoft.com/office/powerpoint/2010/main" val="2241048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it-IT"/>
              <a:t>Slide title</a:t>
            </a:r>
          </a:p>
        </p:txBody>
      </p:sp>
      <p:sp>
        <p:nvSpPr>
          <p:cNvPr id="21" name="Text Placeholder 3">
            <a:extLst>
              <a:ext uri="{FF2B5EF4-FFF2-40B4-BE49-F238E27FC236}">
                <a16:creationId xmlns:a16="http://schemas.microsoft.com/office/drawing/2014/main" id="{A5A24406-0F34-44BC-B91E-8F2322E95E3E}"/>
              </a:ext>
            </a:extLst>
          </p:cNvPr>
          <p:cNvSpPr>
            <a:spLocks noGrp="1"/>
          </p:cNvSpPr>
          <p:nvPr>
            <p:ph type="body" sz="quarter" idx="15" hasCustomPrompt="1"/>
          </p:nvPr>
        </p:nvSpPr>
        <p:spPr>
          <a:xfrm>
            <a:off x="839437" y="3990406"/>
            <a:ext cx="4668956" cy="820800"/>
          </a:xfrm>
        </p:spPr>
        <p:txBody>
          <a:bodyPr/>
          <a:lstStyle>
            <a:lvl1pPr marL="0" indent="0">
              <a:buNone/>
              <a:defRPr>
                <a:solidFill>
                  <a:schemeClr val="accent1"/>
                </a:solidFill>
              </a:defRPr>
            </a:lvl1pPr>
          </a:lstStyle>
          <a:p>
            <a:pPr lvl="0"/>
            <a:r>
              <a:rPr lang="it-IT"/>
              <a:t>Large display copy, value statement</a:t>
            </a:r>
          </a:p>
        </p:txBody>
      </p:sp>
      <p:sp>
        <p:nvSpPr>
          <p:cNvPr id="22" name="Text Placeholder 5">
            <a:extLst>
              <a:ext uri="{FF2B5EF4-FFF2-40B4-BE49-F238E27FC236}">
                <a16:creationId xmlns:a16="http://schemas.microsoft.com/office/drawing/2014/main" id="{830F4158-415A-49A9-A700-8F5CE11B8734}"/>
              </a:ext>
            </a:extLst>
          </p:cNvPr>
          <p:cNvSpPr>
            <a:spLocks noGrp="1"/>
          </p:cNvSpPr>
          <p:nvPr>
            <p:ph type="body" sz="quarter" idx="16" hasCustomPrompt="1"/>
          </p:nvPr>
        </p:nvSpPr>
        <p:spPr>
          <a:xfrm>
            <a:off x="6383437" y="3990406"/>
            <a:ext cx="4668133"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it-IT"/>
              <a:t>Large display copy, value statement</a:t>
            </a:r>
          </a:p>
        </p:txBody>
      </p:sp>
      <p:cxnSp>
        <p:nvCxnSpPr>
          <p:cNvPr id="23" name="Straight Connector 22">
            <a:extLst>
              <a:ext uri="{FF2B5EF4-FFF2-40B4-BE49-F238E27FC236}">
                <a16:creationId xmlns:a16="http://schemas.microsoft.com/office/drawing/2014/main" id="{EFE09FC0-0358-4B7E-A8CA-686AB04A1F3D}"/>
              </a:ext>
            </a:extLst>
          </p:cNvPr>
          <p:cNvCxnSpPr>
            <a:cxnSpLocks/>
          </p:cNvCxnSpPr>
          <p:nvPr userDrawn="1"/>
        </p:nvCxnSpPr>
        <p:spPr>
          <a:xfrm>
            <a:off x="658568"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C51518F-8E5B-4C6F-92AA-D8E3AFC4E680}"/>
              </a:ext>
            </a:extLst>
          </p:cNvPr>
          <p:cNvCxnSpPr>
            <a:cxnSpLocks/>
          </p:cNvCxnSpPr>
          <p:nvPr userDrawn="1"/>
        </p:nvCxnSpPr>
        <p:spPr>
          <a:xfrm>
            <a:off x="6211647"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2C6E029F-3EE9-49EC-B5C4-06772A6A8EF3}"/>
              </a:ext>
            </a:extLst>
          </p:cNvPr>
          <p:cNvSpPr>
            <a:spLocks noGrp="1"/>
          </p:cNvSpPr>
          <p:nvPr>
            <p:ph type="body" sz="quarter" idx="17" hasCustomPrompt="1"/>
          </p:nvPr>
        </p:nvSpPr>
        <p:spPr>
          <a:xfrm>
            <a:off x="839437" y="4933606"/>
            <a:ext cx="4668149" cy="925657"/>
          </a:xfrm>
        </p:spPr>
        <p:txBody>
          <a:bodyPr/>
          <a:lstStyle>
            <a:lvl1pPr marL="0" indent="0">
              <a:buNone/>
              <a:defRPr sz="2000"/>
            </a:lvl1pPr>
          </a:lstStyle>
          <a:p>
            <a:pPr lvl="0"/>
            <a:r>
              <a:rPr lang="it-IT"/>
              <a:t>20pt body copy approximately</a:t>
            </a:r>
            <a:br>
              <a:rPr lang="en-GB"/>
            </a:br>
            <a:r>
              <a:rPr lang="it-IT"/>
              <a:t>15 words </a:t>
            </a:r>
            <a:r>
              <a:rPr lang="it-IT" err="1"/>
              <a:t>ut</a:t>
            </a:r>
            <a:r>
              <a:rPr lang="it-IT"/>
              <a:t> </a:t>
            </a:r>
            <a:r>
              <a:rPr lang="it-IT" err="1"/>
              <a:t>enim</a:t>
            </a:r>
            <a:r>
              <a:rPr lang="it-IT"/>
              <a:t> ad minima </a:t>
            </a:r>
            <a:r>
              <a:rPr lang="it-IT" err="1"/>
              <a:t>veniam</a:t>
            </a:r>
            <a:r>
              <a:rPr lang="it-IT"/>
              <a:t>, </a:t>
            </a:r>
            <a:r>
              <a:rPr lang="it-IT" err="1"/>
              <a:t>quis</a:t>
            </a:r>
            <a:r>
              <a:rPr lang="it-IT"/>
              <a:t> nostrum </a:t>
            </a:r>
            <a:r>
              <a:rPr lang="it-IT" err="1"/>
              <a:t>exer</a:t>
            </a:r>
            <a:r>
              <a:rPr lang="it-IT"/>
              <a:t> </a:t>
            </a:r>
            <a:r>
              <a:rPr lang="it-IT" err="1"/>
              <a:t>citat</a:t>
            </a:r>
            <a:endParaRPr lang="it-IT"/>
          </a:p>
          <a:p>
            <a:pPr lvl="0"/>
            <a:endParaRPr lang="it-IT"/>
          </a:p>
        </p:txBody>
      </p:sp>
      <p:sp>
        <p:nvSpPr>
          <p:cNvPr id="26" name="Text Placeholder 18">
            <a:extLst>
              <a:ext uri="{FF2B5EF4-FFF2-40B4-BE49-F238E27FC236}">
                <a16:creationId xmlns:a16="http://schemas.microsoft.com/office/drawing/2014/main" id="{6CBCB53F-8EB6-4E3E-98D4-4576BB6BD688}"/>
              </a:ext>
            </a:extLst>
          </p:cNvPr>
          <p:cNvSpPr>
            <a:spLocks noGrp="1"/>
          </p:cNvSpPr>
          <p:nvPr>
            <p:ph type="body" sz="quarter" idx="18" hasCustomPrompt="1"/>
          </p:nvPr>
        </p:nvSpPr>
        <p:spPr>
          <a:xfrm>
            <a:off x="6383437" y="4933606"/>
            <a:ext cx="4668133" cy="925657"/>
          </a:xfrm>
        </p:spPr>
        <p:txBody>
          <a:bodyPr/>
          <a:lstStyle>
            <a:lvl1pPr marL="0" indent="0">
              <a:buNone/>
              <a:defRPr sz="2000"/>
            </a:lvl1pPr>
          </a:lstStyle>
          <a:p>
            <a:pPr lvl="0"/>
            <a:r>
              <a:rPr lang="it-IT"/>
              <a:t>20pt body copy approximately</a:t>
            </a:r>
            <a:br>
              <a:rPr lang="en-GB"/>
            </a:br>
            <a:r>
              <a:rPr lang="it-IT"/>
              <a:t>15 words </a:t>
            </a:r>
            <a:r>
              <a:rPr lang="it-IT" err="1"/>
              <a:t>ut</a:t>
            </a:r>
            <a:r>
              <a:rPr lang="it-IT"/>
              <a:t> </a:t>
            </a:r>
            <a:r>
              <a:rPr lang="it-IT" err="1"/>
              <a:t>enim</a:t>
            </a:r>
            <a:r>
              <a:rPr lang="it-IT"/>
              <a:t> ad minima </a:t>
            </a:r>
            <a:r>
              <a:rPr lang="it-IT" err="1"/>
              <a:t>veniam</a:t>
            </a:r>
            <a:r>
              <a:rPr lang="it-IT"/>
              <a:t>, </a:t>
            </a:r>
            <a:r>
              <a:rPr lang="it-IT" err="1"/>
              <a:t>quis</a:t>
            </a:r>
            <a:r>
              <a:rPr lang="it-IT"/>
              <a:t> nostrum </a:t>
            </a:r>
            <a:r>
              <a:rPr lang="it-IT" err="1"/>
              <a:t>exer</a:t>
            </a:r>
            <a:r>
              <a:rPr lang="it-IT"/>
              <a:t> </a:t>
            </a:r>
            <a:r>
              <a:rPr lang="it-IT" err="1"/>
              <a:t>citat</a:t>
            </a:r>
            <a:endParaRPr lang="it-IT"/>
          </a:p>
          <a:p>
            <a:pPr lvl="0"/>
            <a:endParaRPr lang="it-IT"/>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39437" y="1811338"/>
            <a:ext cx="4668956" cy="820800"/>
          </a:xfrm>
        </p:spPr>
        <p:txBody>
          <a:bodyPr/>
          <a:lstStyle>
            <a:lvl1pPr marL="0" indent="0">
              <a:buNone/>
              <a:defRPr>
                <a:solidFill>
                  <a:schemeClr val="accent1"/>
                </a:solidFill>
              </a:defRPr>
            </a:lvl1pPr>
          </a:lstStyle>
          <a:p>
            <a:pPr lvl="0"/>
            <a:r>
              <a:rPr lang="it-IT"/>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383437" y="1811338"/>
            <a:ext cx="4668133"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it-IT"/>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39437" y="2754538"/>
            <a:ext cx="4668149" cy="925657"/>
          </a:xfrm>
        </p:spPr>
        <p:txBody>
          <a:bodyPr/>
          <a:lstStyle>
            <a:lvl1pPr marL="0" indent="0">
              <a:buNone/>
              <a:defRPr sz="2000"/>
            </a:lvl1pPr>
          </a:lstStyle>
          <a:p>
            <a:pPr lvl="0"/>
            <a:r>
              <a:rPr lang="it-IT"/>
              <a:t>20pt body copy approximately</a:t>
            </a:r>
            <a:br>
              <a:rPr lang="en-GB"/>
            </a:br>
            <a:r>
              <a:rPr lang="it-IT"/>
              <a:t>15 words </a:t>
            </a:r>
            <a:r>
              <a:rPr lang="it-IT" err="1"/>
              <a:t>ut</a:t>
            </a:r>
            <a:r>
              <a:rPr lang="it-IT"/>
              <a:t> </a:t>
            </a:r>
            <a:r>
              <a:rPr lang="it-IT" err="1"/>
              <a:t>enim</a:t>
            </a:r>
            <a:r>
              <a:rPr lang="it-IT"/>
              <a:t> ad minima </a:t>
            </a:r>
            <a:r>
              <a:rPr lang="it-IT" err="1"/>
              <a:t>veniam</a:t>
            </a:r>
            <a:r>
              <a:rPr lang="it-IT"/>
              <a:t>, </a:t>
            </a:r>
            <a:r>
              <a:rPr lang="it-IT" err="1"/>
              <a:t>quis</a:t>
            </a:r>
            <a:r>
              <a:rPr lang="it-IT"/>
              <a:t> nostrum </a:t>
            </a:r>
            <a:r>
              <a:rPr lang="it-IT" err="1"/>
              <a:t>exer</a:t>
            </a:r>
            <a:r>
              <a:rPr lang="it-IT"/>
              <a:t> </a:t>
            </a:r>
            <a:r>
              <a:rPr lang="it-IT" err="1"/>
              <a:t>citat</a:t>
            </a:r>
            <a:endParaRPr lang="it-IT"/>
          </a:p>
          <a:p>
            <a:pPr lvl="0"/>
            <a:endParaRPr lang="it-IT"/>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383437" y="2754538"/>
            <a:ext cx="4668133" cy="925657"/>
          </a:xfrm>
        </p:spPr>
        <p:txBody>
          <a:bodyPr/>
          <a:lstStyle>
            <a:lvl1pPr marL="0" indent="0">
              <a:buNone/>
              <a:defRPr sz="2000"/>
            </a:lvl1pPr>
          </a:lstStyle>
          <a:p>
            <a:pPr lvl="0"/>
            <a:r>
              <a:rPr lang="it-IT"/>
              <a:t>20pt body copy approximately</a:t>
            </a:r>
            <a:br>
              <a:rPr lang="en-GB"/>
            </a:br>
            <a:r>
              <a:rPr lang="it-IT"/>
              <a:t>15 words </a:t>
            </a:r>
            <a:r>
              <a:rPr lang="it-IT" err="1"/>
              <a:t>ut</a:t>
            </a:r>
            <a:r>
              <a:rPr lang="it-IT"/>
              <a:t> </a:t>
            </a:r>
            <a:r>
              <a:rPr lang="it-IT" err="1"/>
              <a:t>enim</a:t>
            </a:r>
            <a:r>
              <a:rPr lang="it-IT"/>
              <a:t> ad minima </a:t>
            </a:r>
            <a:r>
              <a:rPr lang="it-IT" err="1"/>
              <a:t>veniam</a:t>
            </a:r>
            <a:r>
              <a:rPr lang="it-IT"/>
              <a:t>, </a:t>
            </a:r>
            <a:r>
              <a:rPr lang="it-IT" err="1"/>
              <a:t>quis</a:t>
            </a:r>
            <a:r>
              <a:rPr lang="it-IT"/>
              <a:t> nostrum </a:t>
            </a:r>
            <a:r>
              <a:rPr lang="it-IT" err="1"/>
              <a:t>exer</a:t>
            </a:r>
            <a:r>
              <a:rPr lang="it-IT"/>
              <a:t> </a:t>
            </a:r>
            <a:r>
              <a:rPr lang="it-IT" err="1"/>
              <a:t>citat</a:t>
            </a:r>
            <a:endParaRPr lang="it-IT"/>
          </a:p>
          <a:p>
            <a:pPr lvl="0"/>
            <a:endParaRPr lang="it-IT"/>
          </a:p>
        </p:txBody>
      </p:sp>
      <p:sp>
        <p:nvSpPr>
          <p:cNvPr id="3" name="Footer Placeholder 2">
            <a:extLst>
              <a:ext uri="{FF2B5EF4-FFF2-40B4-BE49-F238E27FC236}">
                <a16:creationId xmlns:a16="http://schemas.microsoft.com/office/drawing/2014/main" id="{74220E0C-11C5-47FC-9A82-A7C92F87892E}"/>
              </a:ext>
            </a:extLst>
          </p:cNvPr>
          <p:cNvSpPr>
            <a:spLocks noGrp="1"/>
          </p:cNvSpPr>
          <p:nvPr>
            <p:ph type="ftr" sz="quarter" idx="19"/>
          </p:nvPr>
        </p:nvSpPr>
        <p:spPr/>
        <p:txBody>
          <a:bodyPr/>
          <a:lstStyle/>
          <a:p>
            <a:endParaRPr lang="it-IT"/>
          </a:p>
        </p:txBody>
      </p:sp>
      <p:sp>
        <p:nvSpPr>
          <p:cNvPr id="5" name="Slide Number Placeholder 4">
            <a:extLst>
              <a:ext uri="{FF2B5EF4-FFF2-40B4-BE49-F238E27FC236}">
                <a16:creationId xmlns:a16="http://schemas.microsoft.com/office/drawing/2014/main" id="{B97CE773-3306-49AE-B08B-63091F61AF97}"/>
              </a:ext>
            </a:extLst>
          </p:cNvPr>
          <p:cNvSpPr>
            <a:spLocks noGrp="1"/>
          </p:cNvSpPr>
          <p:nvPr>
            <p:ph type="sldNum" sz="quarter" idx="20"/>
          </p:nvPr>
        </p:nvSpPr>
        <p:spPr/>
        <p:txBody>
          <a:bodyPr/>
          <a:lstStyle/>
          <a:p>
            <a:fld id="{1BE232AB-0B06-425F-9ADD-32A9A3D01189}" type="slidenum">
              <a:rPr lang="it-IT" smtClean="0"/>
              <a:pPr/>
              <a:t>‹#›</a:t>
            </a:fld>
            <a:endParaRPr lang="it-IT"/>
          </a:p>
        </p:txBody>
      </p:sp>
    </p:spTree>
    <p:extLst>
      <p:ext uri="{BB962C8B-B14F-4D97-AF65-F5344CB8AC3E}">
        <p14:creationId xmlns:p14="http://schemas.microsoft.com/office/powerpoint/2010/main" val="11385022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it-IT"/>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6" y="1811338"/>
            <a:ext cx="3276000" cy="774000"/>
          </a:xfrm>
        </p:spPr>
        <p:txBody>
          <a:bodyPr/>
          <a:lstStyle>
            <a:lvl1pPr marL="0" indent="0">
              <a:buNone/>
              <a:defRPr>
                <a:solidFill>
                  <a:schemeClr val="accent1"/>
                </a:solidFill>
              </a:defRPr>
            </a:lvl1pPr>
          </a:lstStyle>
          <a:p>
            <a:pPr lvl="0"/>
            <a:r>
              <a:rPr lang="it-IT"/>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600" y="1811338"/>
            <a:ext cx="3276000" cy="7740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it-IT"/>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67526" y="1811338"/>
            <a:ext cx="3263052" cy="7740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it-IT"/>
              <a:t>Large display copy, value statement</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6" y="2754538"/>
            <a:ext cx="3276000" cy="442800"/>
          </a:xfrm>
        </p:spPr>
        <p:txBody>
          <a:bodyPr/>
          <a:lstStyle>
            <a:lvl1pPr marL="0" indent="0">
              <a:buNone/>
              <a:defRPr sz="1600"/>
            </a:lvl1pPr>
          </a:lstStyle>
          <a:p>
            <a:pPr lvl="0"/>
            <a:r>
              <a:rPr lang="it-IT"/>
              <a:t>16pt supporting copy description approximately 20 words.</a:t>
            </a:r>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600" y="2754538"/>
            <a:ext cx="3276000" cy="442800"/>
          </a:xfrm>
        </p:spPr>
        <p:txBody>
          <a:bodyPr/>
          <a:lstStyle>
            <a:lvl1pPr marL="0" indent="0">
              <a:buNone/>
              <a:defRPr sz="1600"/>
            </a:lvl1pPr>
          </a:lstStyle>
          <a:p>
            <a:pPr lvl="0"/>
            <a:r>
              <a:rPr lang="it-IT"/>
              <a:t>16pt supporting copy description approximately 20 words.</a:t>
            </a:r>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67526" y="2754538"/>
            <a:ext cx="3265662" cy="442800"/>
          </a:xfrm>
        </p:spPr>
        <p:txBody>
          <a:bodyPr/>
          <a:lstStyle>
            <a:lvl1pPr marL="0" indent="0">
              <a:buNone/>
              <a:defRPr sz="1600"/>
            </a:lvl1pPr>
          </a:lstStyle>
          <a:p>
            <a:pPr lvl="0"/>
            <a:r>
              <a:rPr lang="it-IT"/>
              <a:t>16pt supporting copy description approximately 20 words.</a:t>
            </a:r>
          </a:p>
        </p:txBody>
      </p:sp>
      <p:sp>
        <p:nvSpPr>
          <p:cNvPr id="5" name="Text Placeholder 4">
            <a:extLst>
              <a:ext uri="{FF2B5EF4-FFF2-40B4-BE49-F238E27FC236}">
                <a16:creationId xmlns:a16="http://schemas.microsoft.com/office/drawing/2014/main" id="{45C2B8FF-F634-4508-A663-425A97666D6F}"/>
              </a:ext>
            </a:extLst>
          </p:cNvPr>
          <p:cNvSpPr>
            <a:spLocks noGrp="1"/>
          </p:cNvSpPr>
          <p:nvPr>
            <p:ph type="body" sz="quarter" idx="16" hasCustomPrompt="1"/>
          </p:nvPr>
        </p:nvSpPr>
        <p:spPr>
          <a:xfrm>
            <a:off x="850726" y="3990406"/>
            <a:ext cx="3276000" cy="774000"/>
          </a:xfrm>
        </p:spPr>
        <p:txBody>
          <a:bodyPr/>
          <a:lstStyle>
            <a:lvl1pPr marL="0" indent="0">
              <a:buNone/>
              <a:defRPr>
                <a:solidFill>
                  <a:schemeClr val="accent1"/>
                </a:solidFill>
              </a:defRPr>
            </a:lvl1pPr>
          </a:lstStyle>
          <a:p>
            <a:pPr lvl="0"/>
            <a:r>
              <a:rPr lang="it-IT"/>
              <a:t>Large display copy, value statement</a:t>
            </a:r>
          </a:p>
        </p:txBody>
      </p:sp>
      <p:sp>
        <p:nvSpPr>
          <p:cNvPr id="9" name="Text Placeholder 8">
            <a:extLst>
              <a:ext uri="{FF2B5EF4-FFF2-40B4-BE49-F238E27FC236}">
                <a16:creationId xmlns:a16="http://schemas.microsoft.com/office/drawing/2014/main" id="{261C0559-3BE7-440A-BC44-5730E8D25405}"/>
              </a:ext>
            </a:extLst>
          </p:cNvPr>
          <p:cNvSpPr>
            <a:spLocks noGrp="1"/>
          </p:cNvSpPr>
          <p:nvPr>
            <p:ph type="body" sz="quarter" idx="17" hasCustomPrompt="1"/>
          </p:nvPr>
        </p:nvSpPr>
        <p:spPr>
          <a:xfrm>
            <a:off x="4542574" y="3990406"/>
            <a:ext cx="3288564" cy="774000"/>
          </a:xfrm>
        </p:spPr>
        <p:txBody>
          <a:bodyPr/>
          <a:lstStyle>
            <a:lvl1pPr marL="0" indent="0">
              <a:buNone/>
              <a:defRPr>
                <a:solidFill>
                  <a:schemeClr val="accent1"/>
                </a:solidFill>
              </a:defRPr>
            </a:lvl1pPr>
          </a:lstStyle>
          <a:p>
            <a:pPr lvl="0"/>
            <a:r>
              <a:rPr lang="it-IT"/>
              <a:t>Large display copy, value statement</a:t>
            </a:r>
          </a:p>
        </p:txBody>
      </p:sp>
      <p:sp>
        <p:nvSpPr>
          <p:cNvPr id="12" name="Text Placeholder 11">
            <a:extLst>
              <a:ext uri="{FF2B5EF4-FFF2-40B4-BE49-F238E27FC236}">
                <a16:creationId xmlns:a16="http://schemas.microsoft.com/office/drawing/2014/main" id="{3A108E80-9937-48FC-A117-3E6D5E679842}"/>
              </a:ext>
            </a:extLst>
          </p:cNvPr>
          <p:cNvSpPr>
            <a:spLocks noGrp="1"/>
          </p:cNvSpPr>
          <p:nvPr>
            <p:ph type="body" sz="quarter" idx="18" hasCustomPrompt="1"/>
          </p:nvPr>
        </p:nvSpPr>
        <p:spPr>
          <a:xfrm>
            <a:off x="8267526" y="3990406"/>
            <a:ext cx="3263053" cy="7740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it-IT"/>
              <a:t>Large display copy, value statement</a:t>
            </a:r>
          </a:p>
        </p:txBody>
      </p:sp>
      <p:sp>
        <p:nvSpPr>
          <p:cNvPr id="28" name="Text Placeholder 27">
            <a:extLst>
              <a:ext uri="{FF2B5EF4-FFF2-40B4-BE49-F238E27FC236}">
                <a16:creationId xmlns:a16="http://schemas.microsoft.com/office/drawing/2014/main" id="{A9423E80-DFFE-4DC4-9982-2C9AF4D209EA}"/>
              </a:ext>
            </a:extLst>
          </p:cNvPr>
          <p:cNvSpPr>
            <a:spLocks noGrp="1"/>
          </p:cNvSpPr>
          <p:nvPr>
            <p:ph type="body" sz="quarter" idx="19" hasCustomPrompt="1"/>
          </p:nvPr>
        </p:nvSpPr>
        <p:spPr>
          <a:xfrm>
            <a:off x="850726" y="4863600"/>
            <a:ext cx="3276000" cy="442800"/>
          </a:xfrm>
        </p:spPr>
        <p:txBody>
          <a:bodyPr/>
          <a:lstStyle>
            <a:lvl1pPr marL="0" indent="0">
              <a:buNone/>
              <a:defRPr sz="1600"/>
            </a:lvl1pPr>
          </a:lstStyle>
          <a:p>
            <a:pPr lvl="0"/>
            <a:r>
              <a:rPr lang="it-IT"/>
              <a:t>16pt supporting copy description approximately 20 words.</a:t>
            </a:r>
          </a:p>
        </p:txBody>
      </p:sp>
      <p:sp>
        <p:nvSpPr>
          <p:cNvPr id="30" name="Text Placeholder 29">
            <a:extLst>
              <a:ext uri="{FF2B5EF4-FFF2-40B4-BE49-F238E27FC236}">
                <a16:creationId xmlns:a16="http://schemas.microsoft.com/office/drawing/2014/main" id="{F039EE30-058E-4CEF-A75D-7AF01A0CF046}"/>
              </a:ext>
            </a:extLst>
          </p:cNvPr>
          <p:cNvSpPr>
            <a:spLocks noGrp="1"/>
          </p:cNvSpPr>
          <p:nvPr>
            <p:ph type="body" sz="quarter" idx="20" hasCustomPrompt="1"/>
          </p:nvPr>
        </p:nvSpPr>
        <p:spPr>
          <a:xfrm>
            <a:off x="4542574" y="4863600"/>
            <a:ext cx="3288564" cy="442800"/>
          </a:xfrm>
        </p:spPr>
        <p:txBody>
          <a:bodyPr/>
          <a:lstStyle>
            <a:lvl1pPr marL="0" indent="0">
              <a:buNone/>
              <a:defRPr sz="1600"/>
            </a:lvl1pPr>
          </a:lstStyle>
          <a:p>
            <a:pPr lvl="0"/>
            <a:r>
              <a:rPr lang="it-IT"/>
              <a:t>16pt supporting copy description approximately 20 words.</a:t>
            </a:r>
          </a:p>
        </p:txBody>
      </p:sp>
      <p:sp>
        <p:nvSpPr>
          <p:cNvPr id="32" name="Text Placeholder 31">
            <a:extLst>
              <a:ext uri="{FF2B5EF4-FFF2-40B4-BE49-F238E27FC236}">
                <a16:creationId xmlns:a16="http://schemas.microsoft.com/office/drawing/2014/main" id="{133C54DA-34B2-43E2-BF0E-C88148233C13}"/>
              </a:ext>
            </a:extLst>
          </p:cNvPr>
          <p:cNvSpPr>
            <a:spLocks noGrp="1"/>
          </p:cNvSpPr>
          <p:nvPr>
            <p:ph type="body" sz="quarter" idx="21" hasCustomPrompt="1"/>
          </p:nvPr>
        </p:nvSpPr>
        <p:spPr>
          <a:xfrm>
            <a:off x="8267526" y="4863600"/>
            <a:ext cx="3263053" cy="442800"/>
          </a:xfrm>
        </p:spPr>
        <p:txBody>
          <a:bodyPr/>
          <a:lstStyle>
            <a:lvl1pPr marL="0" indent="0">
              <a:buNone/>
              <a:defRPr sz="1600"/>
            </a:lvl1pPr>
          </a:lstStyle>
          <a:p>
            <a:pPr lvl="0"/>
            <a:r>
              <a:rPr lang="it-IT"/>
              <a:t>16pt supporting copy description approximately 20 words.</a:t>
            </a:r>
          </a:p>
        </p:txBody>
      </p:sp>
      <p:grpSp>
        <p:nvGrpSpPr>
          <p:cNvPr id="27" name="Group 26">
            <a:extLst>
              <a:ext uri="{FF2B5EF4-FFF2-40B4-BE49-F238E27FC236}">
                <a16:creationId xmlns:a16="http://schemas.microsoft.com/office/drawing/2014/main" id="{4EF01F31-4B67-4C43-97D1-69733F269F3F}"/>
              </a:ext>
            </a:extLst>
          </p:cNvPr>
          <p:cNvGrpSpPr/>
          <p:nvPr userDrawn="1"/>
        </p:nvGrpSpPr>
        <p:grpSpPr>
          <a:xfrm>
            <a:off x="658813" y="1811338"/>
            <a:ext cx="7395251" cy="1872000"/>
            <a:chOff x="658813" y="2801257"/>
            <a:chExt cx="7395251" cy="3399517"/>
          </a:xfrm>
        </p:grpSpPr>
        <p:cxnSp>
          <p:nvCxnSpPr>
            <p:cNvPr id="29" name="Straight Connector 28">
              <a:extLst>
                <a:ext uri="{FF2B5EF4-FFF2-40B4-BE49-F238E27FC236}">
                  <a16:creationId xmlns:a16="http://schemas.microsoft.com/office/drawing/2014/main" id="{2E87A5DA-9B89-4FFF-8A1C-0E55F46D52A4}"/>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00A804C-F9B7-41F1-B618-D98E08E36D97}"/>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563F983-261D-427F-8E84-6D0E75C36961}"/>
                </a:ext>
              </a:extLst>
            </p:cNvPr>
            <p:cNvCxnSpPr>
              <a:cxnSpLocks/>
            </p:cNvCxnSpPr>
            <p:nvPr userDrawn="1"/>
          </p:nvCxnSpPr>
          <p:spPr>
            <a:xfrm>
              <a:off x="8054064"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5C94ED42-E0AD-4B74-AD36-83677FBDCE28}"/>
              </a:ext>
            </a:extLst>
          </p:cNvPr>
          <p:cNvGrpSpPr/>
          <p:nvPr userDrawn="1"/>
        </p:nvGrpSpPr>
        <p:grpSpPr>
          <a:xfrm>
            <a:off x="661420" y="3990406"/>
            <a:ext cx="7396877" cy="1872000"/>
            <a:chOff x="677863" y="2801257"/>
            <a:chExt cx="7396877" cy="3399517"/>
          </a:xfrm>
        </p:grpSpPr>
        <p:cxnSp>
          <p:nvCxnSpPr>
            <p:cNvPr id="35" name="Straight Connector 34">
              <a:extLst>
                <a:ext uri="{FF2B5EF4-FFF2-40B4-BE49-F238E27FC236}">
                  <a16:creationId xmlns:a16="http://schemas.microsoft.com/office/drawing/2014/main" id="{530AC258-8D3D-4ABE-824E-B12054F8CBDE}"/>
                </a:ext>
              </a:extLst>
            </p:cNvPr>
            <p:cNvCxnSpPr>
              <a:cxnSpLocks/>
            </p:cNvCxnSpPr>
            <p:nvPr userDrawn="1"/>
          </p:nvCxnSpPr>
          <p:spPr>
            <a:xfrm>
              <a:off x="67786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B133CE-CEFC-4CE0-B26F-B5294B97E6A9}"/>
                </a:ext>
              </a:extLst>
            </p:cNvPr>
            <p:cNvCxnSpPr>
              <a:cxnSpLocks/>
            </p:cNvCxnSpPr>
            <p:nvPr userDrawn="1"/>
          </p:nvCxnSpPr>
          <p:spPr>
            <a:xfrm>
              <a:off x="4371249"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FE73E0-38A2-41B5-A2BE-B0396BED71CA}"/>
                </a:ext>
              </a:extLst>
            </p:cNvPr>
            <p:cNvCxnSpPr>
              <a:cxnSpLocks/>
            </p:cNvCxnSpPr>
            <p:nvPr userDrawn="1"/>
          </p:nvCxnSpPr>
          <p:spPr>
            <a:xfrm>
              <a:off x="8074740"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E2288666-815B-4FFB-8AD7-A7F1EF86EB73}"/>
              </a:ext>
            </a:extLst>
          </p:cNvPr>
          <p:cNvSpPr>
            <a:spLocks noGrp="1"/>
          </p:cNvSpPr>
          <p:nvPr>
            <p:ph type="ftr" sz="quarter" idx="22"/>
          </p:nvPr>
        </p:nvSpPr>
        <p:spPr/>
        <p:txBody>
          <a:bodyPr/>
          <a:lstStyle/>
          <a:p>
            <a:endParaRPr lang="it-IT"/>
          </a:p>
        </p:txBody>
      </p:sp>
      <p:sp>
        <p:nvSpPr>
          <p:cNvPr id="7" name="Slide Number Placeholder 6">
            <a:extLst>
              <a:ext uri="{FF2B5EF4-FFF2-40B4-BE49-F238E27FC236}">
                <a16:creationId xmlns:a16="http://schemas.microsoft.com/office/drawing/2014/main" id="{DC762258-F70B-432D-97B4-9C3E57507F42}"/>
              </a:ext>
            </a:extLst>
          </p:cNvPr>
          <p:cNvSpPr>
            <a:spLocks noGrp="1"/>
          </p:cNvSpPr>
          <p:nvPr>
            <p:ph type="sldNum" sz="quarter" idx="23"/>
          </p:nvPr>
        </p:nvSpPr>
        <p:spPr/>
        <p:txBody>
          <a:bodyPr/>
          <a:lstStyle/>
          <a:p>
            <a:fld id="{1BE232AB-0B06-425F-9ADD-32A9A3D01189}" type="slidenum">
              <a:rPr lang="it-IT" smtClean="0"/>
              <a:pPr/>
              <a:t>‹#›</a:t>
            </a:fld>
            <a:endParaRPr lang="it-IT"/>
          </a:p>
        </p:txBody>
      </p:sp>
    </p:spTree>
    <p:extLst>
      <p:ext uri="{BB962C8B-B14F-4D97-AF65-F5344CB8AC3E}">
        <p14:creationId xmlns:p14="http://schemas.microsoft.com/office/powerpoint/2010/main" val="42466604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x matri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it-IT"/>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2278800" y="1890000"/>
            <a:ext cx="3492000" cy="399600"/>
          </a:xfrm>
        </p:spPr>
        <p:txBody>
          <a:bodyPr lIns="0" tIns="0" rIns="0" bIns="72000" anchor="b"/>
          <a:lstStyle>
            <a:lvl1pPr marL="0" indent="0" algn="ctr">
              <a:buNone/>
              <a:defRPr sz="1200" b="1">
                <a:solidFill>
                  <a:schemeClr val="accent1"/>
                </a:solidFill>
                <a:latin typeface="Arial" panose="020B0604020202020204" pitchFamily="34" charset="0"/>
                <a:cs typeface="Arial" panose="020B0604020202020204" pitchFamily="34" charset="0"/>
              </a:defRPr>
            </a:lvl1pPr>
          </a:lstStyle>
          <a:p>
            <a:pPr lvl="0"/>
            <a:r>
              <a:rPr lang="it-IT"/>
              <a:t>Supporting heading</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418800" y="1890000"/>
            <a:ext cx="3492000" cy="399600"/>
          </a:xfrm>
        </p:spPr>
        <p:txBody>
          <a:bodyPr lIns="0" tIns="0" rIns="0" bIns="72000" anchor="b"/>
          <a:lstStyle>
            <a:lvl1pPr marL="0" indent="0" algn="ctr">
              <a:buNone/>
              <a:defRPr sz="1200" b="1">
                <a:solidFill>
                  <a:schemeClr val="accent1"/>
                </a:solidFill>
                <a:latin typeface="Arial" panose="020B0604020202020204" pitchFamily="34" charset="0"/>
                <a:cs typeface="Arial" panose="020B0604020202020204" pitchFamily="34" charset="0"/>
              </a:defRPr>
            </a:lvl1pPr>
          </a:lstStyle>
          <a:p>
            <a:pPr lvl="0"/>
            <a:r>
              <a:rPr lang="it-IT"/>
              <a:t>Supporting heading</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2278800" y="4125600"/>
            <a:ext cx="3492000" cy="399600"/>
          </a:xfrm>
        </p:spPr>
        <p:txBody>
          <a:bodyPr lIns="0" tIns="0" rIns="0" bIns="72000" anchor="b"/>
          <a:lstStyle>
            <a:lvl1pPr marL="0" indent="0" algn="ctr">
              <a:buNone/>
              <a:defRPr sz="1200" b="1">
                <a:solidFill>
                  <a:schemeClr val="accent1"/>
                </a:solidFill>
                <a:latin typeface="Arial" panose="020B0604020202020204" pitchFamily="34" charset="0"/>
                <a:cs typeface="Arial" panose="020B0604020202020204" pitchFamily="34" charset="0"/>
              </a:defRPr>
            </a:lvl1pPr>
          </a:lstStyle>
          <a:p>
            <a:pPr lvl="0"/>
            <a:r>
              <a:rPr lang="it-IT"/>
              <a:t>Supporting heading</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2278800" y="2292031"/>
            <a:ext cx="3492000" cy="1288800"/>
          </a:xfrm>
        </p:spPr>
        <p:txBody>
          <a:bodyPr/>
          <a:lstStyle>
            <a:lvl1pPr marL="0" indent="0" algn="ctr">
              <a:buNone/>
              <a:defRPr sz="1600"/>
            </a:lvl1pPr>
          </a:lstStyle>
          <a:p>
            <a:pPr lvl="0"/>
            <a:r>
              <a:rPr lang="it-IT"/>
              <a:t>16pt supporting copy approximately</a:t>
            </a:r>
            <a:br>
              <a:rPr lang="en-GB"/>
            </a:br>
            <a:r>
              <a:rPr lang="it-IT"/>
              <a:t>25 words </a:t>
            </a:r>
            <a:r>
              <a:rPr lang="it-IT" err="1"/>
              <a:t>ut</a:t>
            </a:r>
            <a:r>
              <a:rPr lang="it-IT"/>
              <a:t> </a:t>
            </a:r>
            <a:r>
              <a:rPr lang="it-IT" err="1"/>
              <a:t>enim</a:t>
            </a:r>
            <a:r>
              <a:rPr lang="it-IT"/>
              <a:t> ad minima </a:t>
            </a:r>
            <a:r>
              <a:rPr lang="it-IT" err="1"/>
              <a:t>veniam</a:t>
            </a:r>
            <a:r>
              <a:rPr lang="it-IT"/>
              <a:t>, </a:t>
            </a:r>
            <a:r>
              <a:rPr lang="it-IT" err="1"/>
              <a:t>quis</a:t>
            </a:r>
            <a:r>
              <a:rPr lang="it-IT"/>
              <a:t> nostrum </a:t>
            </a:r>
            <a:r>
              <a:rPr lang="it-IT" err="1"/>
              <a:t>exercitationem</a:t>
            </a:r>
            <a:r>
              <a:rPr lang="it-IT"/>
              <a:t> </a:t>
            </a:r>
            <a:r>
              <a:rPr lang="it-IT" err="1"/>
              <a:t>ullam</a:t>
            </a:r>
            <a:r>
              <a:rPr lang="it-IT"/>
              <a:t> corporis </a:t>
            </a:r>
            <a:r>
              <a:rPr lang="it-IT" err="1"/>
              <a:t>suscipit</a:t>
            </a:r>
            <a:r>
              <a:rPr lang="it-IT"/>
              <a:t> </a:t>
            </a:r>
            <a:r>
              <a:rPr lang="it-IT" err="1"/>
              <a:t>laboriosam</a:t>
            </a:r>
            <a:r>
              <a:rPr lang="it-IT"/>
              <a:t>, </a:t>
            </a:r>
            <a:r>
              <a:rPr lang="it-IT" err="1"/>
              <a:t>nsi</a:t>
            </a:r>
            <a:r>
              <a:rPr lang="it-IT"/>
              <a:t> </a:t>
            </a:r>
            <a:r>
              <a:rPr lang="it-IT" err="1"/>
              <a:t>ut</a:t>
            </a:r>
            <a:r>
              <a:rPr lang="it-IT"/>
              <a:t> </a:t>
            </a:r>
            <a:r>
              <a:rPr lang="it-IT" err="1"/>
              <a:t>aliquid</a:t>
            </a:r>
            <a:r>
              <a:rPr lang="it-IT"/>
              <a:t> ex </a:t>
            </a:r>
            <a:r>
              <a:rPr lang="it-IT" err="1"/>
              <a:t>ea</a:t>
            </a:r>
            <a:r>
              <a:rPr lang="it-IT"/>
              <a:t> </a:t>
            </a:r>
            <a:r>
              <a:rPr lang="it-IT" err="1"/>
              <a:t>commodi</a:t>
            </a:r>
            <a:r>
              <a:rPr lang="it-IT"/>
              <a:t> </a:t>
            </a:r>
            <a:r>
              <a:rPr lang="it-IT" err="1"/>
              <a:t>consequatur</a:t>
            </a:r>
            <a:r>
              <a:rPr lang="it-IT"/>
              <a:t> </a:t>
            </a:r>
            <a:r>
              <a:rPr lang="it-IT" err="1"/>
              <a:t>auteml</a:t>
            </a:r>
            <a:r>
              <a:rPr lang="it-IT"/>
              <a:t> </a:t>
            </a:r>
            <a:r>
              <a:rPr lang="it-IT" err="1"/>
              <a:t>eum</a:t>
            </a:r>
            <a:r>
              <a:rPr lang="it-IT"/>
              <a:t> </a:t>
            </a:r>
            <a:r>
              <a:rPr lang="it-IT" err="1"/>
              <a:t>iure</a:t>
            </a:r>
            <a:r>
              <a:rPr lang="it-IT"/>
              <a:t>.</a:t>
            </a:r>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6418800" y="2292031"/>
            <a:ext cx="3492000" cy="1288800"/>
          </a:xfrm>
        </p:spPr>
        <p:txBody>
          <a:bodyPr/>
          <a:lstStyle>
            <a:lvl1pPr marL="0" indent="0" algn="ctr">
              <a:buNone/>
              <a:defRPr sz="1600"/>
            </a:lvl1pPr>
          </a:lstStyle>
          <a:p>
            <a:pPr lvl="0"/>
            <a:r>
              <a:rPr lang="it-IT"/>
              <a:t>16pt supporting copy approximately</a:t>
            </a:r>
            <a:br>
              <a:rPr lang="en-GB"/>
            </a:br>
            <a:r>
              <a:rPr lang="it-IT"/>
              <a:t>25 words </a:t>
            </a:r>
            <a:r>
              <a:rPr lang="it-IT" err="1"/>
              <a:t>ut</a:t>
            </a:r>
            <a:r>
              <a:rPr lang="it-IT"/>
              <a:t> </a:t>
            </a:r>
            <a:r>
              <a:rPr lang="it-IT" err="1"/>
              <a:t>enim</a:t>
            </a:r>
            <a:r>
              <a:rPr lang="it-IT"/>
              <a:t> ad minima </a:t>
            </a:r>
            <a:r>
              <a:rPr lang="it-IT" err="1"/>
              <a:t>veniam</a:t>
            </a:r>
            <a:r>
              <a:rPr lang="it-IT"/>
              <a:t>, </a:t>
            </a:r>
            <a:r>
              <a:rPr lang="it-IT" err="1"/>
              <a:t>quis</a:t>
            </a:r>
            <a:r>
              <a:rPr lang="it-IT"/>
              <a:t> nostrum </a:t>
            </a:r>
            <a:r>
              <a:rPr lang="it-IT" err="1"/>
              <a:t>exercitationem</a:t>
            </a:r>
            <a:r>
              <a:rPr lang="it-IT"/>
              <a:t> </a:t>
            </a:r>
            <a:r>
              <a:rPr lang="it-IT" err="1"/>
              <a:t>ullam</a:t>
            </a:r>
            <a:r>
              <a:rPr lang="it-IT"/>
              <a:t> corporis </a:t>
            </a:r>
            <a:r>
              <a:rPr lang="it-IT" err="1"/>
              <a:t>suscipit</a:t>
            </a:r>
            <a:r>
              <a:rPr lang="it-IT"/>
              <a:t> </a:t>
            </a:r>
            <a:r>
              <a:rPr lang="it-IT" err="1"/>
              <a:t>laboriosam</a:t>
            </a:r>
            <a:r>
              <a:rPr lang="it-IT"/>
              <a:t>, </a:t>
            </a:r>
            <a:r>
              <a:rPr lang="it-IT" err="1"/>
              <a:t>nsi</a:t>
            </a:r>
            <a:r>
              <a:rPr lang="it-IT"/>
              <a:t> </a:t>
            </a:r>
            <a:r>
              <a:rPr lang="it-IT" err="1"/>
              <a:t>ut</a:t>
            </a:r>
            <a:r>
              <a:rPr lang="it-IT"/>
              <a:t> </a:t>
            </a:r>
            <a:r>
              <a:rPr lang="it-IT" err="1"/>
              <a:t>aliquid</a:t>
            </a:r>
            <a:r>
              <a:rPr lang="it-IT"/>
              <a:t> ex </a:t>
            </a:r>
            <a:r>
              <a:rPr lang="it-IT" err="1"/>
              <a:t>ea</a:t>
            </a:r>
            <a:r>
              <a:rPr lang="it-IT"/>
              <a:t> </a:t>
            </a:r>
            <a:r>
              <a:rPr lang="it-IT" err="1"/>
              <a:t>commodi</a:t>
            </a:r>
            <a:r>
              <a:rPr lang="it-IT"/>
              <a:t> </a:t>
            </a:r>
            <a:r>
              <a:rPr lang="it-IT" err="1"/>
              <a:t>consequatur</a:t>
            </a:r>
            <a:r>
              <a:rPr lang="it-IT"/>
              <a:t> </a:t>
            </a:r>
            <a:r>
              <a:rPr lang="it-IT" err="1"/>
              <a:t>auteml</a:t>
            </a:r>
            <a:r>
              <a:rPr lang="it-IT"/>
              <a:t> </a:t>
            </a:r>
            <a:r>
              <a:rPr lang="it-IT" err="1"/>
              <a:t>eum</a:t>
            </a:r>
            <a:r>
              <a:rPr lang="it-IT"/>
              <a:t> </a:t>
            </a:r>
            <a:r>
              <a:rPr lang="it-IT" err="1"/>
              <a:t>iure</a:t>
            </a:r>
            <a:r>
              <a:rPr lang="it-IT"/>
              <a:t>.</a:t>
            </a:r>
          </a:p>
          <a:p>
            <a:pPr lvl="0"/>
            <a:endParaRPr lang="it-IT"/>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2278800" y="4525200"/>
            <a:ext cx="3492000" cy="1288800"/>
          </a:xfrm>
        </p:spPr>
        <p:txBody>
          <a:bodyPr/>
          <a:lstStyle>
            <a:lvl1pPr marL="0" indent="0" algn="ctr">
              <a:buNone/>
              <a:defRPr sz="1600"/>
            </a:lvl1pPr>
          </a:lstStyle>
          <a:p>
            <a:pPr lvl="0"/>
            <a:r>
              <a:rPr lang="it-IT"/>
              <a:t>16pt supporting copy approximately</a:t>
            </a:r>
            <a:br>
              <a:rPr lang="en-GB"/>
            </a:br>
            <a:r>
              <a:rPr lang="it-IT"/>
              <a:t>25 words </a:t>
            </a:r>
            <a:r>
              <a:rPr lang="it-IT" err="1"/>
              <a:t>ut</a:t>
            </a:r>
            <a:r>
              <a:rPr lang="it-IT"/>
              <a:t> </a:t>
            </a:r>
            <a:r>
              <a:rPr lang="it-IT" err="1"/>
              <a:t>enim</a:t>
            </a:r>
            <a:r>
              <a:rPr lang="it-IT"/>
              <a:t> ad minima </a:t>
            </a:r>
            <a:r>
              <a:rPr lang="it-IT" err="1"/>
              <a:t>veniam</a:t>
            </a:r>
            <a:r>
              <a:rPr lang="it-IT"/>
              <a:t>, </a:t>
            </a:r>
            <a:r>
              <a:rPr lang="it-IT" err="1"/>
              <a:t>quis</a:t>
            </a:r>
            <a:r>
              <a:rPr lang="it-IT"/>
              <a:t> nostrum </a:t>
            </a:r>
            <a:r>
              <a:rPr lang="it-IT" err="1"/>
              <a:t>exercitationem</a:t>
            </a:r>
            <a:r>
              <a:rPr lang="it-IT"/>
              <a:t> </a:t>
            </a:r>
            <a:r>
              <a:rPr lang="it-IT" err="1"/>
              <a:t>ullam</a:t>
            </a:r>
            <a:r>
              <a:rPr lang="it-IT"/>
              <a:t> corporis </a:t>
            </a:r>
            <a:r>
              <a:rPr lang="it-IT" err="1"/>
              <a:t>suscipit</a:t>
            </a:r>
            <a:r>
              <a:rPr lang="it-IT"/>
              <a:t> </a:t>
            </a:r>
            <a:r>
              <a:rPr lang="it-IT" err="1"/>
              <a:t>laboriosam</a:t>
            </a:r>
            <a:r>
              <a:rPr lang="it-IT"/>
              <a:t>, </a:t>
            </a:r>
            <a:r>
              <a:rPr lang="it-IT" err="1"/>
              <a:t>nsi</a:t>
            </a:r>
            <a:r>
              <a:rPr lang="it-IT"/>
              <a:t> </a:t>
            </a:r>
            <a:r>
              <a:rPr lang="it-IT" err="1"/>
              <a:t>ut</a:t>
            </a:r>
            <a:r>
              <a:rPr lang="it-IT"/>
              <a:t> </a:t>
            </a:r>
            <a:r>
              <a:rPr lang="it-IT" err="1"/>
              <a:t>aliquid</a:t>
            </a:r>
            <a:r>
              <a:rPr lang="it-IT"/>
              <a:t> ex </a:t>
            </a:r>
            <a:r>
              <a:rPr lang="it-IT" err="1"/>
              <a:t>ea</a:t>
            </a:r>
            <a:r>
              <a:rPr lang="it-IT"/>
              <a:t> </a:t>
            </a:r>
            <a:r>
              <a:rPr lang="it-IT" err="1"/>
              <a:t>commodi</a:t>
            </a:r>
            <a:r>
              <a:rPr lang="it-IT"/>
              <a:t> </a:t>
            </a:r>
            <a:r>
              <a:rPr lang="it-IT" err="1"/>
              <a:t>consequatur</a:t>
            </a:r>
            <a:r>
              <a:rPr lang="it-IT"/>
              <a:t> </a:t>
            </a:r>
            <a:r>
              <a:rPr lang="it-IT" err="1"/>
              <a:t>auteml</a:t>
            </a:r>
            <a:r>
              <a:rPr lang="it-IT"/>
              <a:t> </a:t>
            </a:r>
            <a:r>
              <a:rPr lang="it-IT" err="1"/>
              <a:t>eum</a:t>
            </a:r>
            <a:r>
              <a:rPr lang="it-IT"/>
              <a:t> </a:t>
            </a:r>
            <a:r>
              <a:rPr lang="it-IT" err="1"/>
              <a:t>iure</a:t>
            </a:r>
            <a:r>
              <a:rPr lang="it-IT"/>
              <a:t>.</a:t>
            </a:r>
          </a:p>
          <a:p>
            <a:pPr lvl="0"/>
            <a:endParaRPr lang="it-IT"/>
          </a:p>
        </p:txBody>
      </p:sp>
      <p:cxnSp>
        <p:nvCxnSpPr>
          <p:cNvPr id="14" name="Straight Connector 13">
            <a:extLst>
              <a:ext uri="{FF2B5EF4-FFF2-40B4-BE49-F238E27FC236}">
                <a16:creationId xmlns:a16="http://schemas.microsoft.com/office/drawing/2014/main" id="{0C6F116D-AB1A-4A02-9AF7-1B2C6449DE35}"/>
              </a:ext>
            </a:extLst>
          </p:cNvPr>
          <p:cNvCxnSpPr>
            <a:cxnSpLocks/>
          </p:cNvCxnSpPr>
          <p:nvPr userDrawn="1"/>
        </p:nvCxnSpPr>
        <p:spPr>
          <a:xfrm>
            <a:off x="6096000" y="1811338"/>
            <a:ext cx="0" cy="4354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A36CEC-F4BA-4EED-9C66-A18F5FB061D4}"/>
              </a:ext>
            </a:extLst>
          </p:cNvPr>
          <p:cNvCxnSpPr>
            <a:cxnSpLocks/>
          </p:cNvCxnSpPr>
          <p:nvPr userDrawn="1"/>
        </p:nvCxnSpPr>
        <p:spPr>
          <a:xfrm>
            <a:off x="2279650" y="3848514"/>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7FF2B72-512C-4010-85BE-147BD09649CF}"/>
              </a:ext>
            </a:extLst>
          </p:cNvPr>
          <p:cNvSpPr>
            <a:spLocks noGrp="1"/>
          </p:cNvSpPr>
          <p:nvPr>
            <p:ph type="body" sz="quarter" idx="16" hasCustomPrompt="1"/>
          </p:nvPr>
        </p:nvSpPr>
        <p:spPr>
          <a:xfrm>
            <a:off x="6418800" y="4125600"/>
            <a:ext cx="3491957" cy="399600"/>
          </a:xfrm>
        </p:spPr>
        <p:txBody>
          <a:bodyPr lIns="0" tIns="0" rIns="0" bIns="72000" anchor="b"/>
          <a:lstStyle>
            <a:lvl1pPr marL="0" indent="0" algn="ctr">
              <a:buNone/>
              <a:defRPr sz="1200" b="1">
                <a:solidFill>
                  <a:schemeClr val="accent1"/>
                </a:solidFill>
                <a:latin typeface="Arial" panose="020B0604020202020204" pitchFamily="34" charset="0"/>
                <a:cs typeface="Arial" panose="020B0604020202020204" pitchFamily="34" charset="0"/>
              </a:defRPr>
            </a:lvl1pPr>
          </a:lstStyle>
          <a:p>
            <a:pPr lvl="0"/>
            <a:r>
              <a:rPr lang="it-IT"/>
              <a:t>Supporting heading</a:t>
            </a:r>
          </a:p>
        </p:txBody>
      </p:sp>
      <p:sp>
        <p:nvSpPr>
          <p:cNvPr id="9" name="Text Placeholder 8">
            <a:extLst>
              <a:ext uri="{FF2B5EF4-FFF2-40B4-BE49-F238E27FC236}">
                <a16:creationId xmlns:a16="http://schemas.microsoft.com/office/drawing/2014/main" id="{F5389F8A-A639-428F-9FFF-80A339785B37}"/>
              </a:ext>
            </a:extLst>
          </p:cNvPr>
          <p:cNvSpPr>
            <a:spLocks noGrp="1"/>
          </p:cNvSpPr>
          <p:nvPr>
            <p:ph type="body" sz="quarter" idx="17" hasCustomPrompt="1"/>
          </p:nvPr>
        </p:nvSpPr>
        <p:spPr>
          <a:xfrm>
            <a:off x="6418263" y="4525200"/>
            <a:ext cx="3492500" cy="1288800"/>
          </a:xfrm>
        </p:spPr>
        <p:txBody>
          <a:bodyPr/>
          <a:lstStyle>
            <a:lvl1pPr marL="0" indent="0" algn="ctr">
              <a:buNone/>
              <a:defRPr sz="1600"/>
            </a:lvl1pPr>
          </a:lstStyle>
          <a:p>
            <a:pPr lvl="0"/>
            <a:r>
              <a:rPr lang="it-IT"/>
              <a:t>16pt supporting copy approximately</a:t>
            </a:r>
            <a:br>
              <a:rPr lang="en-GB"/>
            </a:br>
            <a:r>
              <a:rPr lang="it-IT"/>
              <a:t>25 words </a:t>
            </a:r>
            <a:r>
              <a:rPr lang="it-IT" err="1"/>
              <a:t>ut</a:t>
            </a:r>
            <a:r>
              <a:rPr lang="it-IT"/>
              <a:t> </a:t>
            </a:r>
            <a:r>
              <a:rPr lang="it-IT" err="1"/>
              <a:t>enim</a:t>
            </a:r>
            <a:r>
              <a:rPr lang="it-IT"/>
              <a:t> ad minima </a:t>
            </a:r>
            <a:r>
              <a:rPr lang="it-IT" err="1"/>
              <a:t>veniam</a:t>
            </a:r>
            <a:r>
              <a:rPr lang="it-IT"/>
              <a:t>, </a:t>
            </a:r>
            <a:r>
              <a:rPr lang="it-IT" err="1"/>
              <a:t>quis</a:t>
            </a:r>
            <a:r>
              <a:rPr lang="it-IT"/>
              <a:t> nostrum </a:t>
            </a:r>
            <a:r>
              <a:rPr lang="it-IT" err="1"/>
              <a:t>exercitationem</a:t>
            </a:r>
            <a:r>
              <a:rPr lang="it-IT"/>
              <a:t> </a:t>
            </a:r>
            <a:r>
              <a:rPr lang="it-IT" err="1"/>
              <a:t>ullam</a:t>
            </a:r>
            <a:r>
              <a:rPr lang="it-IT"/>
              <a:t> corporis </a:t>
            </a:r>
            <a:r>
              <a:rPr lang="it-IT" err="1"/>
              <a:t>suscipit</a:t>
            </a:r>
            <a:r>
              <a:rPr lang="it-IT"/>
              <a:t> </a:t>
            </a:r>
            <a:r>
              <a:rPr lang="it-IT" err="1"/>
              <a:t>laboriosam</a:t>
            </a:r>
            <a:r>
              <a:rPr lang="it-IT"/>
              <a:t>, </a:t>
            </a:r>
            <a:r>
              <a:rPr lang="it-IT" err="1"/>
              <a:t>nsi</a:t>
            </a:r>
            <a:r>
              <a:rPr lang="it-IT"/>
              <a:t> </a:t>
            </a:r>
            <a:r>
              <a:rPr lang="it-IT" err="1"/>
              <a:t>ut</a:t>
            </a:r>
            <a:r>
              <a:rPr lang="it-IT"/>
              <a:t> </a:t>
            </a:r>
            <a:r>
              <a:rPr lang="it-IT" err="1"/>
              <a:t>aliquid</a:t>
            </a:r>
            <a:r>
              <a:rPr lang="it-IT"/>
              <a:t> ex </a:t>
            </a:r>
            <a:r>
              <a:rPr lang="it-IT" err="1"/>
              <a:t>ea</a:t>
            </a:r>
            <a:r>
              <a:rPr lang="it-IT"/>
              <a:t> </a:t>
            </a:r>
            <a:r>
              <a:rPr lang="it-IT" err="1"/>
              <a:t>commodi</a:t>
            </a:r>
            <a:r>
              <a:rPr lang="it-IT"/>
              <a:t> </a:t>
            </a:r>
            <a:r>
              <a:rPr lang="it-IT" err="1"/>
              <a:t>consequatur</a:t>
            </a:r>
            <a:r>
              <a:rPr lang="it-IT"/>
              <a:t> </a:t>
            </a:r>
            <a:r>
              <a:rPr lang="it-IT" err="1"/>
              <a:t>auteml</a:t>
            </a:r>
            <a:r>
              <a:rPr lang="it-IT"/>
              <a:t> </a:t>
            </a:r>
            <a:r>
              <a:rPr lang="it-IT" err="1"/>
              <a:t>eum</a:t>
            </a:r>
            <a:r>
              <a:rPr lang="it-IT"/>
              <a:t> </a:t>
            </a:r>
            <a:r>
              <a:rPr lang="it-IT" err="1"/>
              <a:t>iure</a:t>
            </a:r>
            <a:r>
              <a:rPr lang="it-IT"/>
              <a:t>.</a:t>
            </a:r>
          </a:p>
        </p:txBody>
      </p:sp>
      <p:sp>
        <p:nvSpPr>
          <p:cNvPr id="3" name="Footer Placeholder 2">
            <a:extLst>
              <a:ext uri="{FF2B5EF4-FFF2-40B4-BE49-F238E27FC236}">
                <a16:creationId xmlns:a16="http://schemas.microsoft.com/office/drawing/2014/main" id="{0B024D79-E118-4261-B0FE-78FF659D4564}"/>
              </a:ext>
            </a:extLst>
          </p:cNvPr>
          <p:cNvSpPr>
            <a:spLocks noGrp="1"/>
          </p:cNvSpPr>
          <p:nvPr>
            <p:ph type="ftr" sz="quarter" idx="18"/>
          </p:nvPr>
        </p:nvSpPr>
        <p:spPr/>
        <p:txBody>
          <a:bodyPr/>
          <a:lstStyle/>
          <a:p>
            <a:endParaRPr lang="it-IT"/>
          </a:p>
        </p:txBody>
      </p:sp>
      <p:sp>
        <p:nvSpPr>
          <p:cNvPr id="7" name="Slide Number Placeholder 6">
            <a:extLst>
              <a:ext uri="{FF2B5EF4-FFF2-40B4-BE49-F238E27FC236}">
                <a16:creationId xmlns:a16="http://schemas.microsoft.com/office/drawing/2014/main" id="{830946E7-114D-43EE-ABEB-A30D465A3421}"/>
              </a:ext>
            </a:extLst>
          </p:cNvPr>
          <p:cNvSpPr>
            <a:spLocks noGrp="1"/>
          </p:cNvSpPr>
          <p:nvPr>
            <p:ph type="sldNum" sz="quarter" idx="19"/>
          </p:nvPr>
        </p:nvSpPr>
        <p:spPr/>
        <p:txBody>
          <a:bodyPr/>
          <a:lstStyle/>
          <a:p>
            <a:fld id="{1BE232AB-0B06-425F-9ADD-32A9A3D01189}" type="slidenum">
              <a:rPr lang="it-IT" smtClean="0"/>
              <a:pPr/>
              <a:t>‹#›</a:t>
            </a:fld>
            <a:endParaRPr lang="it-IT"/>
          </a:p>
        </p:txBody>
      </p:sp>
    </p:spTree>
    <p:extLst>
      <p:ext uri="{BB962C8B-B14F-4D97-AF65-F5344CB8AC3E}">
        <p14:creationId xmlns:p14="http://schemas.microsoft.com/office/powerpoint/2010/main" val="2537011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2"/>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it-IT"/>
              <a:t>Main heading </a:t>
            </a:r>
          </a:p>
        </p:txBody>
      </p:sp>
      <p:sp>
        <p:nvSpPr>
          <p:cNvPr id="3" name="Media Placeholder 2">
            <a:extLst>
              <a:ext uri="{FF2B5EF4-FFF2-40B4-BE49-F238E27FC236}">
                <a16:creationId xmlns:a16="http://schemas.microsoft.com/office/drawing/2014/main" id="{511C8CDD-36AD-4D9A-9ECB-DB3F236688F5}"/>
              </a:ext>
            </a:extLst>
          </p:cNvPr>
          <p:cNvSpPr>
            <a:spLocks noGrp="1"/>
          </p:cNvSpPr>
          <p:nvPr>
            <p:ph type="media"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indent="0" algn="ctr">
              <a:buFontTx/>
              <a:buNone/>
              <a:defRPr sz="1800"/>
            </a:lvl1pPr>
          </a:lstStyle>
          <a:p>
            <a:r>
              <a:rPr lang="it-IT"/>
              <a:t>Click on the icon to add media</a:t>
            </a:r>
          </a:p>
        </p:txBody>
      </p:sp>
      <p:sp>
        <p:nvSpPr>
          <p:cNvPr id="2" name="Footer Placeholder 1">
            <a:extLst>
              <a:ext uri="{FF2B5EF4-FFF2-40B4-BE49-F238E27FC236}">
                <a16:creationId xmlns:a16="http://schemas.microsoft.com/office/drawing/2014/main" id="{4F780FC4-2FA4-41CD-8E51-33935D575ECD}"/>
              </a:ext>
            </a:extLst>
          </p:cNvPr>
          <p:cNvSpPr>
            <a:spLocks noGrp="1"/>
          </p:cNvSpPr>
          <p:nvPr>
            <p:ph type="ftr" sz="quarter" idx="13"/>
          </p:nvPr>
        </p:nvSpPr>
        <p:spPr/>
        <p:txBody>
          <a:bodyPr/>
          <a:lstStyle/>
          <a:p>
            <a:endParaRPr lang="it-IT"/>
          </a:p>
        </p:txBody>
      </p:sp>
      <p:sp>
        <p:nvSpPr>
          <p:cNvPr id="5" name="Slide Number Placeholder 4">
            <a:extLst>
              <a:ext uri="{FF2B5EF4-FFF2-40B4-BE49-F238E27FC236}">
                <a16:creationId xmlns:a16="http://schemas.microsoft.com/office/drawing/2014/main" id="{3FF17C92-48FF-40D7-A1DB-806E7779A90E}"/>
              </a:ext>
            </a:extLst>
          </p:cNvPr>
          <p:cNvSpPr>
            <a:spLocks noGrp="1"/>
          </p:cNvSpPr>
          <p:nvPr>
            <p:ph type="sldNum" sz="quarter" idx="14"/>
          </p:nvPr>
        </p:nvSpPr>
        <p:spPr/>
        <p:txBody>
          <a:bodyPr/>
          <a:lstStyle/>
          <a:p>
            <a:fld id="{1BE232AB-0B06-425F-9ADD-32A9A3D01189}" type="slidenum">
              <a:rPr lang="it-IT" smtClean="0"/>
              <a:pPr/>
              <a:t>‹#›</a:t>
            </a:fld>
            <a:endParaRPr lang="it-IT"/>
          </a:p>
        </p:txBody>
      </p:sp>
    </p:spTree>
    <p:extLst>
      <p:ext uri="{BB962C8B-B14F-4D97-AF65-F5344CB8AC3E}">
        <p14:creationId xmlns:p14="http://schemas.microsoft.com/office/powerpoint/2010/main" val="6019578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2"/>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it-IT"/>
              <a:t>Main heading </a:t>
            </a:r>
          </a:p>
        </p:txBody>
      </p:sp>
      <p:sp>
        <p:nvSpPr>
          <p:cNvPr id="5" name="Picture Placeholder 4">
            <a:extLst>
              <a:ext uri="{FF2B5EF4-FFF2-40B4-BE49-F238E27FC236}">
                <a16:creationId xmlns:a16="http://schemas.microsoft.com/office/drawing/2014/main" id="{37F14EF7-3C01-41FF-99B8-A80CF85BC22F}"/>
              </a:ext>
            </a:extLst>
          </p:cNvPr>
          <p:cNvSpPr>
            <a:spLocks noGrp="1"/>
          </p:cNvSpPr>
          <p:nvPr>
            <p:ph type="pic"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7" name="Text Placeholder 2">
            <a:extLst>
              <a:ext uri="{FF2B5EF4-FFF2-40B4-BE49-F238E27FC236}">
                <a16:creationId xmlns:a16="http://schemas.microsoft.com/office/drawing/2014/main" id="{41264D5E-B5F3-41C4-AC1D-AC0CEA36F747}"/>
              </a:ext>
            </a:extLst>
          </p:cNvPr>
          <p:cNvSpPr>
            <a:spLocks noGrp="1"/>
          </p:cNvSpPr>
          <p:nvPr>
            <p:ph type="body" sz="quarter" idx="24"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it-IT"/>
              <a:t>© Copyright</a:t>
            </a:r>
          </a:p>
        </p:txBody>
      </p:sp>
      <p:sp>
        <p:nvSpPr>
          <p:cNvPr id="2" name="Footer Placeholder 1">
            <a:extLst>
              <a:ext uri="{FF2B5EF4-FFF2-40B4-BE49-F238E27FC236}">
                <a16:creationId xmlns:a16="http://schemas.microsoft.com/office/drawing/2014/main" id="{B8CBD6AC-E677-4A0A-89C6-9B9556EA4299}"/>
              </a:ext>
            </a:extLst>
          </p:cNvPr>
          <p:cNvSpPr>
            <a:spLocks noGrp="1"/>
          </p:cNvSpPr>
          <p:nvPr>
            <p:ph type="ftr" sz="quarter" idx="25"/>
          </p:nvPr>
        </p:nvSpPr>
        <p:spPr/>
        <p:txBody>
          <a:bodyPr/>
          <a:lstStyle/>
          <a:p>
            <a:endParaRPr lang="it-IT"/>
          </a:p>
        </p:txBody>
      </p:sp>
      <p:sp>
        <p:nvSpPr>
          <p:cNvPr id="3" name="Slide Number Placeholder 2">
            <a:extLst>
              <a:ext uri="{FF2B5EF4-FFF2-40B4-BE49-F238E27FC236}">
                <a16:creationId xmlns:a16="http://schemas.microsoft.com/office/drawing/2014/main" id="{7B373CDC-E785-4797-8E61-FE03967E7230}"/>
              </a:ext>
            </a:extLst>
          </p:cNvPr>
          <p:cNvSpPr>
            <a:spLocks noGrp="1"/>
          </p:cNvSpPr>
          <p:nvPr>
            <p:ph type="sldNum" sz="quarter" idx="26"/>
          </p:nvPr>
        </p:nvSpPr>
        <p:spPr/>
        <p:txBody>
          <a:bodyPr/>
          <a:lstStyle/>
          <a:p>
            <a:fld id="{1BE232AB-0B06-425F-9ADD-32A9A3D01189}" type="slidenum">
              <a:rPr lang="it-IT" smtClean="0"/>
              <a:pPr/>
              <a:t>‹#›</a:t>
            </a:fld>
            <a:endParaRPr lang="it-IT"/>
          </a:p>
        </p:txBody>
      </p:sp>
    </p:spTree>
    <p:extLst>
      <p:ext uri="{BB962C8B-B14F-4D97-AF65-F5344CB8AC3E}">
        <p14:creationId xmlns:p14="http://schemas.microsoft.com/office/powerpoint/2010/main" val="27698307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0"/>
            <a:ext cx="5978525"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5" name="Picture Placeholder 3">
            <a:extLst>
              <a:ext uri="{FF2B5EF4-FFF2-40B4-BE49-F238E27FC236}">
                <a16:creationId xmlns:a16="http://schemas.microsoft.com/office/drawing/2014/main" id="{1C262F76-6DCD-4E66-8B34-63019F8A517D}"/>
              </a:ext>
            </a:extLst>
          </p:cNvPr>
          <p:cNvSpPr>
            <a:spLocks noGrp="1"/>
          </p:cNvSpPr>
          <p:nvPr>
            <p:ph type="pic" sz="quarter" idx="11" hasCustomPrompt="1"/>
          </p:nvPr>
        </p:nvSpPr>
        <p:spPr>
          <a:xfrm>
            <a:off x="6213477" y="0"/>
            <a:ext cx="5971326"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 name="Footer Placeholder 1">
            <a:extLst>
              <a:ext uri="{FF2B5EF4-FFF2-40B4-BE49-F238E27FC236}">
                <a16:creationId xmlns:a16="http://schemas.microsoft.com/office/drawing/2014/main" id="{754EF402-C451-403B-AB49-B445BD4E1830}"/>
              </a:ext>
            </a:extLst>
          </p:cNvPr>
          <p:cNvSpPr>
            <a:spLocks noGrp="1"/>
          </p:cNvSpPr>
          <p:nvPr>
            <p:ph type="ftr" sz="quarter" idx="26"/>
          </p:nvPr>
        </p:nvSpPr>
        <p:spPr/>
        <p:txBody>
          <a:bodyPr/>
          <a:lstStyle/>
          <a:p>
            <a:endParaRPr lang="it-IT"/>
          </a:p>
        </p:txBody>
      </p:sp>
      <p:sp>
        <p:nvSpPr>
          <p:cNvPr id="3" name="Slide Number Placeholder 2">
            <a:extLst>
              <a:ext uri="{FF2B5EF4-FFF2-40B4-BE49-F238E27FC236}">
                <a16:creationId xmlns:a16="http://schemas.microsoft.com/office/drawing/2014/main" id="{B25F47FB-DD28-4903-92F9-019BE6B8B5AC}"/>
              </a:ext>
            </a:extLst>
          </p:cNvPr>
          <p:cNvSpPr>
            <a:spLocks noGrp="1"/>
          </p:cNvSpPr>
          <p:nvPr>
            <p:ph type="sldNum" sz="quarter" idx="27"/>
          </p:nvPr>
        </p:nvSpPr>
        <p:spPr/>
        <p:txBody>
          <a:bodyPr/>
          <a:lstStyle/>
          <a:p>
            <a:fld id="{1BE232AB-0B06-425F-9ADD-32A9A3D01189}" type="slidenum">
              <a:rPr lang="it-IT" smtClean="0"/>
              <a:pPr/>
              <a:t>‹#›</a:t>
            </a:fld>
            <a:endParaRPr lang="it-IT"/>
          </a:p>
        </p:txBody>
      </p:sp>
      <p:sp>
        <p:nvSpPr>
          <p:cNvPr id="8" name="Copyright">
            <a:extLst>
              <a:ext uri="{FF2B5EF4-FFF2-40B4-BE49-F238E27FC236}">
                <a16:creationId xmlns:a16="http://schemas.microsoft.com/office/drawing/2014/main" id="{36D4DA48-61E1-4E18-8037-8A7AC9F90C6F}"/>
              </a:ext>
            </a:extLst>
          </p:cNvPr>
          <p:cNvSpPr>
            <a:spLocks noGrp="1"/>
          </p:cNvSpPr>
          <p:nvPr>
            <p:ph type="body" sz="quarter" idx="29" hasCustomPrompt="1"/>
          </p:nvPr>
        </p:nvSpPr>
        <p:spPr>
          <a:xfrm rot="16200000">
            <a:off x="9806710" y="4441111"/>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11" name="Copyright">
            <a:extLst>
              <a:ext uri="{FF2B5EF4-FFF2-40B4-BE49-F238E27FC236}">
                <a16:creationId xmlns:a16="http://schemas.microsoft.com/office/drawing/2014/main" id="{A3ACC3AE-95D0-44AA-808F-F9FD3C99ABCA}"/>
              </a:ext>
            </a:extLst>
          </p:cNvPr>
          <p:cNvSpPr>
            <a:spLocks noGrp="1"/>
          </p:cNvSpPr>
          <p:nvPr>
            <p:ph type="body" sz="quarter" idx="30" hasCustomPrompt="1"/>
          </p:nvPr>
        </p:nvSpPr>
        <p:spPr>
          <a:xfrm rot="16200000">
            <a:off x="3622149" y="4441111"/>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3751125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FBE2879C-B203-4598-945D-0C57B7C72CE9}"/>
              </a:ext>
            </a:extLst>
          </p:cNvPr>
          <p:cNvSpPr>
            <a:spLocks noGrp="1"/>
          </p:cNvSpPr>
          <p:nvPr>
            <p:ph type="pic" sz="quarter" idx="24" hasCustomPrompt="1"/>
          </p:nvPr>
        </p:nvSpPr>
        <p:spPr>
          <a:xfrm>
            <a:off x="6210300" y="3517900"/>
            <a:ext cx="5975502"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0"/>
            <a:ext cx="5981700"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8" name="Picture Placeholder 3">
            <a:extLst>
              <a:ext uri="{FF2B5EF4-FFF2-40B4-BE49-F238E27FC236}">
                <a16:creationId xmlns:a16="http://schemas.microsoft.com/office/drawing/2014/main" id="{10BD3FBB-A5B1-47F3-81B5-3FEE291E14B9}"/>
              </a:ext>
            </a:extLst>
          </p:cNvPr>
          <p:cNvSpPr>
            <a:spLocks noGrp="1"/>
          </p:cNvSpPr>
          <p:nvPr>
            <p:ph type="pic" sz="quarter" idx="22" hasCustomPrompt="1"/>
          </p:nvPr>
        </p:nvSpPr>
        <p:spPr>
          <a:xfrm>
            <a:off x="-1" y="3517900"/>
            <a:ext cx="5981700"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9" name="Picture Placeholder 3">
            <a:extLst>
              <a:ext uri="{FF2B5EF4-FFF2-40B4-BE49-F238E27FC236}">
                <a16:creationId xmlns:a16="http://schemas.microsoft.com/office/drawing/2014/main" id="{9EA6B574-C0B0-467A-B86A-34F42619761E}"/>
              </a:ext>
            </a:extLst>
          </p:cNvPr>
          <p:cNvSpPr>
            <a:spLocks noGrp="1"/>
          </p:cNvSpPr>
          <p:nvPr>
            <p:ph type="pic" sz="quarter" idx="23" hasCustomPrompt="1"/>
          </p:nvPr>
        </p:nvSpPr>
        <p:spPr>
          <a:xfrm>
            <a:off x="6210300" y="0"/>
            <a:ext cx="5975502" cy="3341688"/>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 name="Footer Placeholder 1">
            <a:extLst>
              <a:ext uri="{FF2B5EF4-FFF2-40B4-BE49-F238E27FC236}">
                <a16:creationId xmlns:a16="http://schemas.microsoft.com/office/drawing/2014/main" id="{0C9FC094-50DD-4B8B-835E-B56D2CA53D73}"/>
              </a:ext>
            </a:extLst>
          </p:cNvPr>
          <p:cNvSpPr>
            <a:spLocks noGrp="1"/>
          </p:cNvSpPr>
          <p:nvPr>
            <p:ph type="ftr" sz="quarter" idx="29"/>
          </p:nvPr>
        </p:nvSpPr>
        <p:spPr/>
        <p:txBody>
          <a:bodyPr/>
          <a:lstStyle/>
          <a:p>
            <a:endParaRPr lang="it-IT"/>
          </a:p>
        </p:txBody>
      </p:sp>
      <p:sp>
        <p:nvSpPr>
          <p:cNvPr id="3" name="Slide Number Placeholder 2">
            <a:extLst>
              <a:ext uri="{FF2B5EF4-FFF2-40B4-BE49-F238E27FC236}">
                <a16:creationId xmlns:a16="http://schemas.microsoft.com/office/drawing/2014/main" id="{130E1EEE-1030-455F-B1D2-6784A5351A2D}"/>
              </a:ext>
            </a:extLst>
          </p:cNvPr>
          <p:cNvSpPr>
            <a:spLocks noGrp="1"/>
          </p:cNvSpPr>
          <p:nvPr>
            <p:ph type="sldNum" sz="quarter" idx="30"/>
          </p:nvPr>
        </p:nvSpPr>
        <p:spPr/>
        <p:txBody>
          <a:bodyPr/>
          <a:lstStyle/>
          <a:p>
            <a:fld id="{1BE232AB-0B06-425F-9ADD-32A9A3D01189}" type="slidenum">
              <a:rPr lang="it-IT" smtClean="0"/>
              <a:pPr/>
              <a:t>‹#›</a:t>
            </a:fld>
            <a:endParaRPr lang="it-IT"/>
          </a:p>
        </p:txBody>
      </p:sp>
      <p:sp>
        <p:nvSpPr>
          <p:cNvPr id="12" name="Copyright">
            <a:extLst>
              <a:ext uri="{FF2B5EF4-FFF2-40B4-BE49-F238E27FC236}">
                <a16:creationId xmlns:a16="http://schemas.microsoft.com/office/drawing/2014/main" id="{8BAB32CB-BB1C-45FF-86A5-B1398EE9A803}"/>
              </a:ext>
            </a:extLst>
          </p:cNvPr>
          <p:cNvSpPr>
            <a:spLocks noGrp="1"/>
          </p:cNvSpPr>
          <p:nvPr>
            <p:ph type="body" sz="quarter" idx="31" hasCustomPrompt="1"/>
          </p:nvPr>
        </p:nvSpPr>
        <p:spPr>
          <a:xfrm rot="16200000">
            <a:off x="10544772" y="5179173"/>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17" name="Copyright">
            <a:extLst>
              <a:ext uri="{FF2B5EF4-FFF2-40B4-BE49-F238E27FC236}">
                <a16:creationId xmlns:a16="http://schemas.microsoft.com/office/drawing/2014/main" id="{842EEB2C-2FA6-4E60-8BC0-3B0A200FE69B}"/>
              </a:ext>
            </a:extLst>
          </p:cNvPr>
          <p:cNvSpPr>
            <a:spLocks noGrp="1"/>
          </p:cNvSpPr>
          <p:nvPr>
            <p:ph type="body" sz="quarter" idx="32" hasCustomPrompt="1"/>
          </p:nvPr>
        </p:nvSpPr>
        <p:spPr>
          <a:xfrm rot="16200000">
            <a:off x="4360211" y="5179173"/>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19" name="Copyright">
            <a:extLst>
              <a:ext uri="{FF2B5EF4-FFF2-40B4-BE49-F238E27FC236}">
                <a16:creationId xmlns:a16="http://schemas.microsoft.com/office/drawing/2014/main" id="{7392EE9F-7032-44FA-9700-6A84928DA764}"/>
              </a:ext>
            </a:extLst>
          </p:cNvPr>
          <p:cNvSpPr>
            <a:spLocks noGrp="1"/>
          </p:cNvSpPr>
          <p:nvPr>
            <p:ph type="body" sz="quarter" idx="33" hasCustomPrompt="1"/>
          </p:nvPr>
        </p:nvSpPr>
        <p:spPr>
          <a:xfrm rot="16200000">
            <a:off x="10544773" y="171359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20" name="Copyright">
            <a:extLst>
              <a:ext uri="{FF2B5EF4-FFF2-40B4-BE49-F238E27FC236}">
                <a16:creationId xmlns:a16="http://schemas.microsoft.com/office/drawing/2014/main" id="{98F55F89-83E9-43FE-BEE5-0B42464546FD}"/>
              </a:ext>
            </a:extLst>
          </p:cNvPr>
          <p:cNvSpPr>
            <a:spLocks noGrp="1"/>
          </p:cNvSpPr>
          <p:nvPr>
            <p:ph type="body" sz="quarter" idx="34" hasCustomPrompt="1"/>
          </p:nvPr>
        </p:nvSpPr>
        <p:spPr>
          <a:xfrm rot="16200000">
            <a:off x="4360212" y="171359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39176062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4" name="Picture Placeholder 10">
            <a:extLst>
              <a:ext uri="{FF2B5EF4-FFF2-40B4-BE49-F238E27FC236}">
                <a16:creationId xmlns:a16="http://schemas.microsoft.com/office/drawing/2014/main" id="{D7A7A7A5-234F-4CDF-903D-0AA005049FC1}"/>
              </a:ext>
            </a:extLst>
          </p:cNvPr>
          <p:cNvSpPr>
            <a:spLocks noGrp="1"/>
          </p:cNvSpPr>
          <p:nvPr>
            <p:ph type="pic" sz="quarter" idx="23" hasCustomPrompt="1"/>
          </p:nvPr>
        </p:nvSpPr>
        <p:spPr>
          <a:xfrm>
            <a:off x="-1" y="3529781"/>
            <a:ext cx="3924000"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11" name="Picture Placeholder 10">
            <a:extLst>
              <a:ext uri="{FF2B5EF4-FFF2-40B4-BE49-F238E27FC236}">
                <a16:creationId xmlns:a16="http://schemas.microsoft.com/office/drawing/2014/main" id="{FD77D09D-81A5-450E-B93E-B8A795013F2D}"/>
              </a:ext>
            </a:extLst>
          </p:cNvPr>
          <p:cNvSpPr>
            <a:spLocks noGrp="1"/>
          </p:cNvSpPr>
          <p:nvPr>
            <p:ph type="pic" sz="quarter" idx="20" hasCustomPrompt="1"/>
          </p:nvPr>
        </p:nvSpPr>
        <p:spPr>
          <a:xfrm>
            <a:off x="-1" y="0"/>
            <a:ext cx="3924000"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12" name="Picture Placeholder 10">
            <a:extLst>
              <a:ext uri="{FF2B5EF4-FFF2-40B4-BE49-F238E27FC236}">
                <a16:creationId xmlns:a16="http://schemas.microsoft.com/office/drawing/2014/main" id="{BFCF52BA-1C21-426E-9D5A-17A91BF2EF12}"/>
              </a:ext>
            </a:extLst>
          </p:cNvPr>
          <p:cNvSpPr>
            <a:spLocks noGrp="1"/>
          </p:cNvSpPr>
          <p:nvPr>
            <p:ph type="pic" sz="quarter" idx="21" hasCustomPrompt="1"/>
          </p:nvPr>
        </p:nvSpPr>
        <p:spPr>
          <a:xfrm>
            <a:off x="4127500" y="0"/>
            <a:ext cx="3930952"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13" name="Picture Placeholder 10">
            <a:extLst>
              <a:ext uri="{FF2B5EF4-FFF2-40B4-BE49-F238E27FC236}">
                <a16:creationId xmlns:a16="http://schemas.microsoft.com/office/drawing/2014/main" id="{9151B424-C24A-4355-A29D-66B6937E6285}"/>
              </a:ext>
            </a:extLst>
          </p:cNvPr>
          <p:cNvSpPr>
            <a:spLocks noGrp="1"/>
          </p:cNvSpPr>
          <p:nvPr>
            <p:ph type="pic" sz="quarter" idx="22" hasCustomPrompt="1"/>
          </p:nvPr>
        </p:nvSpPr>
        <p:spPr>
          <a:xfrm>
            <a:off x="8264526" y="0"/>
            <a:ext cx="3924000"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15" name="Picture Placeholder 10">
            <a:extLst>
              <a:ext uri="{FF2B5EF4-FFF2-40B4-BE49-F238E27FC236}">
                <a16:creationId xmlns:a16="http://schemas.microsoft.com/office/drawing/2014/main" id="{3069BA39-91D1-45E9-9627-ADB320DE0894}"/>
              </a:ext>
            </a:extLst>
          </p:cNvPr>
          <p:cNvSpPr>
            <a:spLocks noGrp="1"/>
          </p:cNvSpPr>
          <p:nvPr>
            <p:ph type="pic" sz="quarter" idx="24" hasCustomPrompt="1"/>
          </p:nvPr>
        </p:nvSpPr>
        <p:spPr>
          <a:xfrm>
            <a:off x="4128787" y="3529781"/>
            <a:ext cx="3930952"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16" name="Picture Placeholder 10">
            <a:extLst>
              <a:ext uri="{FF2B5EF4-FFF2-40B4-BE49-F238E27FC236}">
                <a16:creationId xmlns:a16="http://schemas.microsoft.com/office/drawing/2014/main" id="{3381A4D7-0DB1-41F3-8F9A-A623F55DE075}"/>
              </a:ext>
            </a:extLst>
          </p:cNvPr>
          <p:cNvSpPr>
            <a:spLocks noGrp="1"/>
          </p:cNvSpPr>
          <p:nvPr>
            <p:ph type="pic" sz="quarter" idx="25" hasCustomPrompt="1"/>
          </p:nvPr>
        </p:nvSpPr>
        <p:spPr>
          <a:xfrm>
            <a:off x="8253113" y="3529781"/>
            <a:ext cx="3924000"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it-IT"/>
              <a:t>Click here and insert </a:t>
            </a:r>
            <a:br>
              <a:rPr lang="en-GB"/>
            </a:br>
            <a:r>
              <a:rPr lang="it-IT"/>
              <a:t>image from Templafy</a:t>
            </a:r>
            <a:br>
              <a:rPr lang="en-GB"/>
            </a:br>
            <a:r>
              <a:rPr lang="it-IT"/>
              <a:t>or</a:t>
            </a:r>
            <a:br>
              <a:rPr lang="en-GB"/>
            </a:br>
            <a:r>
              <a:rPr lang="it-IT"/>
              <a:t>insert via ImageTools if </a:t>
            </a:r>
            <a:br>
              <a:rPr lang="en-GB"/>
            </a:br>
            <a:r>
              <a:rPr lang="it-IT"/>
              <a:t>image is not from Templafy</a:t>
            </a:r>
          </a:p>
        </p:txBody>
      </p:sp>
      <p:sp>
        <p:nvSpPr>
          <p:cNvPr id="2" name="Footer Placeholder 1">
            <a:extLst>
              <a:ext uri="{FF2B5EF4-FFF2-40B4-BE49-F238E27FC236}">
                <a16:creationId xmlns:a16="http://schemas.microsoft.com/office/drawing/2014/main" id="{4091821D-7263-4C0A-B312-401281B4F615}"/>
              </a:ext>
            </a:extLst>
          </p:cNvPr>
          <p:cNvSpPr>
            <a:spLocks noGrp="1"/>
          </p:cNvSpPr>
          <p:nvPr>
            <p:ph type="ftr" sz="quarter" idx="32"/>
          </p:nvPr>
        </p:nvSpPr>
        <p:spPr/>
        <p:txBody>
          <a:bodyPr/>
          <a:lstStyle/>
          <a:p>
            <a:endParaRPr lang="it-IT"/>
          </a:p>
        </p:txBody>
      </p:sp>
      <p:sp>
        <p:nvSpPr>
          <p:cNvPr id="3" name="Slide Number Placeholder 2">
            <a:extLst>
              <a:ext uri="{FF2B5EF4-FFF2-40B4-BE49-F238E27FC236}">
                <a16:creationId xmlns:a16="http://schemas.microsoft.com/office/drawing/2014/main" id="{80C780B1-5FD7-4476-8539-542EA95C777F}"/>
              </a:ext>
            </a:extLst>
          </p:cNvPr>
          <p:cNvSpPr>
            <a:spLocks noGrp="1"/>
          </p:cNvSpPr>
          <p:nvPr>
            <p:ph type="sldNum" sz="quarter" idx="33"/>
          </p:nvPr>
        </p:nvSpPr>
        <p:spPr/>
        <p:txBody>
          <a:bodyPr/>
          <a:lstStyle/>
          <a:p>
            <a:fld id="{1BE232AB-0B06-425F-9ADD-32A9A3D01189}" type="slidenum">
              <a:rPr lang="it-IT" smtClean="0"/>
              <a:pPr/>
              <a:t>‹#›</a:t>
            </a:fld>
            <a:endParaRPr lang="it-IT"/>
          </a:p>
        </p:txBody>
      </p:sp>
      <p:sp>
        <p:nvSpPr>
          <p:cNvPr id="17" name="Copyright">
            <a:extLst>
              <a:ext uri="{FF2B5EF4-FFF2-40B4-BE49-F238E27FC236}">
                <a16:creationId xmlns:a16="http://schemas.microsoft.com/office/drawing/2014/main" id="{8A2E1D88-07B2-471E-90A1-74C7AD1E275B}"/>
              </a:ext>
            </a:extLst>
          </p:cNvPr>
          <p:cNvSpPr>
            <a:spLocks noGrp="1"/>
          </p:cNvSpPr>
          <p:nvPr>
            <p:ph type="body" sz="quarter" idx="31" hasCustomPrompt="1"/>
          </p:nvPr>
        </p:nvSpPr>
        <p:spPr>
          <a:xfrm rot="16200000">
            <a:off x="10544772" y="5179173"/>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18" name="Copyright">
            <a:extLst>
              <a:ext uri="{FF2B5EF4-FFF2-40B4-BE49-F238E27FC236}">
                <a16:creationId xmlns:a16="http://schemas.microsoft.com/office/drawing/2014/main" id="{050EE8D4-F5B0-4390-AF5C-1EAA874A7F46}"/>
              </a:ext>
            </a:extLst>
          </p:cNvPr>
          <p:cNvSpPr>
            <a:spLocks noGrp="1"/>
          </p:cNvSpPr>
          <p:nvPr>
            <p:ph type="body" sz="quarter" idx="34" hasCustomPrompt="1"/>
          </p:nvPr>
        </p:nvSpPr>
        <p:spPr>
          <a:xfrm rot="16200000">
            <a:off x="10544773" y="171359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19" name="Copyright">
            <a:extLst>
              <a:ext uri="{FF2B5EF4-FFF2-40B4-BE49-F238E27FC236}">
                <a16:creationId xmlns:a16="http://schemas.microsoft.com/office/drawing/2014/main" id="{8FAE7B5C-6B8D-4484-9545-E71653BA2F27}"/>
              </a:ext>
            </a:extLst>
          </p:cNvPr>
          <p:cNvSpPr>
            <a:spLocks noGrp="1"/>
          </p:cNvSpPr>
          <p:nvPr>
            <p:ph type="body" sz="quarter" idx="35" hasCustomPrompt="1"/>
          </p:nvPr>
        </p:nvSpPr>
        <p:spPr>
          <a:xfrm rot="16200000">
            <a:off x="6421882" y="5179173"/>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20" name="Copyright">
            <a:extLst>
              <a:ext uri="{FF2B5EF4-FFF2-40B4-BE49-F238E27FC236}">
                <a16:creationId xmlns:a16="http://schemas.microsoft.com/office/drawing/2014/main" id="{FF2B36E2-7D6D-48C3-A60D-214213665E5C}"/>
              </a:ext>
            </a:extLst>
          </p:cNvPr>
          <p:cNvSpPr>
            <a:spLocks noGrp="1"/>
          </p:cNvSpPr>
          <p:nvPr>
            <p:ph type="body" sz="quarter" idx="36" hasCustomPrompt="1"/>
          </p:nvPr>
        </p:nvSpPr>
        <p:spPr>
          <a:xfrm rot="16200000">
            <a:off x="6421883" y="171359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21" name="Copyright">
            <a:extLst>
              <a:ext uri="{FF2B5EF4-FFF2-40B4-BE49-F238E27FC236}">
                <a16:creationId xmlns:a16="http://schemas.microsoft.com/office/drawing/2014/main" id="{652D745A-E943-4EFF-8B4F-6FD8C1784249}"/>
              </a:ext>
            </a:extLst>
          </p:cNvPr>
          <p:cNvSpPr>
            <a:spLocks noGrp="1"/>
          </p:cNvSpPr>
          <p:nvPr>
            <p:ph type="body" sz="quarter" idx="37" hasCustomPrompt="1"/>
          </p:nvPr>
        </p:nvSpPr>
        <p:spPr>
          <a:xfrm rot="16200000">
            <a:off x="2296269" y="5179173"/>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
        <p:nvSpPr>
          <p:cNvPr id="22" name="Copyright">
            <a:extLst>
              <a:ext uri="{FF2B5EF4-FFF2-40B4-BE49-F238E27FC236}">
                <a16:creationId xmlns:a16="http://schemas.microsoft.com/office/drawing/2014/main" id="{889B75A5-26AB-431B-A907-6EF11975EB12}"/>
              </a:ext>
            </a:extLst>
          </p:cNvPr>
          <p:cNvSpPr>
            <a:spLocks noGrp="1"/>
          </p:cNvSpPr>
          <p:nvPr>
            <p:ph type="body" sz="quarter" idx="38" hasCustomPrompt="1"/>
          </p:nvPr>
        </p:nvSpPr>
        <p:spPr>
          <a:xfrm rot="16200000">
            <a:off x="2296270" y="171359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it-IT"/>
              <a:t>© Copyright</a:t>
            </a:r>
          </a:p>
        </p:txBody>
      </p:sp>
    </p:spTree>
    <p:extLst>
      <p:ext uri="{BB962C8B-B14F-4D97-AF65-F5344CB8AC3E}">
        <p14:creationId xmlns:p14="http://schemas.microsoft.com/office/powerpoint/2010/main" val="3444526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10" name="Picture Placeholder 24">
            <a:extLst>
              <a:ext uri="{FF2B5EF4-FFF2-40B4-BE49-F238E27FC236}">
                <a16:creationId xmlns:a16="http://schemas.microsoft.com/office/drawing/2014/main" id="{FAB32424-2569-4BE5-8F22-15750575562A}"/>
              </a:ext>
            </a:extLst>
          </p:cNvPr>
          <p:cNvSpPr>
            <a:spLocks noGrp="1"/>
          </p:cNvSpPr>
          <p:nvPr>
            <p:ph type="pic" sz="quarter" idx="41" hasCustomPrompt="1"/>
          </p:nvPr>
        </p:nvSpPr>
        <p:spPr>
          <a:xfrm>
            <a:off x="658813" y="657225"/>
            <a:ext cx="1620837" cy="1496189"/>
          </a:xfrm>
          <a:prstGeom prst="rect">
            <a:avLst/>
          </a:prstGeom>
          <a:solidFill>
            <a:schemeClr val="bg2">
              <a:lumMod val="95000"/>
            </a:schemeClr>
          </a:solidFill>
        </p:spPr>
        <p:txBody>
          <a:bodyPr tIns="504000" anchor="ctr"/>
          <a:lstStyle>
            <a:lvl1pPr marL="0" indent="0" algn="ctr">
              <a:buFontTx/>
              <a:buNone/>
              <a:defRPr sz="1800"/>
            </a:lvl1pPr>
          </a:lstStyle>
          <a:p>
            <a:r>
              <a:rPr lang="it-IT" sz="1800"/>
              <a:t>Person</a:t>
            </a:r>
            <a:endParaRPr lang="it-IT"/>
          </a:p>
        </p:txBody>
      </p:sp>
      <p:sp>
        <p:nvSpPr>
          <p:cNvPr id="11" name="Text Placeholder 17">
            <a:extLst>
              <a:ext uri="{FF2B5EF4-FFF2-40B4-BE49-F238E27FC236}">
                <a16:creationId xmlns:a16="http://schemas.microsoft.com/office/drawing/2014/main" id="{5E9E825B-33E5-4AE6-A4A7-0083A3962E03}"/>
              </a:ext>
            </a:extLst>
          </p:cNvPr>
          <p:cNvSpPr>
            <a:spLocks noGrp="1"/>
          </p:cNvSpPr>
          <p:nvPr>
            <p:ph type="body" sz="quarter" idx="13" hasCustomPrompt="1"/>
          </p:nvPr>
        </p:nvSpPr>
        <p:spPr>
          <a:xfrm>
            <a:off x="2511430" y="1961715"/>
            <a:ext cx="5329238" cy="246221"/>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it-IT"/>
              <a:t>Position title</a:t>
            </a:r>
          </a:p>
        </p:txBody>
      </p:sp>
      <p:sp>
        <p:nvSpPr>
          <p:cNvPr id="12" name="Text Placeholder 17">
            <a:extLst>
              <a:ext uri="{FF2B5EF4-FFF2-40B4-BE49-F238E27FC236}">
                <a16:creationId xmlns:a16="http://schemas.microsoft.com/office/drawing/2014/main" id="{02CD2D82-70EC-4F1A-962A-5C917098C226}"/>
              </a:ext>
            </a:extLst>
          </p:cNvPr>
          <p:cNvSpPr>
            <a:spLocks noGrp="1"/>
          </p:cNvSpPr>
          <p:nvPr>
            <p:ph type="body" sz="quarter" idx="14" hasCustomPrompt="1"/>
          </p:nvPr>
        </p:nvSpPr>
        <p:spPr>
          <a:xfrm>
            <a:off x="2511430" y="1609916"/>
            <a:ext cx="5329238" cy="246221"/>
          </a:xfrm>
          <a:prstGeom prst="rect">
            <a:avLst/>
          </a:prstGeom>
        </p:spPr>
        <p:txBody>
          <a:bodyPr lIns="0" tIns="0" rIns="0" bIns="0">
            <a:noAutofit/>
          </a:bodyPr>
          <a:lstStyle>
            <a:lvl1pPr marL="0" indent="0" algn="l">
              <a:lnSpc>
                <a:spcPct val="100000"/>
              </a:lnSpc>
              <a:spcBef>
                <a:spcPts val="0"/>
              </a:spcBef>
              <a:buFontTx/>
              <a:buNone/>
              <a:defRPr sz="1600">
                <a:solidFill>
                  <a:schemeClr val="accent1"/>
                </a:solidFill>
                <a:latin typeface="Times New Roman" panose="02020603050405020304" pitchFamily="18" charset="0"/>
                <a:cs typeface="Times New Roman" panose="02020603050405020304" pitchFamily="18" charset="0"/>
              </a:defRPr>
            </a:lvl1pPr>
          </a:lstStyle>
          <a:p>
            <a:pPr lvl="0"/>
            <a:r>
              <a:rPr lang="it-IT"/>
              <a:t>Firstname Lastname</a:t>
            </a:r>
          </a:p>
        </p:txBody>
      </p:sp>
      <p:sp>
        <p:nvSpPr>
          <p:cNvPr id="2" name="Footer Placeholder 1">
            <a:extLst>
              <a:ext uri="{FF2B5EF4-FFF2-40B4-BE49-F238E27FC236}">
                <a16:creationId xmlns:a16="http://schemas.microsoft.com/office/drawing/2014/main" id="{5593EDDD-671A-4BFF-975B-45B562B84FDE}"/>
              </a:ext>
            </a:extLst>
          </p:cNvPr>
          <p:cNvSpPr>
            <a:spLocks noGrp="1"/>
          </p:cNvSpPr>
          <p:nvPr>
            <p:ph type="ftr" sz="quarter" idx="43"/>
          </p:nvPr>
        </p:nvSpPr>
        <p:spPr/>
        <p:txBody>
          <a:bodyPr/>
          <a:lstStyle/>
          <a:p>
            <a:endParaRPr lang="it-IT"/>
          </a:p>
        </p:txBody>
      </p:sp>
      <p:sp>
        <p:nvSpPr>
          <p:cNvPr id="3" name="Slide Number Placeholder 2">
            <a:extLst>
              <a:ext uri="{FF2B5EF4-FFF2-40B4-BE49-F238E27FC236}">
                <a16:creationId xmlns:a16="http://schemas.microsoft.com/office/drawing/2014/main" id="{44BFC7CB-7010-4FFC-B901-548335AE4D22}"/>
              </a:ext>
            </a:extLst>
          </p:cNvPr>
          <p:cNvSpPr>
            <a:spLocks noGrp="1"/>
          </p:cNvSpPr>
          <p:nvPr>
            <p:ph type="sldNum" sz="quarter" idx="44"/>
          </p:nvPr>
        </p:nvSpPr>
        <p:spPr/>
        <p:txBody>
          <a:bodyPr/>
          <a:lstStyle/>
          <a:p>
            <a:fld id="{1BE232AB-0B06-425F-9ADD-32A9A3D01189}" type="slidenum">
              <a:rPr lang="it-IT" smtClean="0"/>
              <a:pPr/>
              <a:t>‹#›</a:t>
            </a:fld>
            <a:endParaRPr lang="it-IT"/>
          </a:p>
        </p:txBody>
      </p:sp>
      <p:sp>
        <p:nvSpPr>
          <p:cNvPr id="4" name="TextBox 3">
            <a:extLst>
              <a:ext uri="{FF2B5EF4-FFF2-40B4-BE49-F238E27FC236}">
                <a16:creationId xmlns:a16="http://schemas.microsoft.com/office/drawing/2014/main" id="{9D92A866-64A8-4244-A1CA-57C95BBD376F}"/>
              </a:ext>
            </a:extLst>
          </p:cNvPr>
          <p:cNvSpPr txBox="1"/>
          <p:nvPr userDrawn="1"/>
        </p:nvSpPr>
        <p:spPr>
          <a:xfrm>
            <a:off x="2511430" y="1222506"/>
            <a:ext cx="1409700" cy="246221"/>
          </a:xfrm>
          <a:prstGeom prst="rect">
            <a:avLst/>
          </a:prstGeom>
          <a:noFill/>
        </p:spPr>
        <p:txBody>
          <a:bodyPr wrap="square" lIns="0" tIns="0" rIns="0" bIns="0" rtlCol="0">
            <a:noAutofit/>
          </a:bodyPr>
          <a:lstStyle/>
          <a:p>
            <a:r>
              <a:rPr lang="it-IT" sz="1600" b="1">
                <a:solidFill>
                  <a:schemeClr val="accent1"/>
                </a:solidFill>
                <a:latin typeface="Arial" panose="020B0604020202020204" pitchFamily="34" charset="0"/>
                <a:cs typeface="Arial" panose="020B0604020202020204" pitchFamily="34" charset="0"/>
              </a:rPr>
              <a:t>Contact</a:t>
            </a:r>
            <a:endParaRPr lang="it-IT"/>
          </a:p>
        </p:txBody>
      </p:sp>
    </p:spTree>
    <p:extLst>
      <p:ext uri="{BB962C8B-B14F-4D97-AF65-F5344CB8AC3E}">
        <p14:creationId xmlns:p14="http://schemas.microsoft.com/office/powerpoint/2010/main" val="18040831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and Questions">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7EF3004D-07DD-4A07-84DE-710A16D04659}"/>
              </a:ext>
            </a:extLst>
          </p:cNvPr>
          <p:cNvSpPr>
            <a:spLocks noGrp="1"/>
          </p:cNvSpPr>
          <p:nvPr>
            <p:ph type="body" sz="quarter" idx="11" hasCustomPrompt="1"/>
          </p:nvPr>
        </p:nvSpPr>
        <p:spPr>
          <a:xfrm>
            <a:off x="658812" y="1811338"/>
            <a:ext cx="5319713" cy="579561"/>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it-IT"/>
              <a:t>Thank you and questions </a:t>
            </a:r>
          </a:p>
        </p:txBody>
      </p:sp>
    </p:spTree>
    <p:extLst>
      <p:ext uri="{BB962C8B-B14F-4D97-AF65-F5344CB8AC3E}">
        <p14:creationId xmlns:p14="http://schemas.microsoft.com/office/powerpoint/2010/main" val="4820994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it-IT"/>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it-IT" smtClean="0"/>
              <a:pPr/>
              <a:t>‹#›</a:t>
            </a:fld>
            <a:endParaRPr lang="it-IT"/>
          </a:p>
        </p:txBody>
      </p:sp>
    </p:spTree>
    <p:extLst>
      <p:ext uri="{BB962C8B-B14F-4D97-AF65-F5344CB8AC3E}">
        <p14:creationId xmlns:p14="http://schemas.microsoft.com/office/powerpoint/2010/main" val="25237236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logo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0" y="0"/>
            <a:ext cx="12191999"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Graphic 4">
            <a:extLst>
              <a:ext uri="{FF2B5EF4-FFF2-40B4-BE49-F238E27FC236}">
                <a16:creationId xmlns:a16="http://schemas.microsoft.com/office/drawing/2014/main" id="{6B0C0825-138B-4F0A-8FB0-C6A1623969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5" y="3045600"/>
            <a:ext cx="2894670" cy="766800"/>
          </a:xfrm>
          <a:prstGeom prst="rect">
            <a:avLst/>
          </a:prstGeom>
        </p:spPr>
      </p:pic>
    </p:spTree>
    <p:extLst>
      <p:ext uri="{BB962C8B-B14F-4D97-AF65-F5344CB8AC3E}">
        <p14:creationId xmlns:p14="http://schemas.microsoft.com/office/powerpoint/2010/main" val="17377928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osing logo 2">
    <p:bg>
      <p:bgPr>
        <a:solidFill>
          <a:schemeClr val="tx2">
            <a:alpha val="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Graphic 4">
            <a:extLst>
              <a:ext uri="{FF2B5EF4-FFF2-40B4-BE49-F238E27FC236}">
                <a16:creationId xmlns:a16="http://schemas.microsoft.com/office/drawing/2014/main" id="{95CF1649-656D-4D52-90FE-38B098A6D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5" y="3045600"/>
            <a:ext cx="2894670" cy="766800"/>
          </a:xfrm>
          <a:prstGeom prst="rect">
            <a:avLst/>
          </a:prstGeom>
        </p:spPr>
      </p:pic>
    </p:spTree>
    <p:extLst>
      <p:ext uri="{BB962C8B-B14F-4D97-AF65-F5344CB8AC3E}">
        <p14:creationId xmlns:p14="http://schemas.microsoft.com/office/powerpoint/2010/main" val="243072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5"/>
        <p:cNvGrpSpPr/>
        <p:nvPr/>
      </p:nvGrpSpPr>
      <p:grpSpPr>
        <a:xfrm>
          <a:off x="0" y="0"/>
          <a:ext cx="0" cy="0"/>
          <a:chOff x="0" y="0"/>
          <a:chExt cx="0" cy="0"/>
        </a:xfrm>
      </p:grpSpPr>
      <p:sp>
        <p:nvSpPr>
          <p:cNvPr id="46" name="Google Shape;4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540000" y="6433200"/>
            <a:ext cx="2743200" cy="180000"/>
          </a:xfrm>
          <a:prstGeom prst="rect">
            <a:avLst/>
          </a:prstGeom>
        </p:spPr>
        <p:txBody>
          <a:bodyPr vert="horz" lIns="0" tIns="0" rIns="0" bIns="0" rtlCol="0" anchor="b" anchorCtr="0"/>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6858000"/>
            <a:ext cx="0" cy="0"/>
          </a:xfrm>
        </p:spPr>
        <p:txBody>
          <a:bodyPr/>
          <a:lstStyle>
            <a:lvl1pPr>
              <a:defRPr sz="100">
                <a:noFill/>
              </a:defRPr>
            </a:lvl1pPr>
          </a:lstStyle>
          <a:p>
            <a:endParaRPr lang="it-IT"/>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it-IT" smtClean="0"/>
              <a:pPr/>
              <a:t>‹#›</a:t>
            </a:fld>
            <a:endParaRPr lang="it-IT"/>
          </a:p>
        </p:txBody>
      </p:sp>
      <p:sp>
        <p:nvSpPr>
          <p:cNvPr id="30" name="Text Box 2">
            <a:extLst>
              <a:ext uri="{FF2B5EF4-FFF2-40B4-BE49-F238E27FC236}">
                <a16:creationId xmlns:a16="http://schemas.microsoft.com/office/drawing/2014/main" id="{29B69B38-E4DC-46EC-8251-C0FF4979DBB5}"/>
              </a:ext>
            </a:extLst>
          </p:cNvPr>
          <p:cNvSpPr txBox="1">
            <a:spLocks noChangeArrowheads="1"/>
          </p:cNvSpPr>
          <p:nvPr userDrawn="1"/>
        </p:nvSpPr>
        <p:spPr bwMode="auto">
          <a:xfrm>
            <a:off x="658810" y="1556270"/>
            <a:ext cx="3458564"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it-IT" sz="1200" b="1">
                <a:solidFill>
                  <a:schemeClr val="accent1"/>
                </a:solidFill>
                <a:latin typeface="Arial" panose="020B0604020202020204" pitchFamily="34" charset="0"/>
                <a:cs typeface="Arial" panose="020B0604020202020204" pitchFamily="34" charset="0"/>
              </a:rPr>
              <a:t>Styles pane</a:t>
            </a:r>
            <a:endParaRPr lang="it-IT"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it-IT" sz="1000" b="0" noProof="1">
                <a:solidFill>
                  <a:schemeClr val="tx1"/>
                </a:solidFill>
                <a:latin typeface="+mn-lt"/>
                <a:cs typeface="Arial" panose="020B0604020202020204" pitchFamily="34" charset="0"/>
              </a:rPr>
              <a:t>Click </a:t>
            </a:r>
            <a:r>
              <a:rPr lang="it-IT" sz="1000" b="0" noProof="1">
                <a:solidFill>
                  <a:schemeClr val="accent1"/>
                </a:solidFill>
                <a:latin typeface="+mn-lt"/>
                <a:cs typeface="Arial" panose="020B0604020202020204" pitchFamily="34" charset="0"/>
              </a:rPr>
              <a:t>Styles Pane </a:t>
            </a:r>
            <a:r>
              <a:rPr lang="it-IT" sz="1000" b="0" noProof="1">
                <a:solidFill>
                  <a:schemeClr val="tx1"/>
                </a:solidFill>
                <a:latin typeface="+mn-lt"/>
                <a:cs typeface="Arial" panose="020B0604020202020204" pitchFamily="34" charset="0"/>
              </a:rPr>
              <a:t>on Templafy ribbon to </a:t>
            </a:r>
            <a:br>
              <a:rPr lang="en-GB" sz="1000" b="0" noProof="1">
                <a:solidFill>
                  <a:schemeClr val="tx1"/>
                </a:solidFill>
                <a:latin typeface="+mn-lt"/>
                <a:cs typeface="Arial" panose="020B0604020202020204" pitchFamily="34" charset="0"/>
              </a:rPr>
            </a:br>
            <a:r>
              <a:rPr lang="it-IT" sz="1000" b="0" noProof="1">
                <a:solidFill>
                  <a:schemeClr val="tx1"/>
                </a:solidFill>
                <a:latin typeface="+mn-lt"/>
                <a:cs typeface="Arial" panose="020B0604020202020204" pitchFamily="34" charset="0"/>
              </a:rPr>
              <a:t>select up to 9 different level text or headings. </a:t>
            </a:r>
            <a:endParaRPr lang="it-IT"/>
          </a:p>
          <a:p>
            <a:pPr eaLnBrk="1" hangingPunct="1">
              <a:spcAft>
                <a:spcPts val="600"/>
              </a:spcAft>
              <a:defRPr/>
            </a:pPr>
            <a:r>
              <a:rPr lang="it-IT" sz="1000" b="0" noProof="1">
                <a:solidFill>
                  <a:schemeClr val="tx1"/>
                </a:solidFill>
                <a:latin typeface="+mn-lt"/>
                <a:cs typeface="Arial" panose="020B0604020202020204" pitchFamily="34" charset="0"/>
              </a:rPr>
              <a:t>Alternatively, select </a:t>
            </a:r>
            <a:r>
              <a:rPr lang="it-IT" sz="1000" b="0" kern="1200" noProof="1">
                <a:solidFill>
                  <a:schemeClr val="accent1"/>
                </a:solidFill>
                <a:latin typeface="+mn-lt"/>
                <a:ea typeface="+mn-ea"/>
                <a:cs typeface="Arial" panose="020B0604020202020204" pitchFamily="34" charset="0"/>
              </a:rPr>
              <a:t>Increase</a:t>
            </a:r>
            <a:r>
              <a:rPr lang="it-IT" sz="1000" baseline="0" noProof="1">
                <a:solidFill>
                  <a:schemeClr val="tx1"/>
                </a:solidFill>
                <a:latin typeface="+mn-lt"/>
                <a:cs typeface="Arial" panose="020B0604020202020204" pitchFamily="34" charset="0"/>
              </a:rPr>
              <a:t> or </a:t>
            </a:r>
            <a:r>
              <a:rPr lang="it-IT" sz="1000" b="0" kern="1200" noProof="1">
                <a:solidFill>
                  <a:schemeClr val="accent1"/>
                </a:solidFill>
                <a:latin typeface="+mn-lt"/>
                <a:ea typeface="+mn-ea"/>
                <a:cs typeface="Arial" panose="020B0604020202020204" pitchFamily="34" charset="0"/>
              </a:rPr>
              <a:t>Decrease</a:t>
            </a:r>
            <a:r>
              <a:rPr lang="it-IT" sz="1000" b="1" baseline="0" noProof="1">
                <a:solidFill>
                  <a:schemeClr val="tx1"/>
                </a:solidFill>
                <a:latin typeface="+mn-lt"/>
                <a:cs typeface="Arial" panose="020B0604020202020204" pitchFamily="34" charset="0"/>
              </a:rPr>
              <a:t> </a:t>
            </a:r>
            <a:r>
              <a:rPr lang="it-IT" sz="1000" baseline="0" noProof="1">
                <a:solidFill>
                  <a:schemeClr val="tx1"/>
                </a:solidFill>
                <a:latin typeface="+mn-lt"/>
                <a:cs typeface="Arial" panose="020B0604020202020204" pitchFamily="34" charset="0"/>
              </a:rPr>
              <a:t>list </a:t>
            </a:r>
            <a:br>
              <a:rPr lang="en-GB" sz="1000" baseline="0" noProof="1">
                <a:solidFill>
                  <a:schemeClr val="tx1"/>
                </a:solidFill>
                <a:latin typeface="+mn-lt"/>
                <a:cs typeface="Arial" panose="020B0604020202020204" pitchFamily="34" charset="0"/>
              </a:rPr>
            </a:br>
            <a:r>
              <a:rPr lang="it-IT" sz="1000" baseline="0" noProof="1">
                <a:solidFill>
                  <a:schemeClr val="tx1"/>
                </a:solidFill>
                <a:latin typeface="+mn-lt"/>
                <a:cs typeface="Arial" panose="020B0604020202020204" pitchFamily="34" charset="0"/>
              </a:rPr>
              <a:t>level to go up a level to change the style.</a:t>
            </a:r>
            <a:endParaRPr lang="it-IT" altLang="da-DK" sz="1000" b="0" noProof="1">
              <a:solidFill>
                <a:schemeClr val="tx1"/>
              </a:solidFill>
              <a:latin typeface="+mn-lt"/>
              <a:cs typeface="Arial" panose="020B0604020202020204" pitchFamily="34" charset="0"/>
            </a:endParaRPr>
          </a:p>
          <a:p>
            <a:pPr eaLnBrk="1" hangingPunct="1">
              <a:spcAft>
                <a:spcPts val="600"/>
              </a:spcAft>
              <a:defRPr/>
            </a:pPr>
            <a:endParaRPr lang="it-IT" altLang="da-DK" sz="1000" b="0" noProof="1">
              <a:solidFill>
                <a:schemeClr val="tx1"/>
              </a:solidFill>
              <a:latin typeface="+mn-lt"/>
              <a:cs typeface="Arial" panose="020B0604020202020204" pitchFamily="34" charset="0"/>
            </a:endParaRPr>
          </a:p>
          <a:p>
            <a:pPr eaLnBrk="1" hangingPunct="1">
              <a:spcAft>
                <a:spcPts val="600"/>
              </a:spcAft>
              <a:defRPr/>
            </a:pP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it-IT" sz="1000" b="0" noProof="1">
                <a:solidFill>
                  <a:schemeClr val="accent1"/>
                </a:solidFill>
                <a:latin typeface="+mn-lt"/>
                <a:cs typeface="Arial" panose="020B0604020202020204" pitchFamily="34" charset="0"/>
              </a:rPr>
              <a:t>Reset slide</a:t>
            </a:r>
            <a:br>
              <a:rPr lang="en-GB" sz="1000" b="0" noProof="1">
                <a:solidFill>
                  <a:schemeClr val="tx2"/>
                </a:solidFill>
                <a:latin typeface="+mn-lt"/>
                <a:cs typeface="Arial" panose="020B0604020202020204" pitchFamily="34" charset="0"/>
              </a:rPr>
            </a:br>
            <a:r>
              <a:rPr lang="it-IT" altLang="da-DK" sz="1000" noProof="1">
                <a:solidFill>
                  <a:schemeClr val="tx1"/>
                </a:solidFill>
                <a:latin typeface="+mn-lt"/>
                <a:cs typeface="Arial" panose="020B0604020202020204" pitchFamily="34" charset="0"/>
              </a:rPr>
              <a:t>Click the </a:t>
            </a:r>
            <a:r>
              <a:rPr lang="it-IT" altLang="da-DK" sz="1000" b="0" kern="1200" noProof="1">
                <a:solidFill>
                  <a:schemeClr val="accent1"/>
                </a:solidFill>
                <a:latin typeface="+mn-lt"/>
                <a:ea typeface="+mn-ea"/>
                <a:cs typeface="Arial" panose="020B0604020202020204" pitchFamily="34" charset="0"/>
              </a:rPr>
              <a:t>Reset</a:t>
            </a:r>
            <a:r>
              <a:rPr lang="it-IT" altLang="da-DK" sz="1000" b="1" baseline="0" noProof="1">
                <a:solidFill>
                  <a:schemeClr val="tx1"/>
                </a:solidFill>
                <a:latin typeface="+mn-lt"/>
                <a:cs typeface="Arial" panose="020B0604020202020204" pitchFamily="34" charset="0"/>
              </a:rPr>
              <a:t> </a:t>
            </a:r>
            <a:r>
              <a:rPr lang="it-IT" altLang="da-DK" sz="1000" noProof="1">
                <a:solidFill>
                  <a:schemeClr val="tx1"/>
                </a:solidFill>
                <a:latin typeface="+mn-lt"/>
                <a:cs typeface="Arial" panose="020B0604020202020204" pitchFamily="34" charset="0"/>
              </a:rPr>
              <a:t>menu to reset position, size</a:t>
            </a:r>
            <a:r>
              <a:rPr lang="it-IT" altLang="da-DK" sz="1000" baseline="0" noProof="1">
                <a:solidFill>
                  <a:schemeClr val="tx1"/>
                </a:solidFill>
                <a:latin typeface="+mn-lt"/>
                <a:cs typeface="Arial" panose="020B0604020202020204" pitchFamily="34" charset="0"/>
              </a:rPr>
              <a:t> and </a:t>
            </a:r>
            <a:br>
              <a:rPr lang="en-GB" altLang="da-DK" sz="1000" baseline="0" noProof="1">
                <a:solidFill>
                  <a:schemeClr val="tx1"/>
                </a:solidFill>
                <a:latin typeface="+mn-lt"/>
                <a:cs typeface="Arial" panose="020B0604020202020204" pitchFamily="34" charset="0"/>
              </a:rPr>
            </a:br>
            <a:r>
              <a:rPr lang="it-IT" altLang="da-DK" sz="1000" baseline="0" noProof="1">
                <a:solidFill>
                  <a:schemeClr val="tx1"/>
                </a:solidFill>
                <a:latin typeface="+mn-lt"/>
                <a:cs typeface="Arial" panose="020B0604020202020204" pitchFamily="34" charset="0"/>
              </a:rPr>
              <a:t>formatting of the slide placeholders to their default settings</a:t>
            </a:r>
            <a:endParaRPr lang="it-IT"/>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800" b="0" noProof="1">
                <a:solidFill>
                  <a:schemeClr val="tx1"/>
                </a:solidFill>
                <a:latin typeface="+mn-lt"/>
                <a:cs typeface="Arial" panose="020B0604020202020204" pitchFamily="34" charset="0"/>
              </a:rPr>
            </a:br>
            <a:r>
              <a:rPr lang="it-IT" sz="1200" b="1">
                <a:solidFill>
                  <a:schemeClr val="accent1"/>
                </a:solidFill>
                <a:latin typeface="Arial" panose="020B0604020202020204" pitchFamily="34" charset="0"/>
                <a:cs typeface="Arial" panose="020B0604020202020204" pitchFamily="34" charset="0"/>
              </a:rPr>
              <a:t>Slides and layouts</a:t>
            </a:r>
            <a:endParaRPr lang="it-IT"/>
          </a:p>
          <a:p>
            <a:pPr marL="0" marR="0" lvl="0" indent="0" algn="l" defTabSz="914400" rtl="0" eaLnBrk="1" fontAlgn="auto" latinLnBrk="0" hangingPunct="1">
              <a:lnSpc>
                <a:spcPct val="100000"/>
              </a:lnSpc>
              <a:spcBef>
                <a:spcPts val="0"/>
              </a:spcBef>
              <a:spcAft>
                <a:spcPts val="600"/>
              </a:spcAft>
              <a:buClrTx/>
              <a:buSzTx/>
              <a:buFontTx/>
              <a:buNone/>
              <a:tabLst/>
              <a:defRPr/>
            </a:pPr>
            <a:r>
              <a:rPr lang="it-IT" altLang="da-DK" sz="1000" b="0" noProof="1">
                <a:solidFill>
                  <a:schemeClr val="tx1"/>
                </a:solidFill>
                <a:latin typeface="+mn-lt"/>
                <a:cs typeface="Arial" panose="020B0604020202020204" pitchFamily="34" charset="0"/>
              </a:rPr>
              <a:t>Click on the menu </a:t>
            </a:r>
            <a:r>
              <a:rPr lang="it-IT" altLang="da-DK" sz="1000" b="0" kern="1200" noProof="1">
                <a:solidFill>
                  <a:schemeClr val="accent1"/>
                </a:solidFill>
                <a:latin typeface="+mn-lt"/>
                <a:ea typeface="+mn-ea"/>
                <a:cs typeface="Arial" panose="020B0604020202020204" pitchFamily="34" charset="0"/>
              </a:rPr>
              <a:t>New Slide </a:t>
            </a:r>
            <a:r>
              <a:rPr lang="it-IT" altLang="da-DK" sz="1000" b="0" noProof="1">
                <a:solidFill>
                  <a:schemeClr val="tx1"/>
                </a:solidFill>
                <a:latin typeface="+mn-lt"/>
                <a:cs typeface="Arial" panose="020B0604020202020204" pitchFamily="34" charset="0"/>
              </a:rPr>
              <a:t>in the </a:t>
            </a:r>
            <a:r>
              <a:rPr lang="it-IT" altLang="da-DK" sz="1000" b="0" kern="1200" noProof="1">
                <a:solidFill>
                  <a:schemeClr val="accent1"/>
                </a:solidFill>
                <a:latin typeface="+mn-lt"/>
                <a:ea typeface="+mn-ea"/>
                <a:cs typeface="Arial" panose="020B0604020202020204" pitchFamily="34" charset="0"/>
              </a:rPr>
              <a:t>Home</a:t>
            </a:r>
            <a:r>
              <a:rPr lang="it-IT" altLang="da-DK" sz="1000" b="0" noProof="1">
                <a:solidFill>
                  <a:schemeClr val="tx1"/>
                </a:solidFill>
                <a:latin typeface="+mn-lt"/>
                <a:cs typeface="Arial" panose="020B0604020202020204" pitchFamily="34" charset="0"/>
              </a:rPr>
              <a:t> tab to insert a </a:t>
            </a:r>
            <a:br>
              <a:rPr lang="en-GB" altLang="da-DK" sz="1000" b="0" noProof="1">
                <a:solidFill>
                  <a:schemeClr val="tx1"/>
                </a:solidFill>
                <a:latin typeface="+mn-lt"/>
                <a:cs typeface="Arial" panose="020B0604020202020204" pitchFamily="34" charset="0"/>
              </a:rPr>
            </a:br>
            <a:r>
              <a:rPr lang="it-IT" altLang="da-DK" sz="1000" b="0" noProof="1">
                <a:solidFill>
                  <a:schemeClr val="tx1"/>
                </a:solidFill>
                <a:latin typeface="+mn-lt"/>
                <a:cs typeface="Arial" panose="020B0604020202020204" pitchFamily="34" charset="0"/>
              </a:rPr>
              <a:t>new slide</a:t>
            </a: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it-IT" altLang="da-DK" sz="1000" b="0" noProof="1">
                <a:solidFill>
                  <a:schemeClr val="accent1"/>
                </a:solidFill>
                <a:latin typeface="+mn-lt"/>
                <a:cs typeface="Arial" panose="020B0604020202020204" pitchFamily="34" charset="0"/>
              </a:rPr>
              <a:t>Change layout</a:t>
            </a:r>
            <a:br>
              <a:rPr lang="en-GB" altLang="da-DK" sz="1000" b="0" noProof="1">
                <a:solidFill>
                  <a:schemeClr val="tx2"/>
                </a:solidFill>
                <a:latin typeface="+mn-lt"/>
                <a:cs typeface="Arial" panose="020B0604020202020204" pitchFamily="34" charset="0"/>
              </a:rPr>
            </a:br>
            <a:r>
              <a:rPr lang="it-IT" sz="1000">
                <a:solidFill>
                  <a:srgbClr val="000000"/>
                </a:solidFill>
                <a:latin typeface="+mn-lt"/>
                <a:ea typeface="Arial" panose="020B0604020202020204" pitchFamily="34" charset="0"/>
              </a:rPr>
              <a:t>Click on the </a:t>
            </a:r>
            <a:r>
              <a:rPr lang="it-IT" sz="1000" err="1">
                <a:solidFill>
                  <a:srgbClr val="000000"/>
                </a:solidFill>
                <a:latin typeface="+mn-lt"/>
                <a:ea typeface="Arial" panose="020B0604020202020204" pitchFamily="34" charset="0"/>
              </a:rPr>
              <a:t>arrow</a:t>
            </a:r>
            <a:r>
              <a:rPr lang="it-IT" sz="1000">
                <a:solidFill>
                  <a:srgbClr val="000000"/>
                </a:solidFill>
                <a:latin typeface="+mn-lt"/>
                <a:ea typeface="Arial" panose="020B0604020202020204" pitchFamily="34" charset="0"/>
              </a:rPr>
              <a:t> </a:t>
            </a:r>
            <a:r>
              <a:rPr lang="it-IT" sz="1000" err="1">
                <a:solidFill>
                  <a:srgbClr val="000000"/>
                </a:solidFill>
                <a:latin typeface="+mn-lt"/>
                <a:ea typeface="Arial" panose="020B0604020202020204" pitchFamily="34" charset="0"/>
              </a:rPr>
              <a:t>next</a:t>
            </a:r>
            <a:r>
              <a:rPr lang="it-IT" sz="1000">
                <a:solidFill>
                  <a:srgbClr val="000000"/>
                </a:solidFill>
                <a:latin typeface="+mn-lt"/>
                <a:ea typeface="Arial" panose="020B0604020202020204" pitchFamily="34" charset="0"/>
              </a:rPr>
              <a:t> to </a:t>
            </a:r>
            <a:r>
              <a:rPr lang="it-IT" sz="1000" b="0" kern="1200">
                <a:solidFill>
                  <a:schemeClr val="accent1"/>
                </a:solidFill>
                <a:latin typeface="+mn-lt"/>
                <a:ea typeface="+mn-ea"/>
                <a:cs typeface="Arial" panose="020B0604020202020204" pitchFamily="34" charset="0"/>
              </a:rPr>
              <a:t>Layout</a:t>
            </a:r>
            <a:r>
              <a:rPr lang="it-IT" sz="1000" b="1">
                <a:solidFill>
                  <a:srgbClr val="000000"/>
                </a:solidFill>
                <a:latin typeface="+mn-lt"/>
                <a:ea typeface="Arial" panose="020B0604020202020204" pitchFamily="34" charset="0"/>
              </a:rPr>
              <a:t> </a:t>
            </a:r>
            <a:r>
              <a:rPr lang="it-IT" sz="1000">
                <a:solidFill>
                  <a:srgbClr val="000000"/>
                </a:solidFill>
                <a:latin typeface="+mn-lt"/>
                <a:ea typeface="Arial" panose="020B0604020202020204" pitchFamily="34" charset="0"/>
              </a:rPr>
              <a:t>to </a:t>
            </a:r>
            <a:r>
              <a:rPr lang="it-IT" sz="1000" err="1">
                <a:solidFill>
                  <a:srgbClr val="000000"/>
                </a:solidFill>
                <a:latin typeface="+mn-lt"/>
                <a:ea typeface="Arial" panose="020B0604020202020204" pitchFamily="34" charset="0"/>
              </a:rPr>
              <a:t>view</a:t>
            </a:r>
            <a:r>
              <a:rPr lang="it-IT" sz="1000">
                <a:solidFill>
                  <a:srgbClr val="000000"/>
                </a:solidFill>
                <a:latin typeface="+mn-lt"/>
                <a:ea typeface="Arial" panose="020B0604020202020204" pitchFamily="34" charset="0"/>
              </a:rPr>
              <a:t> a </a:t>
            </a:r>
            <a:r>
              <a:rPr lang="it-IT" sz="1000" err="1">
                <a:solidFill>
                  <a:srgbClr val="000000"/>
                </a:solidFill>
                <a:latin typeface="+mn-lt"/>
                <a:ea typeface="Arial" panose="020B0604020202020204" pitchFamily="34" charset="0"/>
              </a:rPr>
              <a:t>dropdown</a:t>
            </a:r>
            <a:r>
              <a:rPr lang="it-IT" sz="1000">
                <a:solidFill>
                  <a:srgbClr val="000000"/>
                </a:solidFill>
                <a:latin typeface="+mn-lt"/>
                <a:ea typeface="Arial" panose="020B0604020202020204" pitchFamily="34" charset="0"/>
              </a:rPr>
              <a:t> </a:t>
            </a:r>
            <a:br>
              <a:rPr lang="en-GB" sz="1000">
                <a:solidFill>
                  <a:srgbClr val="000000"/>
                </a:solidFill>
                <a:latin typeface="+mn-lt"/>
                <a:ea typeface="Arial" panose="020B0604020202020204" pitchFamily="34" charset="0"/>
              </a:rPr>
            </a:br>
            <a:r>
              <a:rPr lang="it-IT" sz="1000">
                <a:solidFill>
                  <a:srgbClr val="000000"/>
                </a:solidFill>
                <a:latin typeface="+mn-lt"/>
                <a:ea typeface="Arial" panose="020B0604020202020204" pitchFamily="34" charset="0"/>
              </a:rPr>
              <a:t>menu of </a:t>
            </a:r>
            <a:r>
              <a:rPr lang="it-IT" sz="1000" err="1">
                <a:solidFill>
                  <a:srgbClr val="000000"/>
                </a:solidFill>
                <a:latin typeface="+mn-lt"/>
                <a:ea typeface="Arial" panose="020B0604020202020204" pitchFamily="34" charset="0"/>
              </a:rPr>
              <a:t>possible</a:t>
            </a:r>
            <a:r>
              <a:rPr lang="it-IT" sz="1000">
                <a:solidFill>
                  <a:srgbClr val="000000"/>
                </a:solidFill>
                <a:latin typeface="+mn-lt"/>
                <a:ea typeface="Arial" panose="020B0604020202020204" pitchFamily="34" charset="0"/>
              </a:rPr>
              <a:t> slide layouts</a:t>
            </a:r>
            <a:endParaRPr lang="it-IT"/>
          </a:p>
          <a:p>
            <a:pPr marL="0" indent="0">
              <a:spcAft>
                <a:spcPts val="600"/>
              </a:spcAft>
              <a:buFont typeface="+mj-lt"/>
              <a:buNone/>
            </a:pPr>
            <a:r>
              <a:rPr lang="it-IT" sz="1000" b="0" err="1">
                <a:solidFill>
                  <a:schemeClr val="accent1"/>
                </a:solidFill>
                <a:latin typeface="+mn-lt"/>
                <a:ea typeface="Arial" panose="020B0604020202020204" pitchFamily="34" charset="0"/>
              </a:rPr>
              <a:t>Animations</a:t>
            </a:r>
            <a:br>
              <a:rPr lang="en-GB" sz="1000" b="1">
                <a:solidFill>
                  <a:srgbClr val="000000"/>
                </a:solidFill>
                <a:latin typeface="+mn-lt"/>
                <a:ea typeface="Arial" panose="020B0604020202020204" pitchFamily="34" charset="0"/>
              </a:rPr>
            </a:br>
            <a:r>
              <a:rPr lang="it-IT" sz="1000">
                <a:latin typeface="+mn-lt"/>
                <a:ea typeface="Arial" panose="020B0604020202020204" pitchFamily="34" charset="0"/>
              </a:rPr>
              <a:t>No </a:t>
            </a:r>
            <a:r>
              <a:rPr lang="it-IT" sz="1000" err="1">
                <a:latin typeface="+mn-lt"/>
                <a:ea typeface="Arial" panose="020B0604020202020204" pitchFamily="34" charset="0"/>
              </a:rPr>
              <a:t>animated</a:t>
            </a:r>
            <a:r>
              <a:rPr lang="it-IT" sz="1000">
                <a:latin typeface="+mn-lt"/>
                <a:ea typeface="Arial" panose="020B0604020202020204" pitchFamily="34" charset="0"/>
              </a:rPr>
              <a:t> slides </a:t>
            </a:r>
            <a:r>
              <a:rPr lang="it-IT" sz="1000" err="1">
                <a:latin typeface="+mn-lt"/>
                <a:ea typeface="Arial" panose="020B0604020202020204" pitchFamily="34" charset="0"/>
              </a:rPr>
              <a:t>included</a:t>
            </a:r>
            <a:r>
              <a:rPr lang="it-IT" sz="1000">
                <a:latin typeface="+mn-lt"/>
                <a:ea typeface="Arial" panose="020B0604020202020204" pitchFamily="34" charset="0"/>
              </a:rPr>
              <a:t>,  </a:t>
            </a:r>
            <a:r>
              <a:rPr lang="it-IT" sz="1000" err="1">
                <a:latin typeface="+mn-lt"/>
                <a:ea typeface="Arial" panose="020B0604020202020204" pitchFamily="34" charset="0"/>
              </a:rPr>
              <a:t>keep</a:t>
            </a:r>
            <a:r>
              <a:rPr lang="it-IT" sz="1000">
                <a:latin typeface="+mn-lt"/>
                <a:ea typeface="Arial" panose="020B0604020202020204" pitchFamily="34" charset="0"/>
              </a:rPr>
              <a:t> </a:t>
            </a:r>
            <a:r>
              <a:rPr lang="it-IT" sz="1000" err="1">
                <a:latin typeface="+mn-lt"/>
                <a:ea typeface="Arial" panose="020B0604020202020204" pitchFamily="34" charset="0"/>
              </a:rPr>
              <a:t>animation</a:t>
            </a:r>
            <a:r>
              <a:rPr lang="it-IT" sz="1000">
                <a:latin typeface="+mn-lt"/>
                <a:ea typeface="Arial" panose="020B0604020202020204" pitchFamily="34" charset="0"/>
              </a:rPr>
              <a:t> </a:t>
            </a:r>
            <a:r>
              <a:rPr lang="it-IT" sz="1000" err="1">
                <a:latin typeface="+mn-lt"/>
                <a:ea typeface="Arial" panose="020B0604020202020204" pitchFamily="34" charset="0"/>
              </a:rPr>
              <a:t>simple</a:t>
            </a:r>
            <a:r>
              <a:rPr lang="it-IT" sz="1000">
                <a:latin typeface="+mn-lt"/>
                <a:ea typeface="Arial" panose="020B0604020202020204" pitchFamily="34" charset="0"/>
              </a:rPr>
              <a:t> e.g., </a:t>
            </a:r>
            <a:r>
              <a:rPr lang="it-IT" sz="1000" err="1">
                <a:latin typeface="+mn-lt"/>
                <a:ea typeface="Arial" panose="020B0604020202020204" pitchFamily="34" charset="0"/>
              </a:rPr>
              <a:t>fade</a:t>
            </a:r>
            <a:endParaRPr lang="it-IT"/>
          </a:p>
          <a:p>
            <a:pPr marL="0" indent="0">
              <a:spcAft>
                <a:spcPts val="0"/>
              </a:spcAft>
              <a:buFont typeface="+mj-lt"/>
              <a:buNone/>
            </a:pPr>
            <a:endParaRPr lang="it-IT" sz="1000">
              <a:latin typeface="+mn-lt"/>
              <a:ea typeface="Arial" panose="020B0604020202020204" pitchFamily="34" charset="0"/>
            </a:endParaRPr>
          </a:p>
          <a:p>
            <a:pPr eaLnBrk="1" hangingPunct="1">
              <a:spcAft>
                <a:spcPts val="600"/>
              </a:spcAft>
              <a:defRPr/>
            </a:pPr>
            <a:r>
              <a:rPr lang="it-IT" sz="1200" b="1" err="1">
                <a:solidFill>
                  <a:schemeClr val="accent1"/>
                </a:solidFill>
                <a:latin typeface="Arial" panose="020B0604020202020204" pitchFamily="34" charset="0"/>
                <a:cs typeface="Arial" panose="020B0604020202020204" pitchFamily="34" charset="0"/>
              </a:rPr>
              <a:t>Guides</a:t>
            </a:r>
            <a:endParaRPr lang="it-IT"/>
          </a:p>
          <a:p>
            <a:pPr eaLnBrk="1" hangingPunct="1">
              <a:spcAft>
                <a:spcPts val="600"/>
              </a:spcAft>
              <a:defRPr/>
            </a:pPr>
            <a:r>
              <a:rPr lang="it-IT" altLang="da-DK" sz="1000" b="0" kern="1200" noProof="1">
                <a:solidFill>
                  <a:schemeClr val="tx1"/>
                </a:solidFill>
                <a:latin typeface="+mn-lt"/>
                <a:ea typeface="+mn-ea"/>
                <a:cs typeface="Arial" panose="020B0604020202020204" pitchFamily="34" charset="0"/>
              </a:rPr>
              <a:t>Click the </a:t>
            </a:r>
            <a:r>
              <a:rPr lang="it-IT" altLang="da-DK" sz="1000" b="0" kern="1200" noProof="1">
                <a:solidFill>
                  <a:schemeClr val="accent1"/>
                </a:solidFill>
                <a:latin typeface="+mn-lt"/>
                <a:ea typeface="+mn-ea"/>
                <a:cs typeface="Arial" panose="020B0604020202020204" pitchFamily="34" charset="0"/>
              </a:rPr>
              <a:t>View</a:t>
            </a:r>
            <a:r>
              <a:rPr lang="it-IT" altLang="da-DK" sz="1000" b="0" kern="1200" noProof="1">
                <a:solidFill>
                  <a:schemeClr val="tx1"/>
                </a:solidFill>
                <a:latin typeface="+mn-lt"/>
                <a:ea typeface="+mn-ea"/>
                <a:cs typeface="Arial" panose="020B0604020202020204" pitchFamily="34" charset="0"/>
              </a:rPr>
              <a:t> tab and set tick mark next to </a:t>
            </a:r>
            <a:r>
              <a:rPr lang="it-IT" altLang="da-DK" sz="1000" b="0" kern="1200" noProof="1">
                <a:solidFill>
                  <a:schemeClr val="accent1"/>
                </a:solidFill>
                <a:latin typeface="+mn-lt"/>
                <a:ea typeface="+mn-ea"/>
                <a:cs typeface="Arial" panose="020B0604020202020204" pitchFamily="34" charset="0"/>
              </a:rPr>
              <a:t>Guides</a:t>
            </a:r>
            <a:endParaRPr lang="it-IT"/>
          </a:p>
          <a:p>
            <a:pPr eaLnBrk="1" hangingPunct="1">
              <a:spcAft>
                <a:spcPts val="600"/>
              </a:spcAft>
              <a:defRPr/>
            </a:pPr>
            <a:r>
              <a:rPr lang="it-IT" altLang="da-DK" sz="1000" b="0" kern="1200" noProof="1">
                <a:solidFill>
                  <a:schemeClr val="accent1"/>
                </a:solidFill>
                <a:latin typeface="+mn-lt"/>
                <a:ea typeface="+mn-ea"/>
                <a:cs typeface="Arial" panose="020B0604020202020204" pitchFamily="34" charset="0"/>
              </a:rPr>
              <a:t>Hint: Alt + F9 </a:t>
            </a:r>
            <a:r>
              <a:rPr lang="it-IT" altLang="da-DK" sz="1000" b="0" kern="1200" noProof="1">
                <a:solidFill>
                  <a:schemeClr val="tx1"/>
                </a:solidFill>
                <a:latin typeface="+mn-lt"/>
                <a:ea typeface="+mn-ea"/>
                <a:cs typeface="Arial" panose="020B0604020202020204" pitchFamily="34" charset="0"/>
              </a:rPr>
              <a:t>for quick view of guides</a:t>
            </a:r>
            <a:br>
              <a:rPr lang="en-GB" altLang="da-DK" sz="1000" b="0" kern="1200" noProof="1">
                <a:solidFill>
                  <a:schemeClr val="tx1"/>
                </a:solidFill>
                <a:latin typeface="+mn-lt"/>
                <a:ea typeface="+mn-ea"/>
                <a:cs typeface="Arial" panose="020B0604020202020204" pitchFamily="34" charset="0"/>
              </a:rPr>
            </a:br>
            <a:r>
              <a:rPr lang="it-IT" altLang="da-DK" sz="1000" b="0" kern="1200" noProof="1">
                <a:solidFill>
                  <a:schemeClr val="accent1"/>
                </a:solidFill>
                <a:latin typeface="+mn-lt"/>
                <a:ea typeface="+mn-ea"/>
                <a:cs typeface="Arial" panose="020B0604020202020204" pitchFamily="34" charset="0"/>
              </a:rPr>
              <a:t>Mac: </a:t>
            </a:r>
            <a:r>
              <a:rPr lang="it-IT" sz="1000" b="0" i="0">
                <a:solidFill>
                  <a:srgbClr val="333333"/>
                </a:solidFill>
                <a:effectLst/>
                <a:latin typeface="+mn-lt"/>
              </a:rPr>
              <a:t>⌘ </a:t>
            </a:r>
            <a:r>
              <a:rPr lang="it-IT" altLang="da-DK" sz="1000" b="0" kern="1200" noProof="1">
                <a:solidFill>
                  <a:schemeClr val="tx1"/>
                </a:solidFill>
                <a:latin typeface="+mn-lt"/>
                <a:ea typeface="+mn-ea"/>
                <a:cs typeface="Arial" panose="020B0604020202020204" pitchFamily="34" charset="0"/>
              </a:rPr>
              <a:t>+ option + ctrl + G</a:t>
            </a:r>
            <a:endParaRPr lang="it-IT" sz="1000">
              <a:latin typeface="+mn-lt"/>
              <a:ea typeface="Arial" panose="020B0604020202020204" pitchFamily="34" charset="0"/>
            </a:endParaRPr>
          </a:p>
          <a:p>
            <a:pPr marL="0" indent="0">
              <a:spcAft>
                <a:spcPts val="600"/>
              </a:spcAft>
              <a:buFont typeface="+mj-lt"/>
              <a:buNone/>
            </a:pPr>
            <a:br>
              <a:rPr lang="en-GB" altLang="da-DK" sz="1000" b="0" kern="1200" noProof="1">
                <a:solidFill>
                  <a:schemeClr val="tx1"/>
                </a:solidFill>
                <a:latin typeface="Arial" charset="0"/>
                <a:ea typeface="+mn-ea"/>
                <a:cs typeface="Arial" panose="020B0604020202020204" pitchFamily="34" charset="0"/>
              </a:rPr>
            </a:br>
            <a:endParaRPr lang="it-IT" sz="1000">
              <a:latin typeface="+mn-lt"/>
              <a:ea typeface="Arial" panose="020B0604020202020204" pitchFamily="34" charset="0"/>
            </a:endParaRPr>
          </a:p>
        </p:txBody>
      </p:sp>
      <p:sp>
        <p:nvSpPr>
          <p:cNvPr id="31" name="Text Box 3">
            <a:extLst>
              <a:ext uri="{FF2B5EF4-FFF2-40B4-BE49-F238E27FC236}">
                <a16:creationId xmlns:a16="http://schemas.microsoft.com/office/drawing/2014/main" id="{F569F601-11CF-4F09-9ACA-29DB61293B18}"/>
              </a:ext>
            </a:extLst>
          </p:cNvPr>
          <p:cNvSpPr txBox="1">
            <a:spLocks noChangeArrowheads="1"/>
          </p:cNvSpPr>
          <p:nvPr userDrawn="1"/>
        </p:nvSpPr>
        <p:spPr bwMode="auto">
          <a:xfrm>
            <a:off x="4359275" y="1556270"/>
            <a:ext cx="347345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it-IT" sz="1200" b="1">
                <a:solidFill>
                  <a:schemeClr val="accent1"/>
                </a:solidFill>
                <a:latin typeface="Arial" panose="020B0604020202020204" pitchFamily="34" charset="0"/>
                <a:cs typeface="Arial" panose="020B0604020202020204" pitchFamily="34" charset="0"/>
              </a:rPr>
              <a:t>Pictures</a:t>
            </a:r>
            <a:endParaRPr lang="it-IT" sz="1200" b="1" noProof="1">
              <a:solidFill>
                <a:schemeClr val="accent1"/>
              </a:solidFill>
              <a:latin typeface="Arial" panose="020B0604020202020204" pitchFamily="34" charset="0"/>
              <a:cs typeface="Arial" panose="020B0604020202020204" pitchFamily="34" charset="0"/>
            </a:endParaRPr>
          </a:p>
          <a:p>
            <a:pPr marL="0" lvl="0" indent="0" algn="l" defTabSz="914400" rtl="0" eaLnBrk="1" latinLnBrk="0" hangingPunct="1">
              <a:lnSpc>
                <a:spcPct val="100000"/>
              </a:lnSpc>
              <a:spcBef>
                <a:spcPts val="0"/>
              </a:spcBef>
              <a:spcAft>
                <a:spcPts val="0"/>
              </a:spcAft>
              <a:buClr>
                <a:srgbClr val="000000"/>
              </a:buClr>
              <a:buSzPct val="100000"/>
              <a:buFont typeface="+mj-lt"/>
              <a:buNone/>
              <a:defRPr/>
            </a:pPr>
            <a:r>
              <a:rPr lang="it-IT" altLang="da-DK" sz="1050" b="0" i="0" u="none" kern="1200" cap="none" noProof="1">
                <a:solidFill>
                  <a:srgbClr val="000000"/>
                </a:solidFill>
                <a:latin typeface="Times New Roman" panose="02020603050405020304" pitchFamily="18" charset="0"/>
                <a:ea typeface="+mn-ea"/>
                <a:cs typeface="+mn-cs"/>
              </a:rPr>
              <a:t>On slides with picture placeholder click icon, </a:t>
            </a:r>
            <a:br>
              <a:rPr lang="en-GB" altLang="da-DK" sz="1050" b="0" i="0" u="none" kern="1200" cap="none" noProof="1">
                <a:solidFill>
                  <a:srgbClr val="000000"/>
                </a:solidFill>
                <a:latin typeface="Times New Roman" panose="02020603050405020304" pitchFamily="18" charset="0"/>
                <a:ea typeface="+mn-ea"/>
                <a:cs typeface="+mn-cs"/>
              </a:rPr>
            </a:br>
            <a:r>
              <a:rPr lang="it-IT" altLang="da-DK" sz="1050" b="0" i="0" u="none" kern="1200" cap="none" noProof="1">
                <a:solidFill>
                  <a:srgbClr val="000000"/>
                </a:solidFill>
                <a:latin typeface="Times New Roman" panose="02020603050405020304" pitchFamily="18" charset="0"/>
                <a:ea typeface="+mn-ea"/>
                <a:cs typeface="+mn-cs"/>
              </a:rPr>
              <a:t>s</a:t>
            </a:r>
            <a:r>
              <a:rPr lang="it-IT" altLang="da-DK" sz="1050" b="0" i="0" u="none" cap="none" noProof="1">
                <a:solidFill>
                  <a:srgbClr val="000000"/>
                </a:solidFill>
                <a:latin typeface="Times New Roman" panose="02020603050405020304" pitchFamily="18" charset="0"/>
                <a:ea typeface="+mn-ea"/>
                <a:cs typeface="+mn-cs"/>
              </a:rPr>
              <a:t>elect </a:t>
            </a:r>
            <a:r>
              <a:rPr lang="it-IT" altLang="da-DK" sz="1000" b="0" kern="1200" noProof="1">
                <a:solidFill>
                  <a:schemeClr val="accent1"/>
                </a:solidFill>
                <a:latin typeface="+mn-lt"/>
                <a:ea typeface="+mn-ea"/>
                <a:cs typeface="Arial" panose="020B0604020202020204" pitchFamily="34" charset="0"/>
              </a:rPr>
              <a:t>Image</a:t>
            </a:r>
            <a:r>
              <a:rPr lang="it-IT" altLang="da-DK" sz="1050" b="1" i="0" u="none" cap="none" noProof="1">
                <a:solidFill>
                  <a:srgbClr val="000000"/>
                </a:solidFill>
                <a:latin typeface="Times New Roman" panose="02020603050405020304" pitchFamily="18" charset="0"/>
                <a:ea typeface="+mn-ea"/>
                <a:cs typeface="+mn-cs"/>
              </a:rPr>
              <a:t> </a:t>
            </a:r>
            <a:r>
              <a:rPr lang="it-IT" altLang="da-DK" sz="1000" b="0" kern="1200" noProof="1">
                <a:solidFill>
                  <a:schemeClr val="accent1"/>
                </a:solidFill>
                <a:latin typeface="+mn-lt"/>
                <a:ea typeface="+mn-ea"/>
                <a:cs typeface="Arial" panose="020B0604020202020204" pitchFamily="34" charset="0"/>
              </a:rPr>
              <a:t>Tools</a:t>
            </a:r>
            <a:r>
              <a:rPr lang="it-IT" altLang="da-DK" sz="1050" b="1" i="0" u="none" cap="none" noProof="1">
                <a:solidFill>
                  <a:srgbClr val="000000"/>
                </a:solidFill>
                <a:latin typeface="Times New Roman" panose="02020603050405020304" pitchFamily="18" charset="0"/>
                <a:ea typeface="+mn-ea"/>
                <a:cs typeface="+mn-cs"/>
              </a:rPr>
              <a:t> </a:t>
            </a:r>
            <a:r>
              <a:rPr lang="it-IT" altLang="da-DK" sz="1050" b="0" i="0" u="none" cap="none" noProof="1">
                <a:solidFill>
                  <a:srgbClr val="000000"/>
                </a:solidFill>
                <a:latin typeface="Times New Roman" panose="02020603050405020304" pitchFamily="18" charset="0"/>
                <a:ea typeface="+mn-ea"/>
                <a:cs typeface="+mn-cs"/>
              </a:rPr>
              <a:t>options on Templafy ribbon </a:t>
            </a:r>
            <a:br>
              <a:rPr lang="en-GB" altLang="da-DK" sz="1050" b="0" i="0" u="none" cap="none" noProof="1">
                <a:solidFill>
                  <a:srgbClr val="000000"/>
                </a:solidFill>
                <a:latin typeface="Times New Roman" panose="02020603050405020304" pitchFamily="18" charset="0"/>
                <a:ea typeface="+mn-ea"/>
                <a:cs typeface="+mn-cs"/>
              </a:rPr>
            </a:br>
            <a:r>
              <a:rPr lang="it-IT" altLang="da-DK" sz="1050" b="0" i="0" u="none" cap="none" noProof="1">
                <a:solidFill>
                  <a:srgbClr val="000000"/>
                </a:solidFill>
                <a:latin typeface="Times New Roman" panose="02020603050405020304" pitchFamily="18" charset="0"/>
                <a:ea typeface="+mn-ea"/>
                <a:cs typeface="+mn-cs"/>
              </a:rPr>
              <a:t>and select </a:t>
            </a:r>
            <a:r>
              <a:rPr lang="it-IT" altLang="da-DK" sz="1000" b="0" kern="1200" noProof="1">
                <a:solidFill>
                  <a:schemeClr val="accent1"/>
                </a:solidFill>
                <a:latin typeface="+mn-lt"/>
                <a:ea typeface="+mn-ea"/>
                <a:cs typeface="Arial" panose="020B0604020202020204" pitchFamily="34" charset="0"/>
              </a:rPr>
              <a:t>Insert</a:t>
            </a:r>
            <a:r>
              <a:rPr lang="it-IT" altLang="da-DK" sz="1050" b="1" i="0" u="none" cap="none" noProof="1">
                <a:solidFill>
                  <a:srgbClr val="000000"/>
                </a:solidFill>
                <a:latin typeface="Times New Roman" panose="02020603050405020304" pitchFamily="18" charset="0"/>
                <a:ea typeface="+mn-ea"/>
                <a:cs typeface="+mn-cs"/>
              </a:rPr>
              <a:t> </a:t>
            </a:r>
            <a:r>
              <a:rPr lang="it-IT" altLang="da-DK" sz="1050" b="0" i="0" u="none" cap="none" noProof="1">
                <a:solidFill>
                  <a:srgbClr val="000000"/>
                </a:solidFill>
                <a:latin typeface="Times New Roman" panose="02020603050405020304" pitchFamily="18" charset="0"/>
                <a:ea typeface="+mn-ea"/>
                <a:cs typeface="+mn-cs"/>
              </a:rPr>
              <a:t>or </a:t>
            </a:r>
            <a:r>
              <a:rPr lang="it-IT" altLang="da-DK" sz="1000" b="0" kern="1200" noProof="1">
                <a:solidFill>
                  <a:schemeClr val="accent1"/>
                </a:solidFill>
                <a:latin typeface="+mn-lt"/>
                <a:ea typeface="+mn-ea"/>
                <a:cs typeface="Arial" panose="020B0604020202020204" pitchFamily="34" charset="0"/>
              </a:rPr>
              <a:t>Paste</a:t>
            </a:r>
            <a:r>
              <a:rPr lang="it-IT" altLang="da-DK" sz="1050" b="0" i="0" u="none" cap="none" noProof="1">
                <a:solidFill>
                  <a:srgbClr val="000000"/>
                </a:solidFill>
                <a:latin typeface="Times New Roman" panose="02020603050405020304" pitchFamily="18" charset="0"/>
                <a:ea typeface="+mn-ea"/>
                <a:cs typeface="+mn-cs"/>
              </a:rPr>
              <a:t>. Then move the picture </a:t>
            </a:r>
            <a:br>
              <a:rPr lang="en-GB" altLang="da-DK" sz="1050" b="0" i="0" u="none" cap="none" noProof="1">
                <a:solidFill>
                  <a:srgbClr val="000000"/>
                </a:solidFill>
                <a:latin typeface="Times New Roman" panose="02020603050405020304" pitchFamily="18" charset="0"/>
                <a:ea typeface="+mn-ea"/>
                <a:cs typeface="+mn-cs"/>
              </a:rPr>
            </a:br>
            <a:r>
              <a:rPr lang="it-IT" altLang="da-DK" sz="1050" b="0" i="0" u="none" cap="none" noProof="1">
                <a:solidFill>
                  <a:srgbClr val="000000"/>
                </a:solidFill>
                <a:latin typeface="Times New Roman" panose="02020603050405020304" pitchFamily="18" charset="0"/>
                <a:ea typeface="+mn-ea"/>
                <a:cs typeface="+mn-cs"/>
              </a:rPr>
              <a:t>within the placeholder to focus. </a:t>
            </a:r>
            <a:endParaRPr lang="it-IT" altLang="da-DK" sz="1200" b="0" i="0" u="none" cap="none" noProof="1">
              <a:solidFill>
                <a:srgbClr val="000000"/>
              </a:solidFill>
              <a:latin typeface="Times New Roman" panose="02020603050405020304" pitchFamily="18" charset="0"/>
              <a:ea typeface="+mn-ea"/>
              <a:cs typeface="+mn-cs"/>
            </a:endParaRPr>
          </a:p>
          <a:p>
            <a:pPr eaLnBrk="1" hangingPunct="1">
              <a:spcBef>
                <a:spcPts val="1200"/>
              </a:spcBef>
              <a:spcAft>
                <a:spcPts val="600"/>
              </a:spcAft>
              <a:defRPr/>
            </a:pPr>
            <a:r>
              <a:rPr lang="it-IT" sz="900" b="0" i="0" noProof="1">
                <a:solidFill>
                  <a:schemeClr val="accent1"/>
                </a:solidFill>
                <a:latin typeface="+mn-lt"/>
                <a:cs typeface="Arial" panose="020B0604020202020204" pitchFamily="34" charset="0"/>
              </a:rPr>
              <a:t>Crop picture</a:t>
            </a:r>
            <a:endParaRPr lang="it-IT"/>
          </a:p>
          <a:p>
            <a:pPr marL="144000" indent="-144000" eaLnBrk="1" hangingPunct="1">
              <a:spcAft>
                <a:spcPts val="600"/>
              </a:spcAft>
              <a:buFont typeface="+mj-lt"/>
              <a:buAutoNum type="arabicPeriod"/>
              <a:defRPr/>
            </a:pPr>
            <a:r>
              <a:rPr lang="it-IT" altLang="da-DK" sz="1000" b="0" noProof="1">
                <a:solidFill>
                  <a:schemeClr val="tx1"/>
                </a:solidFill>
                <a:latin typeface="+mn-lt"/>
                <a:cs typeface="Arial" panose="020B0604020202020204" pitchFamily="34" charset="0"/>
              </a:rPr>
              <a:t>Click </a:t>
            </a:r>
            <a:r>
              <a:rPr lang="it-IT" altLang="da-DK" sz="1000" b="0" kern="1200" noProof="1">
                <a:solidFill>
                  <a:schemeClr val="accent1"/>
                </a:solidFill>
                <a:latin typeface="+mn-lt"/>
                <a:ea typeface="+mn-ea"/>
                <a:cs typeface="Arial" panose="020B0604020202020204" pitchFamily="34" charset="0"/>
              </a:rPr>
              <a:t>Crop</a:t>
            </a:r>
            <a:r>
              <a:rPr lang="it-IT" altLang="da-DK" sz="1000" b="0" noProof="1">
                <a:solidFill>
                  <a:schemeClr val="tx1"/>
                </a:solidFill>
                <a:latin typeface="+mn-lt"/>
                <a:cs typeface="Arial" panose="020B0604020202020204" pitchFamily="34" charset="0"/>
              </a:rPr>
              <a:t> to change size or focus of the picture</a:t>
            </a:r>
            <a:endParaRPr lang="it-IT"/>
          </a:p>
          <a:p>
            <a:pPr marL="144000" indent="-144000" eaLnBrk="1" hangingPunct="1">
              <a:spcAft>
                <a:spcPts val="600"/>
              </a:spcAft>
              <a:buFont typeface="+mj-lt"/>
              <a:buAutoNum type="arabicPeriod"/>
              <a:defRPr/>
            </a:pPr>
            <a:r>
              <a:rPr lang="it-IT" altLang="da-DK" sz="1000" b="0" noProof="1">
                <a:solidFill>
                  <a:schemeClr val="tx1"/>
                </a:solidFill>
                <a:latin typeface="+mn-lt"/>
                <a:cs typeface="Arial" panose="020B0604020202020204" pitchFamily="34" charset="0"/>
              </a:rPr>
              <a:t>If you want to scale the picture, hold </a:t>
            </a:r>
            <a:r>
              <a:rPr lang="it-IT" altLang="da-DK" sz="1000" b="0" kern="1200" noProof="1">
                <a:solidFill>
                  <a:schemeClr val="accent1"/>
                </a:solidFill>
                <a:latin typeface="+mn-lt"/>
                <a:ea typeface="+mn-ea"/>
                <a:cs typeface="Arial" panose="020B0604020202020204" pitchFamily="34" charset="0"/>
              </a:rPr>
              <a:t>SHIFT</a:t>
            </a:r>
            <a:r>
              <a:rPr lang="it-IT" altLang="da-DK" sz="1000" b="0" noProof="1">
                <a:solidFill>
                  <a:schemeClr val="tx1"/>
                </a:solidFill>
                <a:latin typeface="+mn-lt"/>
                <a:cs typeface="Arial" panose="020B0604020202020204" pitchFamily="34" charset="0"/>
              </a:rPr>
              <a:t>-key down </a:t>
            </a:r>
            <a:br>
              <a:rPr lang="en-GB" altLang="da-DK" sz="1000" b="0" noProof="1">
                <a:solidFill>
                  <a:schemeClr val="tx1"/>
                </a:solidFill>
                <a:latin typeface="+mn-lt"/>
                <a:cs typeface="Arial" panose="020B0604020202020204" pitchFamily="34" charset="0"/>
              </a:rPr>
            </a:br>
            <a:r>
              <a:rPr lang="it-IT" altLang="da-DK" sz="1000" b="0" noProof="1">
                <a:solidFill>
                  <a:schemeClr val="tx1"/>
                </a:solidFill>
                <a:latin typeface="+mn-lt"/>
                <a:cs typeface="Arial" panose="020B0604020202020204" pitchFamily="34" charset="0"/>
              </a:rPr>
              <a:t>while dragging the corners of the picture</a:t>
            </a:r>
            <a:br>
              <a:rPr lang="en-GB" altLang="da-DK" sz="900" b="0" noProof="1">
                <a:solidFill>
                  <a:schemeClr val="tx1"/>
                </a:solidFill>
                <a:latin typeface="+mn-lt"/>
                <a:cs typeface="Arial" panose="020B0604020202020204" pitchFamily="34" charset="0"/>
              </a:rPr>
            </a:br>
            <a:endParaRPr lang="it-IT" altLang="da-DK" sz="900" b="0" noProof="1">
              <a:solidFill>
                <a:schemeClr val="tx1"/>
              </a:solidFill>
              <a:latin typeface="+mn-lt"/>
              <a:cs typeface="Arial" panose="020B0604020202020204" pitchFamily="34" charset="0"/>
            </a:endParaRPr>
          </a:p>
          <a:p>
            <a:pPr eaLnBrk="1" hangingPunct="1">
              <a:spcAft>
                <a:spcPts val="600"/>
              </a:spcAft>
              <a:defRPr/>
            </a:pPr>
            <a:r>
              <a:rPr lang="it-IT" altLang="da-DK" sz="1000" b="0" kern="1200" noProof="1">
                <a:solidFill>
                  <a:schemeClr val="accent1"/>
                </a:solidFill>
                <a:latin typeface="+mn-lt"/>
                <a:ea typeface="+mn-ea"/>
                <a:cs typeface="Arial" panose="020B0604020202020204" pitchFamily="34" charset="0"/>
              </a:rPr>
              <a:t>Hint: </a:t>
            </a:r>
            <a:r>
              <a:rPr lang="it-IT" altLang="da-DK" sz="10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right-click and choose </a:t>
            </a:r>
            <a:r>
              <a:rPr lang="it-IT" altLang="da-DK" sz="1000" b="0" kern="1200" noProof="1">
                <a:solidFill>
                  <a:schemeClr val="accent1"/>
                </a:solidFill>
                <a:latin typeface="+mn-lt"/>
                <a:ea typeface="+mn-ea"/>
                <a:cs typeface="Arial" panose="020B0604020202020204" pitchFamily="34" charset="0"/>
              </a:rPr>
              <a:t>Send to Back</a:t>
            </a:r>
            <a:br>
              <a:rPr lang="en-GB" altLang="da-DK" sz="900" b="0" noProof="1">
                <a:solidFill>
                  <a:schemeClr val="tx1"/>
                </a:solidFill>
                <a:latin typeface="+mn-lt"/>
                <a:cs typeface="Arial" panose="020B0604020202020204" pitchFamily="34" charset="0"/>
              </a:rPr>
            </a:br>
            <a:endParaRPr lang="it-IT" altLang="da-DK" sz="800" b="0" noProof="1">
              <a:solidFill>
                <a:schemeClr val="tx1"/>
              </a:solidFill>
              <a:latin typeface="+mn-lt"/>
              <a:cs typeface="Arial" panose="020B0604020202020204" pitchFamily="34" charset="0"/>
            </a:endParaRPr>
          </a:p>
          <a:p>
            <a:pPr eaLnBrk="1" hangingPunct="1">
              <a:spcAft>
                <a:spcPts val="600"/>
              </a:spcAft>
              <a:defRPr/>
            </a:pPr>
            <a:r>
              <a:rPr lang="it-IT" altLang="da-DK" sz="1200" b="1" noProof="1">
                <a:solidFill>
                  <a:schemeClr val="accent1"/>
                </a:solidFill>
                <a:latin typeface="Arial" panose="020B0604020202020204" pitchFamily="34" charset="0"/>
                <a:cs typeface="Arial" panose="020B0604020202020204" pitchFamily="34" charset="0"/>
              </a:rPr>
              <a:t>Accessibility</a:t>
            </a:r>
            <a:endParaRPr lang="it-IT"/>
          </a:p>
          <a:p>
            <a:pPr eaLnBrk="1" hangingPunct="1">
              <a:spcAft>
                <a:spcPts val="600"/>
              </a:spcAft>
              <a:defRPr/>
            </a:pPr>
            <a:r>
              <a:rPr lang="it-IT" altLang="da-DK" sz="1000" b="0" noProof="1">
                <a:solidFill>
                  <a:schemeClr val="tx1"/>
                </a:solidFill>
                <a:latin typeface="+mn-lt"/>
                <a:cs typeface="Arial" panose="020B0604020202020204" pitchFamily="34" charset="0"/>
              </a:rPr>
              <a:t>Keep the audience engaged with the simple rule of one concept per slide</a:t>
            </a:r>
            <a:endParaRPr lang="it-IT"/>
          </a:p>
          <a:p>
            <a:pPr eaLnBrk="1" hangingPunct="1">
              <a:spcAft>
                <a:spcPts val="600"/>
              </a:spcAft>
              <a:defRPr/>
            </a:pPr>
            <a:r>
              <a:rPr lang="it-IT" altLang="da-DK" sz="1000" b="0" noProof="1">
                <a:solidFill>
                  <a:schemeClr val="tx1"/>
                </a:solidFill>
                <a:latin typeface="+mn-lt"/>
                <a:cs typeface="Arial" panose="020B0604020202020204" pitchFamily="34" charset="0"/>
              </a:rPr>
              <a:t>Run the Accessibility Checker, found under the Review tab</a:t>
            </a:r>
            <a:endParaRPr lang="it-IT"/>
          </a:p>
          <a:p>
            <a:pPr eaLnBrk="1" hangingPunct="1">
              <a:spcAft>
                <a:spcPts val="600"/>
              </a:spcAft>
              <a:defRPr/>
            </a:pPr>
            <a:r>
              <a:rPr lang="it-IT" altLang="da-DK" sz="1000" b="0" noProof="1">
                <a:solidFill>
                  <a:schemeClr val="tx1"/>
                </a:solidFill>
                <a:latin typeface="+mn-lt"/>
                <a:cs typeface="Arial" panose="020B0604020202020204" pitchFamily="34" charset="0"/>
              </a:rPr>
              <a:t>For charts and diagrams use the secondary colour palette in </a:t>
            </a:r>
            <a:br>
              <a:rPr lang="en-GB" altLang="da-DK" sz="1000" b="0" noProof="1">
                <a:solidFill>
                  <a:schemeClr val="tx1"/>
                </a:solidFill>
                <a:latin typeface="+mn-lt"/>
                <a:cs typeface="Arial" panose="020B0604020202020204" pitchFamily="34" charset="0"/>
              </a:rPr>
            </a:br>
            <a:r>
              <a:rPr lang="it-IT" altLang="da-DK" sz="1000" b="0" noProof="1">
                <a:solidFill>
                  <a:schemeClr val="tx1"/>
                </a:solidFill>
                <a:latin typeface="+mn-lt"/>
                <a:cs typeface="Arial" panose="020B0604020202020204" pitchFamily="34" charset="0"/>
              </a:rPr>
              <a:t>the order shown in </a:t>
            </a:r>
            <a:r>
              <a:rPr lang="it-IT" altLang="da-DK" sz="1000" b="1" noProof="1">
                <a:solidFill>
                  <a:schemeClr val="tx1"/>
                </a:solidFill>
                <a:latin typeface="+mn-lt"/>
                <a:cs typeface="Arial" panose="020B0604020202020204" pitchFamily="34" charset="0"/>
              </a:rPr>
              <a:t>Custom Colours</a:t>
            </a:r>
            <a:r>
              <a:rPr lang="it-IT" altLang="da-DK" sz="1000" b="0" noProof="1">
                <a:solidFill>
                  <a:schemeClr val="tx1"/>
                </a:solidFill>
                <a:latin typeface="+mn-lt"/>
                <a:cs typeface="Arial" panose="020B0604020202020204" pitchFamily="34" charset="0"/>
              </a:rPr>
              <a:t> to make provision for colour blindness</a:t>
            </a:r>
            <a:endParaRPr lang="it-IT" altLang="da-DK" sz="1000" b="0" kern="1200" noProof="1">
              <a:solidFill>
                <a:schemeClr val="tx1"/>
              </a:solidFill>
              <a:latin typeface="Arial" charset="0"/>
              <a:ea typeface="+mn-ea"/>
              <a:cs typeface="Arial" panose="020B0604020202020204" pitchFamily="34" charset="0"/>
            </a:endParaRPr>
          </a:p>
          <a:p>
            <a:pPr eaLnBrk="1" hangingPunct="1">
              <a:spcAft>
                <a:spcPts val="600"/>
              </a:spcAft>
              <a:defRPr/>
            </a:pPr>
            <a:endParaRPr lang="it-IT" altLang="da-DK" sz="900" b="0" noProof="1">
              <a:solidFill>
                <a:schemeClr val="tx1"/>
              </a:solidFill>
              <a:latin typeface="+mn-lt"/>
              <a:cs typeface="Arial" panose="020B0604020202020204" pitchFamily="34" charset="0"/>
            </a:endParaRPr>
          </a:p>
          <a:p>
            <a:pPr eaLnBrk="1" hangingPunct="1">
              <a:spcAft>
                <a:spcPts val="600"/>
              </a:spcAft>
              <a:defRPr/>
            </a:pPr>
            <a:endParaRPr lang="it-IT" altLang="da-DK" sz="900" b="0" noProof="1">
              <a:solidFill>
                <a:schemeClr val="tx1"/>
              </a:solidFill>
              <a:latin typeface="+mn-lt"/>
              <a:cs typeface="Arial" panose="020B0604020202020204" pitchFamily="34" charset="0"/>
            </a:endParaRPr>
          </a:p>
        </p:txBody>
      </p:sp>
      <p:sp>
        <p:nvSpPr>
          <p:cNvPr id="32" name="Text Box 4">
            <a:extLst>
              <a:ext uri="{FF2B5EF4-FFF2-40B4-BE49-F238E27FC236}">
                <a16:creationId xmlns:a16="http://schemas.microsoft.com/office/drawing/2014/main" id="{2682DB02-2CDA-471F-B752-2FCF9D501612}"/>
              </a:ext>
            </a:extLst>
          </p:cNvPr>
          <p:cNvSpPr txBox="1">
            <a:spLocks noChangeArrowheads="1"/>
          </p:cNvSpPr>
          <p:nvPr userDrawn="1"/>
        </p:nvSpPr>
        <p:spPr bwMode="auto">
          <a:xfrm>
            <a:off x="8057481" y="1561190"/>
            <a:ext cx="3473450"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it-IT" sz="1200" b="1">
                <a:solidFill>
                  <a:schemeClr val="accent1"/>
                </a:solidFill>
                <a:latin typeface="Arial" panose="020B0604020202020204" pitchFamily="34" charset="0"/>
                <a:cs typeface="Arial" panose="020B0604020202020204" pitchFamily="34" charset="0"/>
              </a:rPr>
              <a:t>Header and footer</a:t>
            </a:r>
            <a:endParaRPr lang="it-IT"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it-IT" altLang="da-DK" sz="1000" b="0" noProof="1">
                <a:solidFill>
                  <a:schemeClr val="tx1"/>
                </a:solidFill>
                <a:latin typeface="+mn-lt"/>
                <a:cs typeface="Arial" panose="020B0604020202020204" pitchFamily="34" charset="0"/>
              </a:rPr>
              <a:t>Do this at the very end to apply the changes on all slides</a:t>
            </a:r>
            <a:endParaRPr lang="it-IT"/>
          </a:p>
          <a:p>
            <a:pPr eaLnBrk="1" hangingPunct="1">
              <a:spcAft>
                <a:spcPts val="600"/>
              </a:spcAft>
              <a:defRPr/>
            </a:pPr>
            <a:r>
              <a:rPr lang="it-IT" altLang="da-DK" sz="1000" b="0" noProof="1">
                <a:solidFill>
                  <a:schemeClr val="tx1"/>
                </a:solidFill>
                <a:latin typeface="+mn-lt"/>
                <a:cs typeface="Arial" panose="020B0604020202020204" pitchFamily="34" charset="0"/>
              </a:rPr>
              <a:t>Click on </a:t>
            </a:r>
            <a:r>
              <a:rPr lang="it-IT" altLang="da-DK" sz="1000" b="0" kern="1200" noProof="1">
                <a:solidFill>
                  <a:schemeClr val="accent1"/>
                </a:solidFill>
                <a:latin typeface="+mn-lt"/>
                <a:ea typeface="+mn-ea"/>
                <a:cs typeface="Arial" panose="020B0604020202020204" pitchFamily="34" charset="0"/>
              </a:rPr>
              <a:t>Header and Footer </a:t>
            </a:r>
            <a:r>
              <a:rPr lang="it-IT" altLang="da-DK" sz="1000" b="0" noProof="1">
                <a:solidFill>
                  <a:schemeClr val="tx1"/>
                </a:solidFill>
                <a:latin typeface="+mn-lt"/>
                <a:cs typeface="Arial" panose="020B0604020202020204" pitchFamily="34" charset="0"/>
              </a:rPr>
              <a:t>in the </a:t>
            </a:r>
            <a:r>
              <a:rPr lang="it-IT" altLang="da-DK" sz="1000" b="0" kern="1200" noProof="1">
                <a:solidFill>
                  <a:schemeClr val="accent1"/>
                </a:solidFill>
                <a:latin typeface="+mn-lt"/>
                <a:ea typeface="+mn-ea"/>
                <a:cs typeface="Arial" panose="020B0604020202020204" pitchFamily="34" charset="0"/>
              </a:rPr>
              <a:t>Insert</a:t>
            </a:r>
            <a:r>
              <a:rPr lang="it-IT" altLang="da-DK" sz="1000" b="0" noProof="1">
                <a:solidFill>
                  <a:schemeClr val="tx1"/>
                </a:solidFill>
                <a:latin typeface="+mn-lt"/>
                <a:cs typeface="Arial" panose="020B0604020202020204" pitchFamily="34" charset="0"/>
              </a:rPr>
              <a:t> tab </a:t>
            </a:r>
            <a:br>
              <a:rPr lang="en-GB" altLang="da-DK" sz="1000" b="0" noProof="1">
                <a:solidFill>
                  <a:schemeClr val="tx1"/>
                </a:solidFill>
                <a:latin typeface="+mn-lt"/>
                <a:cs typeface="Arial" panose="020B0604020202020204" pitchFamily="34" charset="0"/>
              </a:rPr>
            </a:br>
            <a:r>
              <a:rPr lang="it-IT" altLang="da-DK" sz="1000" b="0" noProof="1">
                <a:solidFill>
                  <a:schemeClr val="tx1"/>
                </a:solidFill>
                <a:latin typeface="+mn-lt"/>
                <a:cs typeface="Arial" panose="020B0604020202020204" pitchFamily="34" charset="0"/>
              </a:rPr>
              <a:t>(write the desired text, click date or page number from or to)</a:t>
            </a:r>
            <a:endParaRPr lang="it-IT"/>
          </a:p>
          <a:p>
            <a:pPr eaLnBrk="1" hangingPunct="1">
              <a:spcAft>
                <a:spcPts val="600"/>
              </a:spcAft>
              <a:defRPr/>
            </a:pPr>
            <a:r>
              <a:rPr lang="it-IT" altLang="da-DK" sz="1000" b="0" noProof="1">
                <a:solidFill>
                  <a:schemeClr val="tx1"/>
                </a:solidFill>
                <a:latin typeface="+mn-lt"/>
                <a:cs typeface="Arial" panose="020B0604020202020204" pitchFamily="34" charset="0"/>
              </a:rPr>
              <a:t>Click </a:t>
            </a:r>
            <a:r>
              <a:rPr lang="it-IT" altLang="da-DK" sz="1000" b="0" kern="1200" noProof="1">
                <a:solidFill>
                  <a:schemeClr val="accent1"/>
                </a:solidFill>
                <a:latin typeface="+mn-lt"/>
                <a:ea typeface="+mn-ea"/>
                <a:cs typeface="Arial" panose="020B0604020202020204" pitchFamily="34" charset="0"/>
              </a:rPr>
              <a:t>Apply</a:t>
            </a:r>
            <a:r>
              <a:rPr lang="it-IT" altLang="da-DK" sz="1000" b="1" noProof="1">
                <a:solidFill>
                  <a:schemeClr val="tx1"/>
                </a:solidFill>
                <a:latin typeface="+mn-lt"/>
                <a:cs typeface="Arial" panose="020B0604020202020204" pitchFamily="34" charset="0"/>
              </a:rPr>
              <a:t> </a:t>
            </a:r>
            <a:r>
              <a:rPr lang="it-IT" altLang="da-DK" sz="1000" b="0" kern="1200" noProof="1">
                <a:solidFill>
                  <a:schemeClr val="accent1"/>
                </a:solidFill>
                <a:latin typeface="+mn-lt"/>
                <a:ea typeface="+mn-ea"/>
                <a:cs typeface="Arial" panose="020B0604020202020204" pitchFamily="34" charset="0"/>
              </a:rPr>
              <a:t>to</a:t>
            </a:r>
            <a:r>
              <a:rPr lang="it-IT" altLang="da-DK" sz="1000" b="1" noProof="1">
                <a:solidFill>
                  <a:schemeClr val="tx1"/>
                </a:solidFill>
                <a:latin typeface="+mn-lt"/>
                <a:cs typeface="Arial" panose="020B0604020202020204" pitchFamily="34" charset="0"/>
              </a:rPr>
              <a:t> </a:t>
            </a:r>
            <a:r>
              <a:rPr lang="it-IT" altLang="da-DK" sz="1000" b="0" kern="1200" noProof="1">
                <a:solidFill>
                  <a:schemeClr val="accent1"/>
                </a:solidFill>
                <a:latin typeface="+mn-lt"/>
                <a:ea typeface="+mn-ea"/>
                <a:cs typeface="Arial" panose="020B0604020202020204" pitchFamily="34" charset="0"/>
              </a:rPr>
              <a:t>All</a:t>
            </a:r>
            <a:r>
              <a:rPr lang="it-IT" altLang="da-DK" sz="1000" b="1" noProof="1">
                <a:solidFill>
                  <a:schemeClr val="tx1"/>
                </a:solidFill>
                <a:latin typeface="+mn-lt"/>
                <a:cs typeface="Arial" panose="020B0604020202020204" pitchFamily="34" charset="0"/>
              </a:rPr>
              <a:t> </a:t>
            </a:r>
            <a:r>
              <a:rPr lang="it-IT" altLang="da-DK" sz="1000" b="0" noProof="1">
                <a:solidFill>
                  <a:schemeClr val="tx1"/>
                </a:solidFill>
                <a:latin typeface="+mn-lt"/>
                <a:cs typeface="Arial" panose="020B0604020202020204" pitchFamily="34" charset="0"/>
              </a:rPr>
              <a:t>or </a:t>
            </a:r>
            <a:r>
              <a:rPr lang="it-IT" altLang="da-DK" sz="1000" b="0" kern="1200" noProof="1">
                <a:solidFill>
                  <a:schemeClr val="accent1"/>
                </a:solidFill>
                <a:latin typeface="+mn-lt"/>
                <a:ea typeface="+mn-ea"/>
                <a:cs typeface="Arial" panose="020B0604020202020204" pitchFamily="34" charset="0"/>
              </a:rPr>
              <a:t>Apply</a:t>
            </a:r>
            <a:r>
              <a:rPr lang="it-IT" altLang="da-DK" sz="10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endParaRPr lang="it-IT" altLang="da-DK" sz="800" b="0" noProof="1">
              <a:solidFill>
                <a:schemeClr val="tx1"/>
              </a:solidFill>
              <a:latin typeface="+mn-lt"/>
              <a:cs typeface="Arial" panose="020B0604020202020204" pitchFamily="34" charset="0"/>
            </a:endParaRPr>
          </a:p>
          <a:p>
            <a:pPr eaLnBrk="1" hangingPunct="1">
              <a:spcAft>
                <a:spcPts val="600"/>
              </a:spcAft>
              <a:defRPr/>
            </a:pPr>
            <a:r>
              <a:rPr lang="it-IT" altLang="da-DK" sz="1200" b="1" noProof="1">
                <a:solidFill>
                  <a:schemeClr val="accent1"/>
                </a:solidFill>
                <a:latin typeface="Arial" panose="020B0604020202020204" pitchFamily="34" charset="0"/>
                <a:cs typeface="Arial" panose="020B0604020202020204" pitchFamily="34" charset="0"/>
              </a:rPr>
              <a:t>Copy/paste content</a:t>
            </a:r>
            <a:endParaRPr lang="it-IT"/>
          </a:p>
          <a:p>
            <a:pPr eaLnBrk="1" hangingPunct="1">
              <a:spcAft>
                <a:spcPts val="600"/>
              </a:spcAft>
              <a:defRPr/>
            </a:pPr>
            <a:r>
              <a:rPr lang="it-IT" altLang="da-DK" sz="1000" b="0" noProof="1">
                <a:solidFill>
                  <a:schemeClr val="tx1"/>
                </a:solidFill>
                <a:latin typeface="+mn-lt"/>
                <a:cs typeface="Arial" panose="020B0604020202020204" pitchFamily="34" charset="0"/>
              </a:rPr>
              <a:t>When copying old content to your new presentation, 2 options are available:</a:t>
            </a:r>
            <a:endParaRPr lang="it-IT"/>
          </a:p>
          <a:p>
            <a:pPr marL="180000" indent="-180000" eaLnBrk="1" hangingPunct="1">
              <a:spcAft>
                <a:spcPts val="600"/>
              </a:spcAft>
              <a:buFont typeface="+mj-lt"/>
              <a:buAutoNum type="arabicPeriod"/>
              <a:defRPr/>
            </a:pPr>
            <a:r>
              <a:rPr lang="it-IT" altLang="da-DK" sz="1000" b="0" kern="1200" noProof="1">
                <a:solidFill>
                  <a:schemeClr val="accent1"/>
                </a:solidFill>
                <a:latin typeface="+mn-lt"/>
                <a:ea typeface="+mn-ea"/>
                <a:cs typeface="Arial" panose="020B0604020202020204" pitchFamily="34" charset="0"/>
              </a:rPr>
              <a:t>Best practice: </a:t>
            </a:r>
            <a:r>
              <a:rPr lang="it-IT" altLang="da-DK" sz="1000" b="0" noProof="1">
                <a:solidFill>
                  <a:schemeClr val="tx1"/>
                </a:solidFill>
                <a:latin typeface="+mn-lt"/>
                <a:cs typeface="Arial" panose="020B0604020202020204" pitchFamily="34" charset="0"/>
              </a:rPr>
              <a:t>Create a slide in your new presentation and copy </a:t>
            </a:r>
            <a:r>
              <a:rPr lang="it-IT" altLang="da-DK" sz="1000" b="0" kern="1200" noProof="1">
                <a:solidFill>
                  <a:schemeClr val="accent1"/>
                </a:solidFill>
                <a:latin typeface="+mn-lt"/>
                <a:ea typeface="+mn-ea"/>
                <a:cs typeface="Arial" panose="020B0604020202020204" pitchFamily="34" charset="0"/>
              </a:rPr>
              <a:t>one</a:t>
            </a:r>
            <a:r>
              <a:rPr lang="it-IT" altLang="da-DK" sz="1000" b="0" i="0" u="none" noProof="1">
                <a:solidFill>
                  <a:schemeClr val="tx1"/>
                </a:solidFill>
                <a:latin typeface="+mn-lt"/>
                <a:cs typeface="Arial" panose="020B0604020202020204" pitchFamily="34" charset="0"/>
              </a:rPr>
              <a:t> piece of content at a time (e.g. copy all text from </a:t>
            </a:r>
            <a:r>
              <a:rPr lang="it-IT" altLang="da-DK" sz="1000" b="0" kern="1200" noProof="1">
                <a:solidFill>
                  <a:schemeClr val="accent1"/>
                </a:solidFill>
                <a:latin typeface="+mn-lt"/>
                <a:ea typeface="+mn-ea"/>
                <a:cs typeface="Arial" panose="020B0604020202020204" pitchFamily="34" charset="0"/>
              </a:rPr>
              <a:t>one</a:t>
            </a:r>
            <a:r>
              <a:rPr lang="it-IT" altLang="da-DK" sz="1000" b="0" i="0" u="none" noProof="1">
                <a:solidFill>
                  <a:schemeClr val="tx1"/>
                </a:solidFill>
                <a:latin typeface="+mn-lt"/>
                <a:cs typeface="Arial" panose="020B0604020202020204" pitchFamily="34" charset="0"/>
              </a:rPr>
              <a:t> textbox)</a:t>
            </a:r>
            <a:endParaRPr lang="it-IT" altLang="da-DK" sz="1000" b="1" i="0" u="sng" noProof="1">
              <a:solidFill>
                <a:schemeClr val="tx1"/>
              </a:solidFill>
              <a:latin typeface="+mn-lt"/>
              <a:cs typeface="Arial" panose="020B0604020202020204" pitchFamily="34" charset="0"/>
            </a:endParaRPr>
          </a:p>
          <a:p>
            <a:pPr marL="180000" indent="-180000" eaLnBrk="1" hangingPunct="1">
              <a:spcAft>
                <a:spcPts val="600"/>
              </a:spcAft>
              <a:buFont typeface="+mj-lt"/>
              <a:buAutoNum type="arabicPeriod"/>
              <a:defRPr/>
            </a:pPr>
            <a:r>
              <a:rPr lang="it-IT" altLang="da-DK" sz="1000" b="0" noProof="1">
                <a:solidFill>
                  <a:schemeClr val="tx1"/>
                </a:solidFill>
                <a:latin typeface="+mn-lt"/>
                <a:cs typeface="Arial" panose="020B0604020202020204" pitchFamily="34" charset="0"/>
              </a:rPr>
              <a:t>Or copy an entire slide into your new presentation and then choose a fitting layout. </a:t>
            </a:r>
            <a:r>
              <a:rPr lang="it-IT" altLang="da-DK" sz="1000" b="0" noProof="1">
                <a:solidFill>
                  <a:schemeClr val="tx2"/>
                </a:solidFill>
                <a:latin typeface="+mn-lt"/>
                <a:cs typeface="Arial" panose="020B0604020202020204" pitchFamily="34" charset="0"/>
              </a:rPr>
              <a:t>Important: </a:t>
            </a:r>
            <a:r>
              <a:rPr lang="it-IT" altLang="da-DK" sz="1000" b="0" noProof="1">
                <a:solidFill>
                  <a:schemeClr val="tx1"/>
                </a:solidFill>
                <a:latin typeface="+mn-lt"/>
                <a:cs typeface="Arial" panose="020B0604020202020204" pitchFamily="34" charset="0"/>
              </a:rPr>
              <a:t>delete old, wrong layouts via View &gt; Slidemaster.</a:t>
            </a:r>
            <a:endParaRPr lang="it-IT"/>
          </a:p>
          <a:p>
            <a:pPr eaLnBrk="1" hangingPunct="1">
              <a:spcAft>
                <a:spcPts val="0"/>
              </a:spcAft>
              <a:defRPr/>
            </a:pPr>
            <a:endParaRPr lang="it-IT" altLang="da-DK" sz="900" b="0" noProof="1">
              <a:solidFill>
                <a:schemeClr val="tx1"/>
              </a:solidFill>
              <a:latin typeface="+mn-lt"/>
              <a:cs typeface="Arial" panose="020B0604020202020204" pitchFamily="34" charset="0"/>
            </a:endParaRPr>
          </a:p>
          <a:p>
            <a:pPr eaLnBrk="1" hangingPunct="1">
              <a:spcAft>
                <a:spcPts val="600"/>
              </a:spcAft>
              <a:defRPr/>
            </a:pPr>
            <a:r>
              <a:rPr lang="it-IT" altLang="da-DK" sz="1200" b="1" noProof="1">
                <a:solidFill>
                  <a:schemeClr val="accent1"/>
                </a:solidFill>
                <a:latin typeface="Arial" panose="020B0604020202020204" pitchFamily="34" charset="0"/>
                <a:cs typeface="Arial" panose="020B0604020202020204" pitchFamily="34" charset="0"/>
              </a:rPr>
              <a:t>Colours and order of use</a:t>
            </a:r>
            <a:endParaRPr lang="it-IT"/>
          </a:p>
          <a:p>
            <a:pPr eaLnBrk="1" hangingPunct="1">
              <a:spcAft>
                <a:spcPts val="600"/>
              </a:spcAft>
              <a:defRPr/>
            </a:pPr>
            <a:r>
              <a:rPr lang="it-IT" altLang="da-DK" sz="1000" b="0" noProof="1">
                <a:solidFill>
                  <a:schemeClr val="tx1"/>
                </a:solidFill>
                <a:latin typeface="+mn-lt"/>
                <a:cs typeface="Arial" panose="020B0604020202020204" pitchFamily="34" charset="0"/>
              </a:rPr>
              <a:t>Where one or two colours adequately convey the </a:t>
            </a:r>
            <a:br>
              <a:rPr lang="en-GB" altLang="da-DK" sz="1000" b="0" noProof="1">
                <a:solidFill>
                  <a:schemeClr val="tx1"/>
                </a:solidFill>
                <a:latin typeface="+mn-lt"/>
                <a:cs typeface="Arial" panose="020B0604020202020204" pitchFamily="34" charset="0"/>
              </a:rPr>
            </a:br>
            <a:r>
              <a:rPr lang="it-IT" altLang="da-DK" sz="1000" b="0" noProof="1">
                <a:solidFill>
                  <a:schemeClr val="tx1"/>
                </a:solidFill>
                <a:latin typeface="+mn-lt"/>
                <a:cs typeface="Arial" panose="020B0604020202020204" pitchFamily="34" charset="0"/>
              </a:rPr>
              <a:t>information, then the primary palette should be used</a:t>
            </a:r>
            <a:endParaRPr lang="it-IT" altLang="da-DK" sz="1000" b="1" noProof="1">
              <a:solidFill>
                <a:schemeClr val="tx1"/>
              </a:solidFill>
              <a:latin typeface="+mn-lt"/>
              <a:cs typeface="Arial" panose="020B0604020202020204" pitchFamily="34" charset="0"/>
            </a:endParaRPr>
          </a:p>
        </p:txBody>
      </p:sp>
      <p:pic>
        <p:nvPicPr>
          <p:cNvPr id="33" name="Picture 32">
            <a:extLst>
              <a:ext uri="{FF2B5EF4-FFF2-40B4-BE49-F238E27FC236}">
                <a16:creationId xmlns:a16="http://schemas.microsoft.com/office/drawing/2014/main" id="{FBB584EE-8C00-4508-B274-AFA10B3ABBEE}"/>
              </a:ext>
            </a:extLst>
          </p:cNvPr>
          <p:cNvPicPr>
            <a:picLocks noChangeAspect="1"/>
          </p:cNvPicPr>
          <p:nvPr userDrawn="1"/>
        </p:nvPicPr>
        <p:blipFill>
          <a:blip r:embed="rId2"/>
          <a:stretch>
            <a:fillRect/>
          </a:stretch>
        </p:blipFill>
        <p:spPr>
          <a:xfrm>
            <a:off x="3644742" y="4676636"/>
            <a:ext cx="475428" cy="176762"/>
          </a:xfrm>
          <a:prstGeom prst="rect">
            <a:avLst/>
          </a:prstGeom>
        </p:spPr>
      </p:pic>
      <p:pic>
        <p:nvPicPr>
          <p:cNvPr id="35" name="Picture 16">
            <a:extLst>
              <a:ext uri="{FF2B5EF4-FFF2-40B4-BE49-F238E27FC236}">
                <a16:creationId xmlns:a16="http://schemas.microsoft.com/office/drawing/2014/main" id="{41BC802C-A869-4D85-92E3-B3EBC84B5E76}"/>
              </a:ext>
            </a:extLst>
          </p:cNvPr>
          <p:cNvPicPr>
            <a:picLocks noChangeAspect="1"/>
          </p:cNvPicPr>
          <p:nvPr userDrawn="1"/>
        </p:nvPicPr>
        <p:blipFill>
          <a:blip r:embed="rId3"/>
          <a:stretch>
            <a:fillRect/>
          </a:stretch>
        </p:blipFill>
        <p:spPr>
          <a:xfrm>
            <a:off x="3805638" y="3988871"/>
            <a:ext cx="328881" cy="505501"/>
          </a:xfrm>
          <a:prstGeom prst="rect">
            <a:avLst/>
          </a:prstGeom>
        </p:spPr>
      </p:pic>
      <p:pic>
        <p:nvPicPr>
          <p:cNvPr id="36" name="Picture 20">
            <a:extLst>
              <a:ext uri="{FF2B5EF4-FFF2-40B4-BE49-F238E27FC236}">
                <a16:creationId xmlns:a16="http://schemas.microsoft.com/office/drawing/2014/main" id="{F7E1D6D1-B653-444A-A572-F87B91C8552B}"/>
              </a:ext>
            </a:extLst>
          </p:cNvPr>
          <p:cNvPicPr>
            <a:picLocks noChangeAspect="1"/>
          </p:cNvPicPr>
          <p:nvPr userDrawn="1"/>
        </p:nvPicPr>
        <p:blipFill>
          <a:blip r:embed="rId4"/>
          <a:stretch>
            <a:fillRect/>
          </a:stretch>
        </p:blipFill>
        <p:spPr>
          <a:xfrm>
            <a:off x="3644742" y="3256159"/>
            <a:ext cx="538465" cy="172841"/>
          </a:xfrm>
          <a:prstGeom prst="rect">
            <a:avLst/>
          </a:prstGeom>
        </p:spPr>
      </p:pic>
      <p:pic>
        <p:nvPicPr>
          <p:cNvPr id="37" name="Picture 19">
            <a:extLst>
              <a:ext uri="{FF2B5EF4-FFF2-40B4-BE49-F238E27FC236}">
                <a16:creationId xmlns:a16="http://schemas.microsoft.com/office/drawing/2014/main" id="{A91EB139-9D90-427B-9229-AFB288306F92}"/>
              </a:ext>
            </a:extLst>
          </p:cNvPr>
          <p:cNvPicPr>
            <a:picLocks noChangeAspect="1"/>
          </p:cNvPicPr>
          <p:nvPr userDrawn="1"/>
        </p:nvPicPr>
        <p:blipFill>
          <a:blip r:embed="rId5"/>
          <a:stretch>
            <a:fillRect/>
          </a:stretch>
        </p:blipFill>
        <p:spPr>
          <a:xfrm>
            <a:off x="7514612" y="2732345"/>
            <a:ext cx="313788" cy="543900"/>
          </a:xfrm>
          <a:prstGeom prst="rect">
            <a:avLst/>
          </a:prstGeom>
        </p:spPr>
      </p:pic>
      <p:pic>
        <p:nvPicPr>
          <p:cNvPr id="38" name="Picture 12">
            <a:extLst>
              <a:ext uri="{FF2B5EF4-FFF2-40B4-BE49-F238E27FC236}">
                <a16:creationId xmlns:a16="http://schemas.microsoft.com/office/drawing/2014/main" id="{9302297C-8714-4F04-80C4-D88FCB711B81}"/>
              </a:ext>
            </a:extLst>
          </p:cNvPr>
          <p:cNvPicPr>
            <a:picLocks noChangeAspect="1"/>
          </p:cNvPicPr>
          <p:nvPr userDrawn="1"/>
        </p:nvPicPr>
        <p:blipFill>
          <a:blip r:embed="rId6"/>
          <a:stretch>
            <a:fillRect/>
          </a:stretch>
        </p:blipFill>
        <p:spPr>
          <a:xfrm>
            <a:off x="11154895" y="2350953"/>
            <a:ext cx="378293" cy="543366"/>
          </a:xfrm>
          <a:prstGeom prst="rect">
            <a:avLst/>
          </a:prstGeom>
        </p:spPr>
      </p:pic>
      <p:pic>
        <p:nvPicPr>
          <p:cNvPr id="39" name="Picture 38">
            <a:extLst>
              <a:ext uri="{FF2B5EF4-FFF2-40B4-BE49-F238E27FC236}">
                <a16:creationId xmlns:a16="http://schemas.microsoft.com/office/drawing/2014/main" id="{0E3E34AB-E599-431C-B998-23EB2D866138}"/>
              </a:ext>
            </a:extLst>
          </p:cNvPr>
          <p:cNvPicPr>
            <a:picLocks noChangeAspect="1"/>
          </p:cNvPicPr>
          <p:nvPr userDrawn="1"/>
        </p:nvPicPr>
        <p:blipFill>
          <a:blip r:embed="rId7"/>
          <a:stretch>
            <a:fillRect/>
          </a:stretch>
        </p:blipFill>
        <p:spPr>
          <a:xfrm>
            <a:off x="654485" y="2558845"/>
            <a:ext cx="457143" cy="257143"/>
          </a:xfrm>
          <a:prstGeom prst="rect">
            <a:avLst/>
          </a:prstGeom>
        </p:spPr>
      </p:pic>
      <p:grpSp>
        <p:nvGrpSpPr>
          <p:cNvPr id="40" name="Group 39">
            <a:extLst>
              <a:ext uri="{FF2B5EF4-FFF2-40B4-BE49-F238E27FC236}">
                <a16:creationId xmlns:a16="http://schemas.microsoft.com/office/drawing/2014/main" id="{72902734-3D03-4C28-A006-0BEC608D23B2}"/>
              </a:ext>
            </a:extLst>
          </p:cNvPr>
          <p:cNvGrpSpPr/>
          <p:nvPr userDrawn="1"/>
        </p:nvGrpSpPr>
        <p:grpSpPr>
          <a:xfrm>
            <a:off x="11353188" y="5065031"/>
            <a:ext cx="180000" cy="608519"/>
            <a:chOff x="11353188" y="5592256"/>
            <a:chExt cx="180000" cy="608519"/>
          </a:xfrm>
        </p:grpSpPr>
        <p:sp>
          <p:nvSpPr>
            <p:cNvPr id="41" name="TextBox 40">
              <a:extLst>
                <a:ext uri="{FF2B5EF4-FFF2-40B4-BE49-F238E27FC236}">
                  <a16:creationId xmlns:a16="http://schemas.microsoft.com/office/drawing/2014/main" id="{38B58C93-1F46-455C-8D5F-F2CD48D279E9}"/>
                </a:ext>
              </a:extLst>
            </p:cNvPr>
            <p:cNvSpPr txBox="1"/>
            <p:nvPr userDrawn="1"/>
          </p:nvSpPr>
          <p:spPr>
            <a:xfrm>
              <a:off x="11353188" y="5807237"/>
              <a:ext cx="180000" cy="180000"/>
            </a:xfrm>
            <a:prstGeom prst="rect">
              <a:avLst/>
            </a:prstGeom>
            <a:solidFill>
              <a:schemeClr val="bg2"/>
            </a:solidFill>
            <a:ln w="3175">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 name="TextBox 41">
              <a:extLst>
                <a:ext uri="{FF2B5EF4-FFF2-40B4-BE49-F238E27FC236}">
                  <a16:creationId xmlns:a16="http://schemas.microsoft.com/office/drawing/2014/main" id="{17A2DB1B-A420-4B12-85ED-CF483E503527}"/>
                </a:ext>
              </a:extLst>
            </p:cNvPr>
            <p:cNvSpPr txBox="1"/>
            <p:nvPr userDrawn="1"/>
          </p:nvSpPr>
          <p:spPr>
            <a:xfrm>
              <a:off x="11353188" y="6020775"/>
              <a:ext cx="180000" cy="180000"/>
            </a:xfrm>
            <a:prstGeom prst="rect">
              <a:avLst/>
            </a:prstGeom>
            <a:solidFill>
              <a:schemeClr val="tx1"/>
            </a:solidFill>
            <a:ln>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5D0F578B-638A-4F2E-801D-451C157902C7}"/>
                </a:ext>
              </a:extLst>
            </p:cNvPr>
            <p:cNvSpPr txBox="1"/>
            <p:nvPr userDrawn="1"/>
          </p:nvSpPr>
          <p:spPr>
            <a:xfrm>
              <a:off x="11353188" y="5592256"/>
              <a:ext cx="180000" cy="180000"/>
            </a:xfrm>
            <a:prstGeom prst="rect">
              <a:avLst/>
            </a:prstGeom>
            <a:solidFill>
              <a:schemeClr val="accent1"/>
            </a:solidFill>
            <a:ln>
              <a:solidFill>
                <a:schemeClr val="tx2"/>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4" name="Title 2">
            <a:extLst>
              <a:ext uri="{FF2B5EF4-FFF2-40B4-BE49-F238E27FC236}">
                <a16:creationId xmlns:a16="http://schemas.microsoft.com/office/drawing/2014/main" id="{88AC562C-7CEE-4D41-9A95-F1606A2EBDEB}"/>
              </a:ext>
            </a:extLst>
          </p:cNvPr>
          <p:cNvSpPr>
            <a:spLocks noGrp="1"/>
          </p:cNvSpPr>
          <p:nvPr>
            <p:ph type="title" hasCustomPrompt="1"/>
          </p:nvPr>
        </p:nvSpPr>
        <p:spPr>
          <a:xfrm>
            <a:off x="658810" y="504000"/>
            <a:ext cx="7172327" cy="532800"/>
          </a:xfrm>
        </p:spPr>
        <p:txBody>
          <a:bodyPr/>
          <a:lstStyle>
            <a:lvl1pPr>
              <a:defRPr/>
            </a:lvl1pPr>
          </a:lstStyle>
          <a:p>
            <a:r>
              <a:rPr lang="it-IT"/>
              <a:t>Tips and Tricks: user guide</a:t>
            </a:r>
          </a:p>
        </p:txBody>
      </p:sp>
      <p:pic>
        <p:nvPicPr>
          <p:cNvPr id="2" name="Picture 1">
            <a:extLst>
              <a:ext uri="{FF2B5EF4-FFF2-40B4-BE49-F238E27FC236}">
                <a16:creationId xmlns:a16="http://schemas.microsoft.com/office/drawing/2014/main" id="{04E091B5-7F19-4FC3-BFBD-9868B3E235AB}"/>
              </a:ext>
            </a:extLst>
          </p:cNvPr>
          <p:cNvPicPr>
            <a:picLocks noChangeAspect="1"/>
          </p:cNvPicPr>
          <p:nvPr userDrawn="1"/>
        </p:nvPicPr>
        <p:blipFill>
          <a:blip r:embed="rId8"/>
          <a:stretch>
            <a:fillRect/>
          </a:stretch>
        </p:blipFill>
        <p:spPr>
          <a:xfrm>
            <a:off x="3301231" y="1585888"/>
            <a:ext cx="873267" cy="1193899"/>
          </a:xfrm>
          <a:prstGeom prst="rect">
            <a:avLst/>
          </a:prstGeom>
        </p:spPr>
      </p:pic>
      <p:pic>
        <p:nvPicPr>
          <p:cNvPr id="6" name="Picture 5">
            <a:extLst>
              <a:ext uri="{FF2B5EF4-FFF2-40B4-BE49-F238E27FC236}">
                <a16:creationId xmlns:a16="http://schemas.microsoft.com/office/drawing/2014/main" id="{CAF5A0E2-DFA0-4F60-BCDA-05EE8CD09854}"/>
              </a:ext>
            </a:extLst>
          </p:cNvPr>
          <p:cNvPicPr>
            <a:picLocks noChangeAspect="1"/>
          </p:cNvPicPr>
          <p:nvPr userDrawn="1"/>
        </p:nvPicPr>
        <p:blipFill rotWithShape="1">
          <a:blip r:embed="rId9"/>
          <a:srcRect t="1" b="14057"/>
          <a:stretch/>
        </p:blipFill>
        <p:spPr>
          <a:xfrm>
            <a:off x="7127918" y="1787380"/>
            <a:ext cx="700482" cy="771465"/>
          </a:xfrm>
          <a:prstGeom prst="rect">
            <a:avLst/>
          </a:prstGeom>
        </p:spPr>
      </p:pic>
    </p:spTree>
    <p:extLst>
      <p:ext uri="{BB962C8B-B14F-4D97-AF65-F5344CB8AC3E}">
        <p14:creationId xmlns:p14="http://schemas.microsoft.com/office/powerpoint/2010/main" val="12665519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grpSp>
        <p:nvGrpSpPr>
          <p:cNvPr id="3" name="SP Agenda Section"/>
          <p:cNvGrpSpPr/>
          <p:nvPr userDrawn="1"/>
        </p:nvGrpSpPr>
        <p:grpSpPr>
          <a:xfrm>
            <a:off x="561176" y="1824042"/>
            <a:ext cx="11044248" cy="369332"/>
            <a:chOff x="1630533" y="2085631"/>
            <a:chExt cx="11044247" cy="369332"/>
          </a:xfrm>
        </p:grpSpPr>
        <p:sp>
          <p:nvSpPr>
            <p:cNvPr id="20" name="Section Title" hidden="1"/>
            <p:cNvSpPr txBox="1">
              <a:spLocks/>
            </p:cNvSpPr>
            <p:nvPr userDrawn="1"/>
          </p:nvSpPr>
          <p:spPr>
            <a:xfrm>
              <a:off x="1630533" y="2085631"/>
              <a:ext cx="10177271" cy="369332"/>
            </a:xfrm>
            <a:prstGeom prst="rect">
              <a:avLst/>
            </a:prstGeom>
            <a:noFill/>
          </p:spPr>
          <p:txBody>
            <a:bodyPr wrap="square" rtlCol="0" anchor="ctr">
              <a:noAutofit/>
            </a:bodyPr>
            <a:lstStyle/>
            <a:p>
              <a:pPr defTabSz="9334267">
                <a:tabLst>
                  <a:tab pos="9512062" algn="l"/>
                </a:tabLst>
              </a:pPr>
              <a:r>
                <a:rPr lang="it-IT" sz="2800"/>
                <a:t>&lt;TEXT&gt;</a:t>
              </a:r>
              <a:endParaRPr lang="it-IT"/>
            </a:p>
          </p:txBody>
        </p:sp>
        <p:sp>
          <p:nvSpPr>
            <p:cNvPr id="22" name="Slide Number" hidden="1"/>
            <p:cNvSpPr txBox="1">
              <a:spLocks/>
            </p:cNvSpPr>
            <p:nvPr userDrawn="1"/>
          </p:nvSpPr>
          <p:spPr>
            <a:xfrm>
              <a:off x="12037786" y="2085631"/>
              <a:ext cx="636994" cy="369332"/>
            </a:xfrm>
            <a:prstGeom prst="rect">
              <a:avLst/>
            </a:prstGeom>
            <a:noFill/>
          </p:spPr>
          <p:txBody>
            <a:bodyPr wrap="none" rtlCol="0" anchor="ctr">
              <a:noAutofit/>
            </a:bodyPr>
            <a:lstStyle/>
            <a:p>
              <a:pPr algn="r"/>
              <a:r>
                <a:rPr lang="it-IT" sz="2800"/>
                <a:t>&lt;P&gt;</a:t>
              </a:r>
              <a:endParaRPr lang="it-IT"/>
            </a:p>
          </p:txBody>
        </p:sp>
      </p:grpSp>
      <p:grpSp>
        <p:nvGrpSpPr>
          <p:cNvPr id="4" name="SP Agenda Section Highlight"/>
          <p:cNvGrpSpPr>
            <a:grpSpLocks/>
          </p:cNvGrpSpPr>
          <p:nvPr userDrawn="1"/>
        </p:nvGrpSpPr>
        <p:grpSpPr>
          <a:xfrm>
            <a:off x="561176" y="2384090"/>
            <a:ext cx="11044248" cy="369332"/>
            <a:chOff x="1547504" y="2616963"/>
            <a:chExt cx="11044248" cy="369332"/>
          </a:xfrm>
          <a:noFill/>
        </p:grpSpPr>
        <p:sp>
          <p:nvSpPr>
            <p:cNvPr id="32" name="Section Title" hidden="1"/>
            <p:cNvSpPr txBox="1">
              <a:spLocks/>
            </p:cNvSpPr>
            <p:nvPr userDrawn="1"/>
          </p:nvSpPr>
          <p:spPr>
            <a:xfrm>
              <a:off x="1547504" y="2616963"/>
              <a:ext cx="10177272" cy="369332"/>
            </a:xfrm>
            <a:prstGeom prst="rect">
              <a:avLst/>
            </a:prstGeom>
            <a:grpFill/>
          </p:spPr>
          <p:txBody>
            <a:bodyPr wrap="square" rtlCol="0" anchor="ctr">
              <a:noAutofit/>
            </a:bodyPr>
            <a:lstStyle/>
            <a:p>
              <a:pPr defTabSz="9334267">
                <a:tabLst>
                  <a:tab pos="9512062" algn="l"/>
                </a:tabLst>
              </a:pPr>
              <a:r>
                <a:rPr lang="it-IT" sz="2800" b="0">
                  <a:solidFill>
                    <a:srgbClr val="FF0000"/>
                  </a:solidFill>
                </a:rPr>
                <a:t>&lt;TEXT&gt;</a:t>
              </a:r>
              <a:endParaRPr lang="it-IT"/>
            </a:p>
          </p:txBody>
        </p:sp>
        <p:sp>
          <p:nvSpPr>
            <p:cNvPr id="34" name="Slide Number" hidden="1"/>
            <p:cNvSpPr txBox="1">
              <a:spLocks/>
            </p:cNvSpPr>
            <p:nvPr userDrawn="1"/>
          </p:nvSpPr>
          <p:spPr>
            <a:xfrm>
              <a:off x="11954758" y="2616963"/>
              <a:ext cx="636994" cy="369332"/>
            </a:xfrm>
            <a:prstGeom prst="rect">
              <a:avLst/>
            </a:prstGeom>
            <a:grpFill/>
          </p:spPr>
          <p:txBody>
            <a:bodyPr wrap="none" rtlCol="0" anchor="ctr">
              <a:noAutofit/>
            </a:bodyPr>
            <a:lstStyle/>
            <a:p>
              <a:pPr algn="r"/>
              <a:r>
                <a:rPr lang="it-IT" sz="2800" b="0">
                  <a:solidFill>
                    <a:srgbClr val="FF0000"/>
                  </a:solidFill>
                </a:rPr>
                <a:t>&lt;P&gt;</a:t>
              </a:r>
              <a:endParaRPr lang="it-IT"/>
            </a:p>
          </p:txBody>
        </p:sp>
      </p:grpSp>
      <p:grpSp>
        <p:nvGrpSpPr>
          <p:cNvPr id="8" name="SP Agenda Subsection"/>
          <p:cNvGrpSpPr>
            <a:grpSpLocks/>
          </p:cNvGrpSpPr>
          <p:nvPr userDrawn="1"/>
        </p:nvGrpSpPr>
        <p:grpSpPr>
          <a:xfrm>
            <a:off x="561176" y="2943456"/>
            <a:ext cx="11044248" cy="369332"/>
            <a:chOff x="2062894" y="3155687"/>
            <a:chExt cx="11044247" cy="369332"/>
          </a:xfrm>
        </p:grpSpPr>
        <p:sp>
          <p:nvSpPr>
            <p:cNvPr id="39" name="Section Title" hidden="1"/>
            <p:cNvSpPr txBox="1">
              <a:spLocks/>
            </p:cNvSpPr>
            <p:nvPr userDrawn="1"/>
          </p:nvSpPr>
          <p:spPr>
            <a:xfrm>
              <a:off x="2062894" y="3155687"/>
              <a:ext cx="10178541" cy="369332"/>
            </a:xfrm>
            <a:prstGeom prst="rect">
              <a:avLst/>
            </a:prstGeom>
            <a:noFill/>
          </p:spPr>
          <p:txBody>
            <a:bodyPr wrap="square" rtlCol="0" anchor="ctr">
              <a:noAutofit/>
            </a:bodyPr>
            <a:lstStyle/>
            <a:p>
              <a:pPr defTabSz="9334267">
                <a:tabLst>
                  <a:tab pos="9512062" algn="l"/>
                </a:tabLst>
              </a:pPr>
              <a:r>
                <a:rPr lang="it-IT" sz="2800"/>
                <a:t>&lt;TEXT&gt;</a:t>
              </a:r>
              <a:endParaRPr lang="it-IT"/>
            </a:p>
          </p:txBody>
        </p:sp>
        <p:sp>
          <p:nvSpPr>
            <p:cNvPr id="41" name="Slide Number" hidden="1"/>
            <p:cNvSpPr txBox="1">
              <a:spLocks/>
            </p:cNvSpPr>
            <p:nvPr userDrawn="1"/>
          </p:nvSpPr>
          <p:spPr>
            <a:xfrm>
              <a:off x="12470147" y="3155687"/>
              <a:ext cx="636994" cy="369332"/>
            </a:xfrm>
            <a:prstGeom prst="rect">
              <a:avLst/>
            </a:prstGeom>
            <a:noFill/>
          </p:spPr>
          <p:txBody>
            <a:bodyPr wrap="none" rtlCol="0" anchor="ctr">
              <a:noAutofit/>
            </a:bodyPr>
            <a:lstStyle/>
            <a:p>
              <a:pPr algn="r"/>
              <a:r>
                <a:rPr lang="it-IT" sz="2800"/>
                <a:t>&lt;P&gt;</a:t>
              </a:r>
              <a:endParaRPr lang="it-IT"/>
            </a:p>
          </p:txBody>
        </p:sp>
      </p:grpSp>
      <p:grpSp>
        <p:nvGrpSpPr>
          <p:cNvPr id="9" name="SP Agenda Subsection Highlight"/>
          <p:cNvGrpSpPr>
            <a:grpSpLocks/>
          </p:cNvGrpSpPr>
          <p:nvPr userDrawn="1"/>
        </p:nvGrpSpPr>
        <p:grpSpPr>
          <a:xfrm>
            <a:off x="561176" y="3502822"/>
            <a:ext cx="11044248" cy="369332"/>
            <a:chOff x="2062894" y="3694411"/>
            <a:chExt cx="11044248" cy="369332"/>
          </a:xfrm>
          <a:noFill/>
        </p:grpSpPr>
        <p:sp>
          <p:nvSpPr>
            <p:cNvPr id="46" name="Section Title" hidden="1"/>
            <p:cNvSpPr txBox="1">
              <a:spLocks/>
            </p:cNvSpPr>
            <p:nvPr userDrawn="1"/>
          </p:nvSpPr>
          <p:spPr>
            <a:xfrm>
              <a:off x="2062894" y="3694411"/>
              <a:ext cx="10177272" cy="369332"/>
            </a:xfrm>
            <a:prstGeom prst="rect">
              <a:avLst/>
            </a:prstGeom>
            <a:grpFill/>
          </p:spPr>
          <p:txBody>
            <a:bodyPr wrap="square" rtlCol="0" anchor="ctr">
              <a:noAutofit/>
            </a:bodyPr>
            <a:lstStyle/>
            <a:p>
              <a:pPr defTabSz="9334267">
                <a:tabLst>
                  <a:tab pos="9512062" algn="l"/>
                </a:tabLst>
              </a:pPr>
              <a:r>
                <a:rPr lang="it-IT" sz="2800" b="0">
                  <a:solidFill>
                    <a:srgbClr val="FF0000"/>
                  </a:solidFill>
                </a:rPr>
                <a:t>&lt;TEXT&gt;</a:t>
              </a:r>
              <a:endParaRPr lang="it-IT"/>
            </a:p>
          </p:txBody>
        </p:sp>
        <p:sp>
          <p:nvSpPr>
            <p:cNvPr id="48" name="Slide Number" hidden="1"/>
            <p:cNvSpPr txBox="1">
              <a:spLocks/>
            </p:cNvSpPr>
            <p:nvPr userDrawn="1"/>
          </p:nvSpPr>
          <p:spPr>
            <a:xfrm>
              <a:off x="12470148" y="3694411"/>
              <a:ext cx="636994" cy="369332"/>
            </a:xfrm>
            <a:prstGeom prst="rect">
              <a:avLst/>
            </a:prstGeom>
            <a:grpFill/>
          </p:spPr>
          <p:txBody>
            <a:bodyPr wrap="none" rtlCol="0" anchor="ctr">
              <a:noAutofit/>
            </a:bodyPr>
            <a:lstStyle/>
            <a:p>
              <a:pPr algn="r"/>
              <a:r>
                <a:rPr lang="it-IT" sz="2800" b="0">
                  <a:solidFill>
                    <a:srgbClr val="FF0000"/>
                  </a:solidFill>
                </a:rPr>
                <a:t>&lt;P&gt;</a:t>
              </a:r>
              <a:endParaRPr lang="it-IT"/>
            </a:p>
          </p:txBody>
        </p:sp>
      </p:grpSp>
      <p:sp>
        <p:nvSpPr>
          <p:cNvPr id="2" name="Title 1">
            <a:extLst>
              <a:ext uri="{FF2B5EF4-FFF2-40B4-BE49-F238E27FC236}">
                <a16:creationId xmlns:a16="http://schemas.microsoft.com/office/drawing/2014/main" id="{D9B412AA-C027-4FE7-B3CE-FC0157DDC117}"/>
              </a:ext>
            </a:extLst>
          </p:cNvPr>
          <p:cNvSpPr>
            <a:spLocks noGrp="1"/>
          </p:cNvSpPr>
          <p:nvPr>
            <p:ph type="title" idx="10" hasCustomPrompt="1"/>
          </p:nvPr>
        </p:nvSpPr>
        <p:spPr/>
        <p:txBody>
          <a:bodyPr/>
          <a:lstStyle/>
          <a:p>
            <a:r>
              <a:rPr lang="it-IT"/>
              <a:t>Agenda</a:t>
            </a:r>
          </a:p>
        </p:txBody>
      </p:sp>
      <p:sp>
        <p:nvSpPr>
          <p:cNvPr id="5" name="Footer Placeholder 4">
            <a:extLst>
              <a:ext uri="{FF2B5EF4-FFF2-40B4-BE49-F238E27FC236}">
                <a16:creationId xmlns:a16="http://schemas.microsoft.com/office/drawing/2014/main" id="{A9FBEFEC-359D-D160-AEE7-F254D69420B2}"/>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A5CF6DE4-A646-EA9C-D643-88332CC3E179}"/>
              </a:ext>
            </a:extLst>
          </p:cNvPr>
          <p:cNvSpPr>
            <a:spLocks noGrp="1"/>
          </p:cNvSpPr>
          <p:nvPr>
            <p:ph type="sldNum" sz="quarter" idx="12"/>
          </p:nvPr>
        </p:nvSpPr>
        <p:spPr/>
        <p:txBody>
          <a:bodyPr/>
          <a:lstStyle/>
          <a:p>
            <a:fld id="{1BE232AB-0B06-425F-9ADD-32A9A3D01189}" type="slidenum">
              <a:rPr lang="it-IT" smtClean="0"/>
              <a:pPr/>
              <a:t>‹#›</a:t>
            </a:fld>
            <a:endParaRPr lang="it-IT"/>
          </a:p>
        </p:txBody>
      </p:sp>
    </p:spTree>
    <p:extLst>
      <p:ext uri="{BB962C8B-B14F-4D97-AF65-F5344CB8AC3E}">
        <p14:creationId xmlns:p14="http://schemas.microsoft.com/office/powerpoint/2010/main" val="4049783117"/>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P Divider 1">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561804" y="1933043"/>
            <a:ext cx="9499096" cy="369332"/>
            <a:chOff x="1685325" y="2085631"/>
            <a:chExt cx="5598384" cy="369332"/>
          </a:xfrm>
        </p:grpSpPr>
        <p:sp>
          <p:nvSpPr>
            <p:cNvPr id="72" name="Section Title">
              <a:extLst>
                <a:ext uri="{FF2B5EF4-FFF2-40B4-BE49-F238E27FC236}">
                  <a16:creationId xmlns:a16="http://schemas.microsoft.com/office/drawing/2014/main" id="{8BF45C0E-D24F-4800-98B2-20E0A3AC8C3F}"/>
                </a:ext>
              </a:extLst>
            </p:cNvPr>
            <p:cNvSpPr txBox="1">
              <a:spLocks/>
            </p:cNvSpPr>
            <p:nvPr userDrawn="1"/>
          </p:nvSpPr>
          <p:spPr>
            <a:xfrm>
              <a:off x="1685325" y="2085631"/>
              <a:ext cx="5598384" cy="369332"/>
            </a:xfrm>
            <a:prstGeom prst="rect">
              <a:avLst/>
            </a:prstGeom>
            <a:noFill/>
          </p:spPr>
          <p:txBody>
            <a:bodyPr wrap="square" rtlCol="0" anchor="ctr">
              <a:noAutofit/>
            </a:bodyPr>
            <a:lstStyle/>
            <a:p>
              <a:pPr defTabSz="9334267">
                <a:tabLst>
                  <a:tab pos="9512062" algn="l"/>
                </a:tabLst>
              </a:pPr>
              <a:r>
                <a:rPr lang="it-IT" sz="4000" b="0">
                  <a:solidFill>
                    <a:schemeClr val="tx1"/>
                  </a:solidFill>
                </a:rPr>
                <a:t>&lt;TEXT&gt;</a:t>
              </a:r>
              <a:endParaRPr lang="it-IT"/>
            </a:p>
          </p:txBody>
        </p:sp>
        <p:sp>
          <p:nvSpPr>
            <p:cNvPr id="73" name="Section Number">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it-IT" sz="4000" b="0">
                  <a:solidFill>
                    <a:srgbClr val="000000">
                      <a:alpha val="0"/>
                    </a:srgbClr>
                  </a:solidFill>
                </a:rPr>
                <a:t>&lt;N&gt;</a:t>
              </a:r>
              <a:endParaRPr lang="it-IT"/>
            </a:p>
          </p:txBody>
        </p:sp>
        <p:sp>
          <p:nvSpPr>
            <p:cNvPr id="74" name="Slide Number">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it-IT" sz="4000" b="0">
                  <a:solidFill>
                    <a:srgbClr val="000000">
                      <a:alpha val="0"/>
                    </a:srgbClr>
                  </a:solidFill>
                </a:rPr>
                <a:t>&lt;P&gt;</a:t>
              </a:r>
              <a:endParaRPr lang="it-IT"/>
            </a:p>
          </p:txBody>
        </p:sp>
        <p:sp>
          <p:nvSpPr>
            <p:cNvPr id="75" name="Timeslot">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it-IT" sz="4000" b="0">
                  <a:solidFill>
                    <a:srgbClr val="000000">
                      <a:alpha val="0"/>
                    </a:srgbClr>
                  </a:solidFill>
                </a:rPr>
                <a:t>&lt;TIMESLOT&gt;</a:t>
              </a:r>
              <a:endParaRPr lang="it-IT"/>
            </a:p>
          </p:txBody>
        </p:sp>
        <p:sp>
          <p:nvSpPr>
            <p:cNvPr id="76" name="Responsible">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it-IT" sz="4000" b="0">
                  <a:solidFill>
                    <a:srgbClr val="000000">
                      <a:alpha val="0"/>
                    </a:srgbClr>
                  </a:solidFill>
                </a:rPr>
                <a:t>&lt;RESPONSIBLE&gt;</a:t>
              </a:r>
              <a:endParaRPr lang="it-IT"/>
            </a:p>
          </p:txBody>
        </p:sp>
        <p:sp>
          <p:nvSpPr>
            <p:cNvPr id="77" name="Duration">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it-IT" sz="4000" b="0">
                  <a:solidFill>
                    <a:srgbClr val="000000">
                      <a:alpha val="0"/>
                    </a:srgbClr>
                  </a:solidFill>
                </a:rPr>
                <a:t>&lt;DURATION&gt;</a:t>
              </a:r>
              <a:endParaRPr lang="it-IT"/>
            </a:p>
          </p:txBody>
        </p:sp>
      </p:gr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561798" y="2566133"/>
            <a:ext cx="9499097" cy="369332"/>
            <a:chOff x="1685318" y="2085631"/>
            <a:chExt cx="5598384" cy="369332"/>
          </a:xfrm>
        </p:grpSpPr>
        <p:sp>
          <p:nvSpPr>
            <p:cNvPr id="79" name="Section Title">
              <a:extLst>
                <a:ext uri="{FF2B5EF4-FFF2-40B4-BE49-F238E27FC236}">
                  <a16:creationId xmlns:a16="http://schemas.microsoft.com/office/drawing/2014/main" id="{584D4FFB-892A-49C8-973F-893B258E19BF}"/>
                </a:ext>
              </a:extLst>
            </p:cNvPr>
            <p:cNvSpPr txBox="1">
              <a:spLocks/>
            </p:cNvSpPr>
            <p:nvPr userDrawn="1"/>
          </p:nvSpPr>
          <p:spPr>
            <a:xfrm>
              <a:off x="1685318" y="2085631"/>
              <a:ext cx="5598384" cy="369332"/>
            </a:xfrm>
            <a:prstGeom prst="rect">
              <a:avLst/>
            </a:prstGeom>
            <a:noFill/>
          </p:spPr>
          <p:txBody>
            <a:bodyPr wrap="square" rtlCol="0" anchor="ctr">
              <a:noAutofit/>
            </a:bodyPr>
            <a:lstStyle/>
            <a:p>
              <a:pPr defTabSz="9334267">
                <a:tabLst>
                  <a:tab pos="9512062" algn="l"/>
                </a:tabLst>
              </a:pPr>
              <a:r>
                <a:rPr lang="it-IT" sz="4000" b="0">
                  <a:solidFill>
                    <a:schemeClr val="tx1"/>
                  </a:solidFill>
                </a:rPr>
                <a:t>&lt;TEXT&gt;</a:t>
              </a:r>
              <a:endParaRPr lang="it-IT"/>
            </a:p>
          </p:txBody>
        </p:sp>
        <p:sp>
          <p:nvSpPr>
            <p:cNvPr id="80" name="Section Number">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it-IT" sz="4000" b="0">
                  <a:solidFill>
                    <a:srgbClr val="000000">
                      <a:alpha val="0"/>
                    </a:srgbClr>
                  </a:solidFill>
                </a:rPr>
                <a:t>&lt;N&gt;</a:t>
              </a:r>
              <a:endParaRPr lang="it-IT"/>
            </a:p>
          </p:txBody>
        </p:sp>
        <p:sp>
          <p:nvSpPr>
            <p:cNvPr id="81" name="Slide Number">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it-IT" sz="4000" b="0">
                  <a:solidFill>
                    <a:srgbClr val="000000">
                      <a:alpha val="0"/>
                    </a:srgbClr>
                  </a:solidFill>
                </a:rPr>
                <a:t>&lt;P&gt;</a:t>
              </a:r>
              <a:endParaRPr lang="it-IT"/>
            </a:p>
          </p:txBody>
        </p:sp>
        <p:sp>
          <p:nvSpPr>
            <p:cNvPr id="82" name="Timeslot">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it-IT" sz="4000" b="0">
                  <a:solidFill>
                    <a:srgbClr val="000000">
                      <a:alpha val="0"/>
                    </a:srgbClr>
                  </a:solidFill>
                </a:rPr>
                <a:t>&lt;TIMESLOT&gt;</a:t>
              </a:r>
              <a:endParaRPr lang="it-IT"/>
            </a:p>
          </p:txBody>
        </p:sp>
        <p:sp>
          <p:nvSpPr>
            <p:cNvPr id="83" name="Responsible">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it-IT" sz="4000" b="0">
                  <a:solidFill>
                    <a:srgbClr val="000000">
                      <a:alpha val="0"/>
                    </a:srgbClr>
                  </a:solidFill>
                </a:rPr>
                <a:t>&lt;RESPONSIBLE&gt;</a:t>
              </a:r>
              <a:endParaRPr lang="it-IT"/>
            </a:p>
          </p:txBody>
        </p:sp>
        <p:sp>
          <p:nvSpPr>
            <p:cNvPr id="84" name="Duration">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it-IT" sz="4000" b="0">
                  <a:solidFill>
                    <a:srgbClr val="000000">
                      <a:alpha val="0"/>
                    </a:srgbClr>
                  </a:solidFill>
                </a:rPr>
                <a:t>&lt;DURATION&gt;</a:t>
              </a:r>
              <a:endParaRPr lang="it-IT"/>
            </a:p>
          </p:txBody>
        </p:sp>
      </p:grpSp>
      <p:sp>
        <p:nvSpPr>
          <p:cNvPr id="2" name="Footer Placeholder 1">
            <a:extLst>
              <a:ext uri="{FF2B5EF4-FFF2-40B4-BE49-F238E27FC236}">
                <a16:creationId xmlns:a16="http://schemas.microsoft.com/office/drawing/2014/main" id="{C83736B0-A6D4-AD48-5A96-28F392F7DB5E}"/>
              </a:ext>
            </a:extLst>
          </p:cNvPr>
          <p:cNvSpPr>
            <a:spLocks noGrp="1"/>
          </p:cNvSpPr>
          <p:nvPr>
            <p:ph type="ftr" sz="quarter" idx="10"/>
          </p:nvPr>
        </p:nvSpPr>
        <p:spPr/>
        <p:txBody>
          <a:bodyPr/>
          <a:lstStyle/>
          <a:p>
            <a:endParaRPr lang="it-IT"/>
          </a:p>
        </p:txBody>
      </p:sp>
      <p:sp>
        <p:nvSpPr>
          <p:cNvPr id="3" name="Slide Number Placeholder 2">
            <a:extLst>
              <a:ext uri="{FF2B5EF4-FFF2-40B4-BE49-F238E27FC236}">
                <a16:creationId xmlns:a16="http://schemas.microsoft.com/office/drawing/2014/main" id="{1E428DDA-7B7B-FC9D-3059-139EC9E4E241}"/>
              </a:ext>
            </a:extLst>
          </p:cNvPr>
          <p:cNvSpPr>
            <a:spLocks noGrp="1"/>
          </p:cNvSpPr>
          <p:nvPr>
            <p:ph type="sldNum" sz="quarter" idx="11"/>
          </p:nvPr>
        </p:nvSpPr>
        <p:spPr/>
        <p:txBody>
          <a:bodyPr/>
          <a:lstStyle/>
          <a:p>
            <a:fld id="{1BE232AB-0B06-425F-9ADD-32A9A3D01189}" type="slidenum">
              <a:rPr lang="it-IT" smtClean="0"/>
              <a:pPr/>
              <a:t>‹#›</a:t>
            </a:fld>
            <a:endParaRPr lang="it-IT"/>
          </a:p>
        </p:txBody>
      </p:sp>
    </p:spTree>
    <p:extLst>
      <p:ext uri="{BB962C8B-B14F-4D97-AF65-F5344CB8AC3E}">
        <p14:creationId xmlns:p14="http://schemas.microsoft.com/office/powerpoint/2010/main" val="1101203023"/>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0"/>
        <p:cNvGrpSpPr/>
        <p:nvPr/>
      </p:nvGrpSpPr>
      <p:grpSpPr>
        <a:xfrm>
          <a:off x="0" y="0"/>
          <a:ext cx="0" cy="0"/>
          <a:chOff x="0" y="0"/>
          <a:chExt cx="0" cy="0"/>
        </a:xfrm>
      </p:grpSpPr>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a:spLocks noGrp="1"/>
          </p:cNvSpPr>
          <p:nvPr>
            <p:ph type="pic" idx="2"/>
          </p:nvPr>
        </p:nvSpPr>
        <p:spPr>
          <a:xfrm>
            <a:off x="5183188" y="987425"/>
            <a:ext cx="6172200" cy="4873625"/>
          </a:xfrm>
          <a:prstGeom prst="rect">
            <a:avLst/>
          </a:prstGeom>
          <a:noFill/>
          <a:ln>
            <a:noFill/>
          </a:ln>
        </p:spPr>
      </p:sp>
      <p:sp>
        <p:nvSpPr>
          <p:cNvPr id="64" name="Google Shape;64;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image" Target="../media/image2.svg"/><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938E2E-8C9F-4F09-9079-71FF3E9BD80E}"/>
              </a:ext>
            </a:extLst>
          </p:cNvPr>
          <p:cNvSpPr>
            <a:spLocks noGrp="1"/>
          </p:cNvSpPr>
          <p:nvPr>
            <p:ph type="ftr" sz="quarter" idx="3"/>
          </p:nvPr>
        </p:nvSpPr>
        <p:spPr>
          <a:xfrm>
            <a:off x="658812" y="6498000"/>
            <a:ext cx="5322887" cy="180000"/>
          </a:xfrm>
          <a:prstGeom prst="rect">
            <a:avLst/>
          </a:prstGeom>
        </p:spPr>
        <p:txBody>
          <a:bodyPr vert="horz" lIns="0" tIns="0" rIns="0" bIns="0" rtlCol="0" anchor="ctr"/>
          <a:lstStyle>
            <a:lvl1pPr algn="l">
              <a:defRPr sz="1000">
                <a:solidFill>
                  <a:schemeClr val="tx1"/>
                </a:solidFill>
              </a:defRPr>
            </a:lvl1pPr>
          </a:lstStyle>
          <a:p>
            <a:endParaRPr lang="it-IT"/>
          </a:p>
        </p:txBody>
      </p:sp>
      <p:sp>
        <p:nvSpPr>
          <p:cNvPr id="5" name="Slide Number Placeholder 4">
            <a:extLst>
              <a:ext uri="{FF2B5EF4-FFF2-40B4-BE49-F238E27FC236}">
                <a16:creationId xmlns:a16="http://schemas.microsoft.com/office/drawing/2014/main" id="{39A6AA5B-F5BE-4B46-AFAB-A6B720BD0A84}"/>
              </a:ext>
            </a:extLst>
          </p:cNvPr>
          <p:cNvSpPr>
            <a:spLocks noGrp="1"/>
          </p:cNvSpPr>
          <p:nvPr>
            <p:ph type="sldNum" sz="quarter" idx="4"/>
          </p:nvPr>
        </p:nvSpPr>
        <p:spPr>
          <a:xfrm>
            <a:off x="11070697" y="6498000"/>
            <a:ext cx="462491" cy="180000"/>
          </a:xfrm>
          <a:prstGeom prst="rect">
            <a:avLst/>
          </a:prstGeom>
        </p:spPr>
        <p:txBody>
          <a:bodyPr vert="horz" lIns="0" tIns="0" rIns="0" bIns="0" rtlCol="0" anchor="ctr"/>
          <a:lstStyle>
            <a:lvl1pPr algn="r">
              <a:defRPr sz="1000">
                <a:solidFill>
                  <a:schemeClr val="tx1"/>
                </a:solidFill>
              </a:defRPr>
            </a:lvl1pPr>
          </a:lstStyle>
          <a:p>
            <a:fld id="{1BE232AB-0B06-425F-9ADD-32A9A3D01189}" type="slidenum">
              <a:rPr lang="it-IT" smtClean="0"/>
              <a:pPr/>
              <a:t>‹#›</a:t>
            </a:fld>
            <a:endParaRPr lang="it-IT"/>
          </a:p>
        </p:txBody>
      </p:sp>
      <p:sp>
        <p:nvSpPr>
          <p:cNvPr id="7" name="Title Placeholder 6">
            <a:extLst>
              <a:ext uri="{FF2B5EF4-FFF2-40B4-BE49-F238E27FC236}">
                <a16:creationId xmlns:a16="http://schemas.microsoft.com/office/drawing/2014/main" id="{33D9DB0A-A808-4CCE-8146-B93E74E01D9C}"/>
              </a:ext>
            </a:extLst>
          </p:cNvPr>
          <p:cNvSpPr>
            <a:spLocks noGrp="1"/>
          </p:cNvSpPr>
          <p:nvPr>
            <p:ph type="title"/>
          </p:nvPr>
        </p:nvSpPr>
        <p:spPr>
          <a:xfrm>
            <a:off x="658811" y="657225"/>
            <a:ext cx="9021764" cy="532800"/>
          </a:xfrm>
          <a:prstGeom prst="rect">
            <a:avLst/>
          </a:prstGeom>
        </p:spPr>
        <p:txBody>
          <a:bodyPr vert="horz" lIns="0" tIns="0" rIns="0" bIns="0" rtlCol="0" anchor="t">
            <a:noAutofit/>
          </a:bodyPr>
          <a:lstStyle/>
          <a:p>
            <a:r>
              <a:rPr lang="it-IT"/>
              <a:t>Click to edit Master title style</a:t>
            </a:r>
          </a:p>
        </p:txBody>
      </p:sp>
      <p:sp>
        <p:nvSpPr>
          <p:cNvPr id="8" name="Text Placeholder 7">
            <a:extLst>
              <a:ext uri="{FF2B5EF4-FFF2-40B4-BE49-F238E27FC236}">
                <a16:creationId xmlns:a16="http://schemas.microsoft.com/office/drawing/2014/main" id="{65B9491A-5371-4C44-BBE4-EB722D183385}"/>
              </a:ext>
            </a:extLst>
          </p:cNvPr>
          <p:cNvSpPr>
            <a:spLocks noGrp="1"/>
          </p:cNvSpPr>
          <p:nvPr>
            <p:ph type="body" idx="1"/>
          </p:nvPr>
        </p:nvSpPr>
        <p:spPr>
          <a:xfrm>
            <a:off x="658812" y="1810800"/>
            <a:ext cx="10874375" cy="4355050"/>
          </a:xfrm>
          <a:prstGeom prst="rect">
            <a:avLst/>
          </a:prstGeom>
        </p:spPr>
        <p:txBody>
          <a:bodyPr vert="horz" lIns="0" tIns="0" rIns="0" bIns="0" rtlCol="0">
            <a:noAutofit/>
          </a:bodyPr>
          <a:lstStyle/>
          <a:p>
            <a:pPr lvl="0"/>
            <a:r>
              <a:rPr lang="it-IT"/>
              <a:t>First level</a:t>
            </a:r>
          </a:p>
          <a:p>
            <a:pPr lvl="1"/>
            <a:r>
              <a:rPr lang="it-IT"/>
              <a:t>Second level</a:t>
            </a:r>
          </a:p>
          <a:p>
            <a:pPr lvl="2"/>
            <a:r>
              <a:rPr lang="it-IT"/>
              <a:t>Third level</a:t>
            </a:r>
          </a:p>
          <a:p>
            <a:pPr lvl="3"/>
            <a:r>
              <a:rPr lang="it-IT"/>
              <a:t>Fourth level</a:t>
            </a:r>
          </a:p>
          <a:p>
            <a:pPr lvl="4"/>
            <a:r>
              <a:rPr lang="it-IT"/>
              <a:t>Fifth level</a:t>
            </a:r>
          </a:p>
          <a:p>
            <a:pPr lvl="5"/>
            <a:r>
              <a:rPr lang="it-IT"/>
              <a:t>Sixth level</a:t>
            </a:r>
          </a:p>
          <a:p>
            <a:pPr lvl="6"/>
            <a:r>
              <a:rPr lang="it-IT"/>
              <a:t>Seventh level</a:t>
            </a:r>
          </a:p>
          <a:p>
            <a:pPr lvl="7"/>
            <a:r>
              <a:rPr lang="it-IT"/>
              <a:t>Eight level</a:t>
            </a:r>
          </a:p>
          <a:p>
            <a:pPr lvl="8"/>
            <a:r>
              <a:rPr lang="it-IT"/>
              <a:t>Ninth level</a:t>
            </a:r>
          </a:p>
        </p:txBody>
      </p:sp>
      <p:pic>
        <p:nvPicPr>
          <p:cNvPr id="6" name="Graphic 5">
            <a:extLst>
              <a:ext uri="{FF2B5EF4-FFF2-40B4-BE49-F238E27FC236}">
                <a16:creationId xmlns:a16="http://schemas.microsoft.com/office/drawing/2014/main" id="{2ECF81F8-0FF8-428B-8FBC-B2925CACD956}"/>
              </a:ext>
            </a:extLst>
          </p:cNvPr>
          <p:cNvPicPr>
            <a:picLocks noChangeAspect="1"/>
          </p:cNvPicPr>
          <p:nvPr userDrawn="1"/>
        </p:nvPicPr>
        <p:blipFill>
          <a:blip r:embed="rId53">
            <a:extLst>
              <a:ext uri="{96DAC541-7B7A-43D3-8B79-37D633B846F1}">
                <asvg:svgBlip xmlns:asvg="http://schemas.microsoft.com/office/drawing/2016/SVG/main" r:embed="rId54"/>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val="394963134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 id="2147483797" r:id="rId29"/>
    <p:sldLayoutId id="2147483798" r:id="rId30"/>
    <p:sldLayoutId id="2147483799" r:id="rId31"/>
    <p:sldLayoutId id="2147483800" r:id="rId32"/>
    <p:sldLayoutId id="2147483801" r:id="rId33"/>
    <p:sldLayoutId id="2147483802" r:id="rId34"/>
    <p:sldLayoutId id="2147483803" r:id="rId35"/>
    <p:sldLayoutId id="2147483804" r:id="rId36"/>
    <p:sldLayoutId id="2147483805" r:id="rId37"/>
    <p:sldLayoutId id="2147483806" r:id="rId38"/>
    <p:sldLayoutId id="2147483807" r:id="rId39"/>
    <p:sldLayoutId id="2147483808" r:id="rId40"/>
    <p:sldLayoutId id="2147483809" r:id="rId41"/>
    <p:sldLayoutId id="2147483810" r:id="rId42"/>
    <p:sldLayoutId id="2147483811" r:id="rId43"/>
    <p:sldLayoutId id="2147483812" r:id="rId44"/>
    <p:sldLayoutId id="2147483813" r:id="rId45"/>
    <p:sldLayoutId id="2147483814" r:id="rId46"/>
    <p:sldLayoutId id="2147483815" r:id="rId47"/>
    <p:sldLayoutId id="2147483816" r:id="rId48"/>
    <p:sldLayoutId id="2147483817" r:id="rId49"/>
    <p:sldLayoutId id="2147483818" r:id="rId50"/>
    <p:sldLayoutId id="2147483819" r:id="rId51"/>
  </p:sldLayoutIdLst>
  <p:hf sldNum="0" hdr="0" ftr="0" dt="0"/>
  <p:txStyles>
    <p:titleStyle>
      <a:lvl1pPr algn="l" defTabSz="914400" rtl="0" eaLnBrk="1" latinLnBrk="0" hangingPunct="1">
        <a:lnSpc>
          <a:spcPts val="4400"/>
        </a:lnSpc>
        <a:spcBef>
          <a:spcPct val="0"/>
        </a:spcBef>
        <a:buNone/>
        <a:defRPr lang="en-AU" sz="4000" kern="1200" dirty="0" smtClean="0">
          <a:solidFill>
            <a:schemeClr val="tx1"/>
          </a:solidFill>
          <a:latin typeface="+mj-lt"/>
          <a:ea typeface="+mj-ea"/>
          <a:cs typeface="Times New Roman" panose="02020603050405020304" pitchFamily="18" charset="0"/>
        </a:defRPr>
      </a:lvl1pPr>
    </p:titleStyle>
    <p:body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15">
          <p15:clr>
            <a:srgbClr val="F26B43"/>
          </p15:clr>
        </p15:guide>
        <p15:guide id="4" orient="horz" pos="414">
          <p15:clr>
            <a:srgbClr val="F26B43"/>
          </p15:clr>
        </p15:guide>
        <p15:guide id="5" pos="1435">
          <p15:clr>
            <a:srgbClr val="F26B43"/>
          </p15:clr>
        </p15:guide>
        <p15:guide id="6" pos="1580">
          <p15:clr>
            <a:srgbClr val="F26B43"/>
          </p15:clr>
        </p15:guide>
        <p15:guide id="7" pos="2601">
          <p15:clr>
            <a:srgbClr val="F26B43"/>
          </p15:clr>
        </p15:guide>
        <p15:guide id="8" pos="2746">
          <p15:clr>
            <a:srgbClr val="F26B43"/>
          </p15:clr>
        </p15:guide>
        <p15:guide id="9" pos="3766">
          <p15:clr>
            <a:srgbClr val="F26B43"/>
          </p15:clr>
        </p15:guide>
        <p15:guide id="10" pos="3911">
          <p15:clr>
            <a:srgbClr val="F26B43"/>
          </p15:clr>
        </p15:guide>
        <p15:guide id="11" pos="4932">
          <p15:clr>
            <a:srgbClr val="F26B43"/>
          </p15:clr>
        </p15:guide>
        <p15:guide id="12" pos="5077">
          <p15:clr>
            <a:srgbClr val="F26B43"/>
          </p15:clr>
        </p15:guide>
        <p15:guide id="13" pos="6098">
          <p15:clr>
            <a:srgbClr val="F26B43"/>
          </p15:clr>
        </p15:guide>
        <p15:guide id="14" pos="6243">
          <p15:clr>
            <a:srgbClr val="F26B43"/>
          </p15:clr>
        </p15:guide>
        <p15:guide id="15" pos="7263">
          <p15:clr>
            <a:srgbClr val="F26B43"/>
          </p15:clr>
        </p15:guide>
        <p15:guide id="17" orient="horz" pos="1141">
          <p15:clr>
            <a:srgbClr val="F26B43"/>
          </p15:clr>
        </p15:guide>
        <p15:guide id="18" orient="horz" pos="2160">
          <p15:clr>
            <a:srgbClr val="F26B43"/>
          </p15:clr>
        </p15:guide>
        <p15:guide id="19" orient="horz" pos="38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3.png"/><Relationship Id="rId10" Type="http://schemas.openxmlformats.org/officeDocument/2006/relationships/image" Target="../media/image39.png"/><Relationship Id="rId4" Type="http://schemas.openxmlformats.org/officeDocument/2006/relationships/image" Target="../media/image19.jpe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8.jpg"/><Relationship Id="rId5" Type="http://schemas.openxmlformats.org/officeDocument/2006/relationships/image" Target="../media/image23.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19.jpeg"/><Relationship Id="rId9" Type="http://schemas.openxmlformats.org/officeDocument/2006/relationships/image" Target="../media/image26.jp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docs.google.com/document/d/1R70KwImoUWd5NtmsVC-PssNhaRdq4H8-/edit#heading=h.30amczi2mrfx" TargetMode="External"/><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9.jpe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7">
          <a:extLst>
            <a:ext uri="{FF2B5EF4-FFF2-40B4-BE49-F238E27FC236}">
              <a16:creationId xmlns:a16="http://schemas.microsoft.com/office/drawing/2014/main" id="{6AB6B4FC-A5E9-7E43-6402-5D6B4BD47015}"/>
            </a:ext>
          </a:extLst>
        </p:cNvPr>
        <p:cNvGrpSpPr/>
        <p:nvPr/>
      </p:nvGrpSpPr>
      <p:grpSpPr>
        <a:xfrm>
          <a:off x="0" y="0"/>
          <a:ext cx="0" cy="0"/>
          <a:chOff x="0" y="0"/>
          <a:chExt cx="0" cy="0"/>
        </a:xfrm>
      </p:grpSpPr>
      <p:pic>
        <p:nvPicPr>
          <p:cNvPr id="10" name="Google Shape;69;p1">
            <a:extLst>
              <a:ext uri="{FF2B5EF4-FFF2-40B4-BE49-F238E27FC236}">
                <a16:creationId xmlns:a16="http://schemas.microsoft.com/office/drawing/2014/main" id="{20D419D0-F69D-E61A-F1E1-0DA2F8338709}"/>
              </a:ext>
            </a:extLst>
          </p:cNvPr>
          <p:cNvPicPr preferRelativeResize="0">
            <a:picLocks noChangeAspect="1"/>
          </p:cNvPicPr>
          <p:nvPr/>
        </p:nvPicPr>
        <p:blipFill rotWithShape="1">
          <a:blip r:embed="rId3">
            <a:alphaModFix/>
          </a:blip>
          <a:srcRect/>
          <a:stretch/>
        </p:blipFill>
        <p:spPr>
          <a:xfrm>
            <a:off x="221676" y="2238814"/>
            <a:ext cx="2743971" cy="2805725"/>
          </a:xfrm>
          <a:prstGeom prst="rect">
            <a:avLst/>
          </a:prstGeom>
          <a:noFill/>
          <a:ln>
            <a:noFill/>
          </a:ln>
        </p:spPr>
      </p:pic>
      <p:sp>
        <p:nvSpPr>
          <p:cNvPr id="14" name="CasellaDiTesto 13">
            <a:extLst>
              <a:ext uri="{FF2B5EF4-FFF2-40B4-BE49-F238E27FC236}">
                <a16:creationId xmlns:a16="http://schemas.microsoft.com/office/drawing/2014/main" id="{B2B43F09-1BCD-D9CA-0CDE-59BEA15341CA}"/>
              </a:ext>
            </a:extLst>
          </p:cNvPr>
          <p:cNvSpPr txBox="1"/>
          <p:nvPr/>
        </p:nvSpPr>
        <p:spPr>
          <a:xfrm>
            <a:off x="1824373" y="1433230"/>
            <a:ext cx="6097712" cy="523220"/>
          </a:xfrm>
          <a:prstGeom prst="rect">
            <a:avLst/>
          </a:prstGeom>
          <a:noFill/>
        </p:spPr>
        <p:txBody>
          <a:bodyPr wrap="square">
            <a:spAutoFit/>
          </a:bodyPr>
          <a:lstStyle/>
          <a:p>
            <a:pPr lvl="0" algn="ctr">
              <a:buClr>
                <a:srgbClr val="808080"/>
              </a:buClr>
              <a:buSzPts val="1800"/>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GRANT AGREEMENT</a:t>
            </a:r>
          </a:p>
          <a:p>
            <a:pPr lvl="0" algn="ctr">
              <a:buClr>
                <a:srgbClr val="808080"/>
              </a:buClr>
              <a:buSzPts val="1800"/>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Project 101079696 — ET-PP — HORIZON-INFRA-2021-DEV-02</a:t>
            </a:r>
            <a:endParaRPr lang="en-US" sz="11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19" name="Immagine 18">
            <a:extLst>
              <a:ext uri="{FF2B5EF4-FFF2-40B4-BE49-F238E27FC236}">
                <a16:creationId xmlns:a16="http://schemas.microsoft.com/office/drawing/2014/main" id="{0D1178C1-0EFF-D713-C854-E6E86A4B7278}"/>
              </a:ext>
            </a:extLst>
          </p:cNvPr>
          <p:cNvPicPr>
            <a:picLocks noChangeAspect="1"/>
          </p:cNvPicPr>
          <p:nvPr/>
        </p:nvPicPr>
        <p:blipFill>
          <a:blip r:embed="rId4"/>
          <a:stretch>
            <a:fillRect/>
          </a:stretch>
        </p:blipFill>
        <p:spPr>
          <a:xfrm>
            <a:off x="0" y="108203"/>
            <a:ext cx="2216777" cy="1114581"/>
          </a:xfrm>
          <a:prstGeom prst="rect">
            <a:avLst/>
          </a:prstGeom>
        </p:spPr>
      </p:pic>
      <p:sp>
        <p:nvSpPr>
          <p:cNvPr id="22" name="CasellaDiTesto 21">
            <a:extLst>
              <a:ext uri="{FF2B5EF4-FFF2-40B4-BE49-F238E27FC236}">
                <a16:creationId xmlns:a16="http://schemas.microsoft.com/office/drawing/2014/main" id="{4A000058-D8E5-B5DF-E59E-BFF5D362A9C7}"/>
              </a:ext>
            </a:extLst>
          </p:cNvPr>
          <p:cNvSpPr txBox="1"/>
          <p:nvPr/>
        </p:nvSpPr>
        <p:spPr>
          <a:xfrm>
            <a:off x="2416503" y="268632"/>
            <a:ext cx="6097712" cy="923330"/>
          </a:xfrm>
          <a:prstGeom prst="rect">
            <a:avLst/>
          </a:prstGeom>
          <a:noFill/>
        </p:spPr>
        <p:txBody>
          <a:bodyPr wrap="square">
            <a:spAutoFit/>
          </a:bodyPr>
          <a:lstStyle/>
          <a:p>
            <a:pPr>
              <a:spcAft>
                <a:spcPts val="1200"/>
              </a:spcAft>
            </a:pPr>
            <a:r>
              <a:rPr lang="it-IT" sz="1600" dirty="0">
                <a:latin typeface="Calibri" panose="020F0502020204030204" pitchFamily="34" charset="0"/>
                <a:ea typeface="Calibri" panose="020F0502020204030204" pitchFamily="34" charset="0"/>
                <a:cs typeface="Calibri" panose="020F0502020204030204" pitchFamily="34" charset="0"/>
              </a:rPr>
              <a:t>EUROPEAN RESEARCH EXECUTIVE AGENCY (REA)</a:t>
            </a:r>
          </a:p>
          <a:p>
            <a:r>
              <a:rPr lang="it-IT" dirty="0">
                <a:latin typeface="Calibri" panose="020F0502020204030204" pitchFamily="34" charset="0"/>
                <a:ea typeface="Calibri" panose="020F0502020204030204" pitchFamily="34" charset="0"/>
                <a:cs typeface="Calibri" panose="020F0502020204030204" pitchFamily="34" charset="0"/>
              </a:rPr>
              <a:t>REA C – Future society</a:t>
            </a:r>
          </a:p>
          <a:p>
            <a:r>
              <a:rPr lang="it-IT" b="1" dirty="0">
                <a:latin typeface="Calibri" panose="020F0502020204030204" pitchFamily="34" charset="0"/>
                <a:ea typeface="Calibri" panose="020F0502020204030204" pitchFamily="34" charset="0"/>
                <a:cs typeface="Calibri" panose="020F0502020204030204" pitchFamily="34" charset="0"/>
              </a:rPr>
              <a:t>C4</a:t>
            </a:r>
            <a:r>
              <a:rPr lang="it-IT" dirty="0">
                <a:latin typeface="Calibri" panose="020F0502020204030204" pitchFamily="34" charset="0"/>
                <a:ea typeface="Calibri" panose="020F0502020204030204" pitchFamily="34" charset="0"/>
                <a:cs typeface="Calibri" panose="020F0502020204030204" pitchFamily="34" charset="0"/>
              </a:rPr>
              <a:t> – Reforming European R&amp;I and Research Infrastructure</a:t>
            </a:r>
          </a:p>
        </p:txBody>
      </p:sp>
      <p:sp>
        <p:nvSpPr>
          <p:cNvPr id="26" name="CasellaDiTesto 25">
            <a:extLst>
              <a:ext uri="{FF2B5EF4-FFF2-40B4-BE49-F238E27FC236}">
                <a16:creationId xmlns:a16="http://schemas.microsoft.com/office/drawing/2014/main" id="{C2B6A251-7956-7C37-14BC-B7EE9CDD7359}"/>
              </a:ext>
            </a:extLst>
          </p:cNvPr>
          <p:cNvSpPr txBox="1"/>
          <p:nvPr/>
        </p:nvSpPr>
        <p:spPr>
          <a:xfrm>
            <a:off x="4347536" y="6255795"/>
            <a:ext cx="3957113" cy="461665"/>
          </a:xfrm>
          <a:prstGeom prst="rect">
            <a:avLst/>
          </a:prstGeom>
          <a:noFill/>
        </p:spPr>
        <p:txBody>
          <a:bodyPr wrap="square">
            <a:spAutoFit/>
          </a:bodyPr>
          <a:lstStyle/>
          <a:p>
            <a:pPr algn="ctr"/>
            <a:r>
              <a:rPr lang="en-US" sz="1200" i="1" dirty="0">
                <a:latin typeface="Calibri" panose="020F0502020204030204" pitchFamily="34" charset="0"/>
                <a:ea typeface="Calibri" panose="020F0502020204030204" pitchFamily="34" charset="0"/>
                <a:cs typeface="Calibri" panose="020F0502020204030204" pitchFamily="34" charset="0"/>
              </a:rPr>
              <a:t>22–24 lug 2025</a:t>
            </a:r>
          </a:p>
          <a:p>
            <a:r>
              <a:rPr lang="en-US" sz="1200" i="1" dirty="0">
                <a:latin typeface="Calibri" panose="020F0502020204030204" pitchFamily="34" charset="0"/>
                <a:ea typeface="Calibri" panose="020F0502020204030204" pitchFamily="34" charset="0"/>
                <a:cs typeface="Calibri" panose="020F0502020204030204" pitchFamily="34" charset="0"/>
              </a:rPr>
              <a:t>UPF Barcelona School of Management - Barcelona</a:t>
            </a:r>
          </a:p>
        </p:txBody>
      </p:sp>
      <p:sp>
        <p:nvSpPr>
          <p:cNvPr id="28" name="Triangolo rettangolo 27">
            <a:extLst>
              <a:ext uri="{FF2B5EF4-FFF2-40B4-BE49-F238E27FC236}">
                <a16:creationId xmlns:a16="http://schemas.microsoft.com/office/drawing/2014/main" id="{F195D676-F914-A6CB-EC12-580E0D6CCD25}"/>
              </a:ext>
            </a:extLst>
          </p:cNvPr>
          <p:cNvSpPr/>
          <p:nvPr/>
        </p:nvSpPr>
        <p:spPr>
          <a:xfrm rot="16200000">
            <a:off x="4079695" y="-1254306"/>
            <a:ext cx="6858003" cy="9366608"/>
          </a:xfrm>
          <a:prstGeom prst="rtTriangle">
            <a:avLst/>
          </a:prstGeom>
          <a:gradFill>
            <a:gsLst>
              <a:gs pos="0">
                <a:srgbClr val="D4E5F5"/>
              </a:gs>
              <a:gs pos="100000">
                <a:srgbClr val="70A4D5"/>
              </a:gs>
            </a:gsLst>
            <a:lin ang="5400012"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latin typeface="Calibri" panose="020F0502020204030204" pitchFamily="34" charset="0"/>
              <a:ea typeface="Calibri" panose="020F0502020204030204" pitchFamily="34" charset="0"/>
              <a:cs typeface="Calibri" panose="020F0502020204030204" pitchFamily="34" charset="0"/>
            </a:endParaRPr>
          </a:p>
        </p:txBody>
      </p:sp>
      <p:sp>
        <p:nvSpPr>
          <p:cNvPr id="18" name="CasellaDiTesto 17">
            <a:extLst>
              <a:ext uri="{FF2B5EF4-FFF2-40B4-BE49-F238E27FC236}">
                <a16:creationId xmlns:a16="http://schemas.microsoft.com/office/drawing/2014/main" id="{46AAC71D-030E-93D3-07B4-F676F0712242}"/>
              </a:ext>
            </a:extLst>
          </p:cNvPr>
          <p:cNvSpPr txBox="1"/>
          <p:nvPr/>
        </p:nvSpPr>
        <p:spPr>
          <a:xfrm>
            <a:off x="5713505" y="4145028"/>
            <a:ext cx="6656925" cy="2277547"/>
          </a:xfrm>
          <a:prstGeom prst="rect">
            <a:avLst/>
          </a:prstGeom>
          <a:noFill/>
        </p:spPr>
        <p:txBody>
          <a:bodyPr wrap="square">
            <a:spAutoFit/>
          </a:bodyPr>
          <a:lstStyle/>
          <a:p>
            <a:pPr algn="ctr">
              <a:spcAft>
                <a:spcPts val="2400"/>
              </a:spcAft>
            </a:pPr>
            <a:r>
              <a:rPr lang="it-IT" sz="2800" b="1" dirty="0">
                <a:solidFill>
                  <a:schemeClr val="bg1"/>
                </a:solidFill>
                <a:latin typeface="Calibri" panose="020F0502020204030204" pitchFamily="34" charset="0"/>
                <a:ea typeface="Calibri" panose="020F0502020204030204" pitchFamily="34" charset="0"/>
                <a:cs typeface="Calibri" panose="020F0502020204030204" pitchFamily="34" charset="0"/>
              </a:rPr>
              <a:t>ET–PP WP4/WP5/WP8/WP9 </a:t>
            </a:r>
          </a:p>
          <a:p>
            <a:pPr>
              <a:spcAft>
                <a:spcPts val="600"/>
              </a:spcAft>
            </a:pPr>
            <a:r>
              <a:rPr lang="it-IT" sz="2000" b="1" i="1" dirty="0">
                <a:solidFill>
                  <a:schemeClr val="bg1"/>
                </a:solidFill>
                <a:latin typeface="Calibri" panose="020F0502020204030204" pitchFamily="34" charset="0"/>
                <a:ea typeface="Calibri" panose="020F0502020204030204" pitchFamily="34" charset="0"/>
                <a:cs typeface="Calibri" panose="020F0502020204030204" pitchFamily="34" charset="0"/>
              </a:rPr>
              <a:t>Sustainable Development Implementation Strategy</a:t>
            </a:r>
            <a:r>
              <a:rPr lang="it-IT" sz="2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algn="ctr">
              <a:spcAft>
                <a:spcPts val="600"/>
              </a:spcAft>
            </a:pPr>
            <a:r>
              <a:rPr lang="it-IT" sz="2000" b="1" dirty="0">
                <a:solidFill>
                  <a:schemeClr val="bg1"/>
                </a:solidFill>
                <a:latin typeface="Calibri" panose="020F0502020204030204" pitchFamily="34" charset="0"/>
                <a:ea typeface="Calibri" panose="020F0502020204030204" pitchFamily="34" charset="0"/>
                <a:cs typeface="Calibri" panose="020F0502020204030204" pitchFamily="34" charset="0"/>
              </a:rPr>
              <a:t>ET Environmental impact, ET CO2 footprint </a:t>
            </a:r>
          </a:p>
          <a:p>
            <a:pPr algn="ctr">
              <a:spcAft>
                <a:spcPts val="600"/>
              </a:spcAft>
            </a:pPr>
            <a:r>
              <a:rPr lang="it-IT" sz="2000" b="1" dirty="0">
                <a:solidFill>
                  <a:schemeClr val="bg1"/>
                </a:solidFill>
                <a:latin typeface="Calibri" panose="020F0502020204030204" pitchFamily="34" charset="0"/>
                <a:ea typeface="Calibri" panose="020F0502020204030204" pitchFamily="34" charset="0"/>
                <a:cs typeface="Calibri" panose="020F0502020204030204" pitchFamily="34" charset="0"/>
              </a:rPr>
              <a:t>(D9.1, D9.2, D9.3)</a:t>
            </a:r>
          </a:p>
          <a:p>
            <a:pPr algn="ctr">
              <a:spcBef>
                <a:spcPts val="600"/>
              </a:spcBef>
            </a:pPr>
            <a:r>
              <a:rPr lang="it-IT" i="1" dirty="0">
                <a:solidFill>
                  <a:schemeClr val="bg1"/>
                </a:solidFill>
                <a:latin typeface="Calibri" panose="020F0502020204030204" pitchFamily="34" charset="0"/>
                <a:ea typeface="Calibri" panose="020F0502020204030204" pitchFamily="34" charset="0"/>
                <a:cs typeface="Calibri" panose="020F0502020204030204" pitchFamily="34" charset="0"/>
              </a:rPr>
              <a:t>Maria Marsella (NFN), Francesca Spagnuolo (EGO)</a:t>
            </a:r>
          </a:p>
        </p:txBody>
      </p:sp>
      <p:pic>
        <p:nvPicPr>
          <p:cNvPr id="1031" name="Picture 7">
            <a:extLst>
              <a:ext uri="{FF2B5EF4-FFF2-40B4-BE49-F238E27FC236}">
                <a16:creationId xmlns:a16="http://schemas.microsoft.com/office/drawing/2014/main" id="{C7DD9513-F771-583C-5D97-8336FD696D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5811" y="135235"/>
            <a:ext cx="1257300" cy="69780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E0EF4A70-3FA7-82B0-D574-A3AED33A21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4074" y="1198294"/>
            <a:ext cx="1866900" cy="232410"/>
          </a:xfrm>
          <a:prstGeom prst="rect">
            <a:avLst/>
          </a:prstGeom>
          <a:noFill/>
          <a:extLst>
            <a:ext uri="{909E8E84-426E-40DD-AFC4-6F175D3DCCD1}">
              <a14:hiddenFill xmlns:a14="http://schemas.microsoft.com/office/drawing/2010/main">
                <a:solidFill>
                  <a:srgbClr val="FFFFFF"/>
                </a:solidFill>
              </a14:hiddenFill>
            </a:ext>
          </a:extLst>
        </p:spPr>
      </p:pic>
      <p:sp>
        <p:nvSpPr>
          <p:cNvPr id="30" name="CasellaDiTesto 29">
            <a:extLst>
              <a:ext uri="{FF2B5EF4-FFF2-40B4-BE49-F238E27FC236}">
                <a16:creationId xmlns:a16="http://schemas.microsoft.com/office/drawing/2014/main" id="{E891D6DC-573A-D69B-9841-C4CDFC772547}"/>
              </a:ext>
            </a:extLst>
          </p:cNvPr>
          <p:cNvSpPr txBox="1"/>
          <p:nvPr/>
        </p:nvSpPr>
        <p:spPr>
          <a:xfrm>
            <a:off x="73646" y="5901852"/>
            <a:ext cx="2978418" cy="815608"/>
          </a:xfrm>
          <a:prstGeom prst="rect">
            <a:avLst/>
          </a:prstGeom>
          <a:noFill/>
        </p:spPr>
        <p:txBody>
          <a:bodyPr wrap="square">
            <a:spAutoFit/>
          </a:bodyPr>
          <a:lstStyle/>
          <a:p>
            <a:pPr algn="ctr">
              <a:spcAft>
                <a:spcPts val="600"/>
              </a:spcAft>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22–24 lug 2025</a:t>
            </a:r>
          </a:p>
          <a:p>
            <a:pPr algn="ctr">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UPF Barcelona School of Management - Barcelona</a:t>
            </a:r>
          </a:p>
        </p:txBody>
      </p:sp>
      <p:sp>
        <p:nvSpPr>
          <p:cNvPr id="32" name="CasellaDiTesto 31">
            <a:extLst>
              <a:ext uri="{FF2B5EF4-FFF2-40B4-BE49-F238E27FC236}">
                <a16:creationId xmlns:a16="http://schemas.microsoft.com/office/drawing/2014/main" id="{E776F71E-C07B-08A9-A957-62FA03540A8E}"/>
              </a:ext>
            </a:extLst>
          </p:cNvPr>
          <p:cNvSpPr txBox="1"/>
          <p:nvPr/>
        </p:nvSpPr>
        <p:spPr>
          <a:xfrm>
            <a:off x="3338672" y="3180485"/>
            <a:ext cx="4240151" cy="400110"/>
          </a:xfrm>
          <a:prstGeom prst="rect">
            <a:avLst/>
          </a:prstGeom>
          <a:noFill/>
        </p:spPr>
        <p:txBody>
          <a:bodyPr wrap="square">
            <a:spAutoFit/>
          </a:bodyPr>
          <a:lstStyle/>
          <a:p>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ET–PP INFRA-DEV ANNUAL MEETING</a:t>
            </a:r>
            <a:endParaRPr lang="it-IT" sz="2000" dirty="0"/>
          </a:p>
        </p:txBody>
      </p:sp>
    </p:spTree>
    <p:extLst>
      <p:ext uri="{BB962C8B-B14F-4D97-AF65-F5344CB8AC3E}">
        <p14:creationId xmlns:p14="http://schemas.microsoft.com/office/powerpoint/2010/main" val="2875708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8">
          <a:extLst>
            <a:ext uri="{FF2B5EF4-FFF2-40B4-BE49-F238E27FC236}">
              <a16:creationId xmlns:a16="http://schemas.microsoft.com/office/drawing/2014/main" id="{79D58236-40BF-9443-DFC5-C498CC7FA455}"/>
            </a:ext>
          </a:extLst>
        </p:cNvPr>
        <p:cNvGrpSpPr/>
        <p:nvPr/>
      </p:nvGrpSpPr>
      <p:grpSpPr>
        <a:xfrm>
          <a:off x="0" y="0"/>
          <a:ext cx="0" cy="0"/>
          <a:chOff x="0" y="0"/>
          <a:chExt cx="0" cy="0"/>
        </a:xfrm>
      </p:grpSpPr>
      <p:pic>
        <p:nvPicPr>
          <p:cNvPr id="1446" name="Google Shape;1446;p5" descr="ET Preparatory Phase Project">
            <a:extLst>
              <a:ext uri="{FF2B5EF4-FFF2-40B4-BE49-F238E27FC236}">
                <a16:creationId xmlns:a16="http://schemas.microsoft.com/office/drawing/2014/main" id="{AA88FF32-00F7-D74E-5028-BE9BC01C4122}"/>
              </a:ext>
            </a:extLst>
          </p:cNvPr>
          <p:cNvPicPr preferRelativeResize="0"/>
          <p:nvPr/>
        </p:nvPicPr>
        <p:blipFill rotWithShape="1">
          <a:blip r:embed="rId3">
            <a:alphaModFix/>
          </a:blip>
          <a:srcRect/>
          <a:stretch/>
        </p:blipFill>
        <p:spPr>
          <a:xfrm>
            <a:off x="11113895" y="134645"/>
            <a:ext cx="939114" cy="960266"/>
          </a:xfrm>
          <a:prstGeom prst="rect">
            <a:avLst/>
          </a:prstGeom>
          <a:noFill/>
          <a:ln>
            <a:noFill/>
          </a:ln>
        </p:spPr>
      </p:pic>
      <p:sp>
        <p:nvSpPr>
          <p:cNvPr id="1447" name="Google Shape;1447;p5">
            <a:extLst>
              <a:ext uri="{FF2B5EF4-FFF2-40B4-BE49-F238E27FC236}">
                <a16:creationId xmlns:a16="http://schemas.microsoft.com/office/drawing/2014/main" id="{90E6724D-AE5D-2566-7B4F-F597D7A67785}"/>
              </a:ext>
            </a:extLst>
          </p:cNvPr>
          <p:cNvSpPr txBox="1"/>
          <p:nvPr/>
        </p:nvSpPr>
        <p:spPr>
          <a:xfrm>
            <a:off x="11248846" y="649355"/>
            <a:ext cx="855922"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IN" sz="900" b="1" i="0" u="none" strike="noStrike" cap="none">
                <a:solidFill>
                  <a:schemeClr val="lt1"/>
                </a:solidFill>
                <a:latin typeface="Calibri"/>
                <a:ea typeface="Calibri"/>
                <a:cs typeface="Calibri"/>
                <a:sym typeface="Calibri"/>
              </a:rPr>
              <a:t>WP 9 OF THE </a:t>
            </a:r>
            <a:endParaRPr sz="1800" b="1" i="0" u="none" strike="noStrike" cap="none">
              <a:solidFill>
                <a:schemeClr val="dk1"/>
              </a:solidFill>
              <a:latin typeface="Calibri"/>
              <a:ea typeface="Calibri"/>
              <a:cs typeface="Calibri"/>
              <a:sym typeface="Calibri"/>
            </a:endParaRPr>
          </a:p>
        </p:txBody>
      </p:sp>
      <p:pic>
        <p:nvPicPr>
          <p:cNvPr id="1448" name="Google Shape;1448;p5">
            <a:extLst>
              <a:ext uri="{FF2B5EF4-FFF2-40B4-BE49-F238E27FC236}">
                <a16:creationId xmlns:a16="http://schemas.microsoft.com/office/drawing/2014/main" id="{B22A1F41-1086-738A-6384-CB3A044F4F37}"/>
              </a:ext>
            </a:extLst>
          </p:cNvPr>
          <p:cNvPicPr preferRelativeResize="0"/>
          <p:nvPr/>
        </p:nvPicPr>
        <p:blipFill rotWithShape="1">
          <a:blip r:embed="rId4">
            <a:alphaModFix/>
          </a:blip>
          <a:srcRect l="12767" t="7874" r="13471" b="8139"/>
          <a:stretch/>
        </p:blipFill>
        <p:spPr>
          <a:xfrm>
            <a:off x="11142990" y="1317351"/>
            <a:ext cx="913419" cy="577228"/>
          </a:xfrm>
          <a:prstGeom prst="rect">
            <a:avLst/>
          </a:prstGeom>
          <a:noFill/>
          <a:ln>
            <a:noFill/>
          </a:ln>
        </p:spPr>
      </p:pic>
      <p:pic>
        <p:nvPicPr>
          <p:cNvPr id="1449" name="Google Shape;1449;p5">
            <a:extLst>
              <a:ext uri="{FF2B5EF4-FFF2-40B4-BE49-F238E27FC236}">
                <a16:creationId xmlns:a16="http://schemas.microsoft.com/office/drawing/2014/main" id="{E6881BA0-C06D-34FF-766E-AF6112974F79}"/>
              </a:ext>
            </a:extLst>
          </p:cNvPr>
          <p:cNvPicPr preferRelativeResize="0"/>
          <p:nvPr/>
        </p:nvPicPr>
        <p:blipFill rotWithShape="1">
          <a:blip r:embed="rId5">
            <a:alphaModFix/>
          </a:blip>
          <a:srcRect/>
          <a:stretch/>
        </p:blipFill>
        <p:spPr>
          <a:xfrm>
            <a:off x="11248846" y="2471567"/>
            <a:ext cx="844358" cy="224290"/>
          </a:xfrm>
          <a:prstGeom prst="rect">
            <a:avLst/>
          </a:prstGeom>
          <a:noFill/>
          <a:ln>
            <a:noFill/>
          </a:ln>
        </p:spPr>
      </p:pic>
      <p:pic>
        <p:nvPicPr>
          <p:cNvPr id="1450" name="Google Shape;1450;p5">
            <a:extLst>
              <a:ext uri="{FF2B5EF4-FFF2-40B4-BE49-F238E27FC236}">
                <a16:creationId xmlns:a16="http://schemas.microsoft.com/office/drawing/2014/main" id="{24D42997-26C1-CA2D-4266-A6F2AE5CD9BE}"/>
              </a:ext>
            </a:extLst>
          </p:cNvPr>
          <p:cNvPicPr preferRelativeResize="0"/>
          <p:nvPr/>
        </p:nvPicPr>
        <p:blipFill rotWithShape="1">
          <a:blip r:embed="rId6">
            <a:alphaModFix/>
          </a:blip>
          <a:srcRect/>
          <a:stretch/>
        </p:blipFill>
        <p:spPr>
          <a:xfrm>
            <a:off x="11043580" y="2117019"/>
            <a:ext cx="1061188" cy="132107"/>
          </a:xfrm>
          <a:prstGeom prst="rect">
            <a:avLst/>
          </a:prstGeom>
          <a:noFill/>
          <a:ln>
            <a:noFill/>
          </a:ln>
        </p:spPr>
      </p:pic>
      <p:pic>
        <p:nvPicPr>
          <p:cNvPr id="2" name="Picture 1">
            <a:extLst>
              <a:ext uri="{FF2B5EF4-FFF2-40B4-BE49-F238E27FC236}">
                <a16:creationId xmlns:a16="http://schemas.microsoft.com/office/drawing/2014/main" id="{E5AD1B3C-19A4-19B9-FBFC-7E5118848662}"/>
              </a:ext>
            </a:extLst>
          </p:cNvPr>
          <p:cNvPicPr>
            <a:picLocks noChangeAspect="1"/>
          </p:cNvPicPr>
          <p:nvPr/>
        </p:nvPicPr>
        <p:blipFill>
          <a:blip r:embed="rId7"/>
          <a:stretch>
            <a:fillRect/>
          </a:stretch>
        </p:blipFill>
        <p:spPr>
          <a:xfrm>
            <a:off x="2428875" y="1894579"/>
            <a:ext cx="7858389" cy="4420344"/>
          </a:xfrm>
          <a:prstGeom prst="rect">
            <a:avLst/>
          </a:prstGeom>
        </p:spPr>
      </p:pic>
      <p:sp>
        <p:nvSpPr>
          <p:cNvPr id="3" name="Google Shape;1430;p5">
            <a:extLst>
              <a:ext uri="{FF2B5EF4-FFF2-40B4-BE49-F238E27FC236}">
                <a16:creationId xmlns:a16="http://schemas.microsoft.com/office/drawing/2014/main" id="{5D619C37-FD99-AF4C-EF6A-09C0D45BDAB1}"/>
              </a:ext>
            </a:extLst>
          </p:cNvPr>
          <p:cNvSpPr txBox="1"/>
          <p:nvPr/>
        </p:nvSpPr>
        <p:spPr>
          <a:xfrm>
            <a:off x="965446" y="493903"/>
            <a:ext cx="6968971"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IN" sz="2000" b="1" i="0" u="none" strike="noStrike" cap="none" dirty="0">
                <a:solidFill>
                  <a:schemeClr val="accent1"/>
                </a:solidFill>
                <a:latin typeface="Calibri"/>
                <a:ea typeface="Calibri"/>
                <a:cs typeface="Calibri"/>
                <a:sym typeface="Calibri"/>
              </a:rPr>
              <a:t>EIA Strategy (D9.2) – ARUP presentation following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3980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8">
          <a:extLst>
            <a:ext uri="{FF2B5EF4-FFF2-40B4-BE49-F238E27FC236}">
              <a16:creationId xmlns:a16="http://schemas.microsoft.com/office/drawing/2014/main" id="{018BBC1F-B362-D09F-ED06-BF307BCCC645}"/>
            </a:ext>
          </a:extLst>
        </p:cNvPr>
        <p:cNvGrpSpPr/>
        <p:nvPr/>
      </p:nvGrpSpPr>
      <p:grpSpPr>
        <a:xfrm>
          <a:off x="0" y="0"/>
          <a:ext cx="0" cy="0"/>
          <a:chOff x="0" y="0"/>
          <a:chExt cx="0" cy="0"/>
        </a:xfrm>
      </p:grpSpPr>
      <p:pic>
        <p:nvPicPr>
          <p:cNvPr id="1446" name="Google Shape;1446;p5" descr="ET Preparatory Phase Project">
            <a:extLst>
              <a:ext uri="{FF2B5EF4-FFF2-40B4-BE49-F238E27FC236}">
                <a16:creationId xmlns:a16="http://schemas.microsoft.com/office/drawing/2014/main" id="{7693A23B-4E45-FA63-E209-B4024C2982DC}"/>
              </a:ext>
            </a:extLst>
          </p:cNvPr>
          <p:cNvPicPr preferRelativeResize="0"/>
          <p:nvPr/>
        </p:nvPicPr>
        <p:blipFill rotWithShape="1">
          <a:blip r:embed="rId3">
            <a:alphaModFix/>
          </a:blip>
          <a:srcRect/>
          <a:stretch/>
        </p:blipFill>
        <p:spPr>
          <a:xfrm>
            <a:off x="11113895" y="134645"/>
            <a:ext cx="939114" cy="960266"/>
          </a:xfrm>
          <a:prstGeom prst="rect">
            <a:avLst/>
          </a:prstGeom>
          <a:noFill/>
          <a:ln>
            <a:noFill/>
          </a:ln>
        </p:spPr>
      </p:pic>
      <p:sp>
        <p:nvSpPr>
          <p:cNvPr id="1447" name="Google Shape;1447;p5">
            <a:extLst>
              <a:ext uri="{FF2B5EF4-FFF2-40B4-BE49-F238E27FC236}">
                <a16:creationId xmlns:a16="http://schemas.microsoft.com/office/drawing/2014/main" id="{AE82A616-7AE6-795F-AEC9-0CFD43AD26F1}"/>
              </a:ext>
            </a:extLst>
          </p:cNvPr>
          <p:cNvSpPr txBox="1"/>
          <p:nvPr/>
        </p:nvSpPr>
        <p:spPr>
          <a:xfrm>
            <a:off x="11248846" y="649355"/>
            <a:ext cx="855922"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IN" sz="900" b="1" i="0" u="none" strike="noStrike" cap="none">
                <a:solidFill>
                  <a:schemeClr val="lt1"/>
                </a:solidFill>
                <a:latin typeface="Calibri"/>
                <a:ea typeface="Calibri"/>
                <a:cs typeface="Calibri"/>
                <a:sym typeface="Calibri"/>
              </a:rPr>
              <a:t>WP 9 OF THE </a:t>
            </a:r>
            <a:endParaRPr sz="1800" b="1" i="0" u="none" strike="noStrike" cap="none">
              <a:solidFill>
                <a:schemeClr val="dk1"/>
              </a:solidFill>
              <a:latin typeface="Calibri"/>
              <a:ea typeface="Calibri"/>
              <a:cs typeface="Calibri"/>
              <a:sym typeface="Calibri"/>
            </a:endParaRPr>
          </a:p>
        </p:txBody>
      </p:sp>
      <p:pic>
        <p:nvPicPr>
          <p:cNvPr id="1448" name="Google Shape;1448;p5">
            <a:extLst>
              <a:ext uri="{FF2B5EF4-FFF2-40B4-BE49-F238E27FC236}">
                <a16:creationId xmlns:a16="http://schemas.microsoft.com/office/drawing/2014/main" id="{4D12CBDE-9410-1940-4E2E-041143EFBF0E}"/>
              </a:ext>
            </a:extLst>
          </p:cNvPr>
          <p:cNvPicPr preferRelativeResize="0"/>
          <p:nvPr/>
        </p:nvPicPr>
        <p:blipFill rotWithShape="1">
          <a:blip r:embed="rId4">
            <a:alphaModFix/>
          </a:blip>
          <a:srcRect l="12767" t="7874" r="13471" b="8139"/>
          <a:stretch/>
        </p:blipFill>
        <p:spPr>
          <a:xfrm>
            <a:off x="11142990" y="1317351"/>
            <a:ext cx="913419" cy="577228"/>
          </a:xfrm>
          <a:prstGeom prst="rect">
            <a:avLst/>
          </a:prstGeom>
          <a:noFill/>
          <a:ln>
            <a:noFill/>
          </a:ln>
        </p:spPr>
      </p:pic>
      <p:pic>
        <p:nvPicPr>
          <p:cNvPr id="1449" name="Google Shape;1449;p5">
            <a:extLst>
              <a:ext uri="{FF2B5EF4-FFF2-40B4-BE49-F238E27FC236}">
                <a16:creationId xmlns:a16="http://schemas.microsoft.com/office/drawing/2014/main" id="{1AB37045-B0FC-F73E-BF7D-2DAEEFD18A27}"/>
              </a:ext>
            </a:extLst>
          </p:cNvPr>
          <p:cNvPicPr preferRelativeResize="0"/>
          <p:nvPr/>
        </p:nvPicPr>
        <p:blipFill rotWithShape="1">
          <a:blip r:embed="rId5">
            <a:alphaModFix/>
          </a:blip>
          <a:srcRect/>
          <a:stretch/>
        </p:blipFill>
        <p:spPr>
          <a:xfrm>
            <a:off x="11248846" y="2471567"/>
            <a:ext cx="844358" cy="224290"/>
          </a:xfrm>
          <a:prstGeom prst="rect">
            <a:avLst/>
          </a:prstGeom>
          <a:noFill/>
          <a:ln>
            <a:noFill/>
          </a:ln>
        </p:spPr>
      </p:pic>
      <p:pic>
        <p:nvPicPr>
          <p:cNvPr id="1450" name="Google Shape;1450;p5">
            <a:extLst>
              <a:ext uri="{FF2B5EF4-FFF2-40B4-BE49-F238E27FC236}">
                <a16:creationId xmlns:a16="http://schemas.microsoft.com/office/drawing/2014/main" id="{74B4B697-611B-236A-2B7C-1B64D6AF68FE}"/>
              </a:ext>
            </a:extLst>
          </p:cNvPr>
          <p:cNvPicPr preferRelativeResize="0"/>
          <p:nvPr/>
        </p:nvPicPr>
        <p:blipFill rotWithShape="1">
          <a:blip r:embed="rId6">
            <a:alphaModFix/>
          </a:blip>
          <a:srcRect/>
          <a:stretch/>
        </p:blipFill>
        <p:spPr>
          <a:xfrm>
            <a:off x="11043580" y="2117019"/>
            <a:ext cx="1061188" cy="132107"/>
          </a:xfrm>
          <a:prstGeom prst="rect">
            <a:avLst/>
          </a:prstGeom>
          <a:noFill/>
          <a:ln>
            <a:noFill/>
          </a:ln>
        </p:spPr>
      </p:pic>
      <p:sp>
        <p:nvSpPr>
          <p:cNvPr id="3" name="Google Shape;1430;p5">
            <a:extLst>
              <a:ext uri="{FF2B5EF4-FFF2-40B4-BE49-F238E27FC236}">
                <a16:creationId xmlns:a16="http://schemas.microsoft.com/office/drawing/2014/main" id="{B48A29ED-8A58-DC19-F919-0A6AF20BF0AB}"/>
              </a:ext>
            </a:extLst>
          </p:cNvPr>
          <p:cNvSpPr txBox="1"/>
          <p:nvPr/>
        </p:nvSpPr>
        <p:spPr>
          <a:xfrm>
            <a:off x="847553" y="541633"/>
            <a:ext cx="6968971"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IN" sz="2000" b="1" i="0" u="none" strike="noStrike" cap="none" dirty="0">
                <a:solidFill>
                  <a:schemeClr val="accent1"/>
                </a:solidFill>
                <a:latin typeface="Calibri"/>
                <a:ea typeface="Calibri"/>
                <a:cs typeface="Calibri"/>
                <a:sym typeface="Calibri"/>
              </a:rPr>
              <a:t>Carbon Assessment (D9.3) – ARUP presentation following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306FE44C-4801-B8E4-1DD9-B6DB43D8AC53}"/>
              </a:ext>
            </a:extLst>
          </p:cNvPr>
          <p:cNvPicPr>
            <a:picLocks noChangeAspect="1"/>
          </p:cNvPicPr>
          <p:nvPr/>
        </p:nvPicPr>
        <p:blipFill>
          <a:blip r:embed="rId7"/>
          <a:stretch>
            <a:fillRect/>
          </a:stretch>
        </p:blipFill>
        <p:spPr>
          <a:xfrm>
            <a:off x="2057400" y="1714351"/>
            <a:ext cx="7086864" cy="3986361"/>
          </a:xfrm>
          <a:prstGeom prst="rect">
            <a:avLst/>
          </a:prstGeom>
        </p:spPr>
      </p:pic>
    </p:spTree>
    <p:extLst>
      <p:ext uri="{BB962C8B-B14F-4D97-AF65-F5344CB8AC3E}">
        <p14:creationId xmlns:p14="http://schemas.microsoft.com/office/powerpoint/2010/main" val="192615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pic>
        <p:nvPicPr>
          <p:cNvPr id="1293" name="Google Shape;1293;p28" descr="ET Preparatory Phase Project"/>
          <p:cNvPicPr preferRelativeResize="0"/>
          <p:nvPr/>
        </p:nvPicPr>
        <p:blipFill rotWithShape="1">
          <a:blip r:embed="rId3">
            <a:alphaModFix/>
          </a:blip>
          <a:srcRect/>
          <a:stretch/>
        </p:blipFill>
        <p:spPr>
          <a:xfrm>
            <a:off x="11113895" y="134645"/>
            <a:ext cx="939114" cy="960266"/>
          </a:xfrm>
          <a:prstGeom prst="rect">
            <a:avLst/>
          </a:prstGeom>
          <a:noFill/>
          <a:ln>
            <a:noFill/>
          </a:ln>
        </p:spPr>
      </p:pic>
      <p:sp>
        <p:nvSpPr>
          <p:cNvPr id="1294" name="Google Shape;1294;p28"/>
          <p:cNvSpPr txBox="1"/>
          <p:nvPr/>
        </p:nvSpPr>
        <p:spPr>
          <a:xfrm>
            <a:off x="11248846" y="649355"/>
            <a:ext cx="855922"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IN" sz="900" b="1" i="0" u="none" strike="noStrike" cap="none">
                <a:solidFill>
                  <a:schemeClr val="lt1"/>
                </a:solidFill>
                <a:latin typeface="Calibri"/>
                <a:ea typeface="Calibri"/>
                <a:cs typeface="Calibri"/>
                <a:sym typeface="Calibri"/>
              </a:rPr>
              <a:t>WP 9 OF THE </a:t>
            </a:r>
            <a:endParaRPr sz="1800" b="1" i="0" u="none" strike="noStrike" cap="none">
              <a:solidFill>
                <a:schemeClr val="dk1"/>
              </a:solidFill>
              <a:latin typeface="Calibri"/>
              <a:ea typeface="Calibri"/>
              <a:cs typeface="Calibri"/>
              <a:sym typeface="Calibri"/>
            </a:endParaRPr>
          </a:p>
        </p:txBody>
      </p:sp>
      <p:sp>
        <p:nvSpPr>
          <p:cNvPr id="1295" name="Google Shape;1295;p28"/>
          <p:cNvSpPr txBox="1"/>
          <p:nvPr/>
        </p:nvSpPr>
        <p:spPr>
          <a:xfrm>
            <a:off x="937404" y="356558"/>
            <a:ext cx="37035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IN" sz="2000" b="1" i="0" u="none" strike="noStrike" cap="none" dirty="0">
                <a:solidFill>
                  <a:schemeClr val="accent1"/>
                </a:solidFill>
                <a:latin typeface="Calibri"/>
                <a:ea typeface="Calibri"/>
                <a:cs typeface="Calibri"/>
                <a:sym typeface="Calibri"/>
              </a:rPr>
              <a:t>Strategy and Stakeholders </a:t>
            </a:r>
            <a:endParaRPr sz="1400" b="0" i="0" u="none" strike="noStrike" cap="none" dirty="0">
              <a:solidFill>
                <a:srgbClr val="000000"/>
              </a:solidFill>
              <a:latin typeface="Arial"/>
              <a:ea typeface="Arial"/>
              <a:cs typeface="Arial"/>
              <a:sym typeface="Arial"/>
            </a:endParaRPr>
          </a:p>
        </p:txBody>
      </p:sp>
      <p:sp>
        <p:nvSpPr>
          <p:cNvPr id="1296" name="Google Shape;1296;p28"/>
          <p:cNvSpPr txBox="1"/>
          <p:nvPr/>
        </p:nvSpPr>
        <p:spPr>
          <a:xfrm>
            <a:off x="937404" y="4513881"/>
            <a:ext cx="440522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IN" sz="2000" b="1" i="0" u="none" strike="noStrike" cap="none" dirty="0">
                <a:solidFill>
                  <a:schemeClr val="accent1"/>
                </a:solidFill>
                <a:latin typeface="Calibri"/>
                <a:ea typeface="Calibri"/>
                <a:cs typeface="Calibri"/>
                <a:sym typeface="Calibri"/>
              </a:rPr>
              <a:t>Data Collection and Updates: Templates</a:t>
            </a:r>
            <a:endParaRPr sz="1400" b="0" i="0" u="none" strike="noStrike" cap="none" dirty="0">
              <a:solidFill>
                <a:srgbClr val="000000"/>
              </a:solidFill>
              <a:latin typeface="Arial"/>
              <a:ea typeface="Arial"/>
              <a:cs typeface="Arial"/>
              <a:sym typeface="Arial"/>
            </a:endParaRPr>
          </a:p>
        </p:txBody>
      </p:sp>
      <p:grpSp>
        <p:nvGrpSpPr>
          <p:cNvPr id="1297" name="Google Shape;1297;p28"/>
          <p:cNvGrpSpPr/>
          <p:nvPr/>
        </p:nvGrpSpPr>
        <p:grpSpPr>
          <a:xfrm>
            <a:off x="4055211" y="3021031"/>
            <a:ext cx="4764020" cy="3569838"/>
            <a:chOff x="682284" y="1786"/>
            <a:chExt cx="4764020" cy="3569838"/>
          </a:xfrm>
        </p:grpSpPr>
        <p:sp>
          <p:nvSpPr>
            <p:cNvPr id="1298" name="Google Shape;1298;p28"/>
            <p:cNvSpPr/>
            <p:nvPr/>
          </p:nvSpPr>
          <p:spPr>
            <a:xfrm rot="5400000">
              <a:off x="2697200" y="87803"/>
              <a:ext cx="1323338" cy="1151304"/>
            </a:xfrm>
            <a:prstGeom prst="hexagon">
              <a:avLst>
                <a:gd name="adj" fmla="val 25000"/>
                <a:gd name="vf" fmla="val 11547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p28"/>
            <p:cNvSpPr txBox="1"/>
            <p:nvPr/>
          </p:nvSpPr>
          <p:spPr>
            <a:xfrm>
              <a:off x="2962629" y="208006"/>
              <a:ext cx="792480" cy="91089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IN" sz="1200" b="0" i="0" u="none" strike="noStrike" cap="none">
                  <a:solidFill>
                    <a:schemeClr val="lt1"/>
                  </a:solidFill>
                  <a:latin typeface="Calibri"/>
                  <a:ea typeface="Calibri"/>
                  <a:cs typeface="Calibri"/>
                  <a:sym typeface="Calibri"/>
                </a:rPr>
                <a:t>Interviews</a:t>
              </a:r>
              <a:endParaRPr sz="1400" b="0" i="0" u="none" strike="noStrike" cap="none">
                <a:solidFill>
                  <a:srgbClr val="000000"/>
                </a:solidFill>
                <a:latin typeface="Arial"/>
                <a:ea typeface="Arial"/>
                <a:cs typeface="Arial"/>
                <a:sym typeface="Arial"/>
              </a:endParaRPr>
            </a:p>
          </p:txBody>
        </p:sp>
        <p:sp>
          <p:nvSpPr>
            <p:cNvPr id="1300" name="Google Shape;1300;p28"/>
            <p:cNvSpPr/>
            <p:nvPr/>
          </p:nvSpPr>
          <p:spPr>
            <a:xfrm>
              <a:off x="3969458" y="266454"/>
              <a:ext cx="1476846" cy="79400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p28"/>
            <p:cNvSpPr/>
            <p:nvPr/>
          </p:nvSpPr>
          <p:spPr>
            <a:xfrm rot="5400000">
              <a:off x="1453790" y="87803"/>
              <a:ext cx="1323338" cy="1151304"/>
            </a:xfrm>
            <a:prstGeom prst="hexagon">
              <a:avLst>
                <a:gd name="adj" fmla="val 25000"/>
                <a:gd name="vf" fmla="val 11547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p28"/>
            <p:cNvSpPr txBox="1"/>
            <p:nvPr/>
          </p:nvSpPr>
          <p:spPr>
            <a:xfrm>
              <a:off x="1719219" y="208006"/>
              <a:ext cx="792480" cy="91089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IN" sz="1200" b="0" i="0" u="none" strike="noStrike" cap="none">
                  <a:solidFill>
                    <a:schemeClr val="lt1"/>
                  </a:solidFill>
                  <a:latin typeface="Calibri"/>
                  <a:ea typeface="Calibri"/>
                  <a:cs typeface="Calibri"/>
                  <a:sym typeface="Calibri"/>
                </a:rPr>
                <a:t>Dashboards</a:t>
              </a:r>
              <a:endParaRPr sz="1400" b="0" i="0" u="none" strike="noStrike" cap="none">
                <a:solidFill>
                  <a:srgbClr val="000000"/>
                </a:solidFill>
                <a:latin typeface="Arial"/>
                <a:ea typeface="Arial"/>
                <a:cs typeface="Arial"/>
                <a:sym typeface="Arial"/>
              </a:endParaRPr>
            </a:p>
          </p:txBody>
        </p:sp>
        <p:sp>
          <p:nvSpPr>
            <p:cNvPr id="1303" name="Google Shape;1303;p28"/>
            <p:cNvSpPr/>
            <p:nvPr/>
          </p:nvSpPr>
          <p:spPr>
            <a:xfrm rot="5400000">
              <a:off x="2073113" y="1211053"/>
              <a:ext cx="1323338" cy="1151304"/>
            </a:xfrm>
            <a:prstGeom prst="hexagon">
              <a:avLst>
                <a:gd name="adj" fmla="val 25000"/>
                <a:gd name="vf" fmla="val 11547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p28"/>
            <p:cNvSpPr txBox="1"/>
            <p:nvPr/>
          </p:nvSpPr>
          <p:spPr>
            <a:xfrm>
              <a:off x="2338542" y="1331256"/>
              <a:ext cx="792480" cy="91089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IN" sz="1200" b="0" i="0" u="none" strike="noStrike" cap="none">
                  <a:solidFill>
                    <a:schemeClr val="lt1"/>
                  </a:solidFill>
                  <a:latin typeface="Calibri"/>
                  <a:ea typeface="Calibri"/>
                  <a:cs typeface="Calibri"/>
                  <a:sym typeface="Calibri"/>
                </a:rPr>
                <a:t>Online/ Offline Meetings</a:t>
              </a:r>
              <a:endParaRPr sz="1400" b="0" i="0" u="none" strike="noStrike" cap="none">
                <a:solidFill>
                  <a:srgbClr val="000000"/>
                </a:solidFill>
                <a:latin typeface="Arial"/>
                <a:ea typeface="Arial"/>
                <a:cs typeface="Arial"/>
                <a:sym typeface="Arial"/>
              </a:endParaRPr>
            </a:p>
          </p:txBody>
        </p:sp>
        <p:sp>
          <p:nvSpPr>
            <p:cNvPr id="1305" name="Google Shape;1305;p28"/>
            <p:cNvSpPr/>
            <p:nvPr/>
          </p:nvSpPr>
          <p:spPr>
            <a:xfrm>
              <a:off x="682284" y="1389704"/>
              <a:ext cx="1429206" cy="79400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6" name="Google Shape;1306;p28"/>
            <p:cNvSpPr/>
            <p:nvPr/>
          </p:nvSpPr>
          <p:spPr>
            <a:xfrm rot="5400000">
              <a:off x="3316522" y="1211053"/>
              <a:ext cx="1323338" cy="1151304"/>
            </a:xfrm>
            <a:prstGeom prst="hexagon">
              <a:avLst>
                <a:gd name="adj" fmla="val 25000"/>
                <a:gd name="vf" fmla="val 11547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p28"/>
            <p:cNvSpPr txBox="1"/>
            <p:nvPr/>
          </p:nvSpPr>
          <p:spPr>
            <a:xfrm>
              <a:off x="3581951" y="1331256"/>
              <a:ext cx="792480" cy="91089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IN" sz="1200" b="0" i="0" u="none" strike="noStrike" cap="none">
                  <a:solidFill>
                    <a:schemeClr val="lt1"/>
                  </a:solidFill>
                  <a:latin typeface="Calibri"/>
                  <a:ea typeface="Calibri"/>
                  <a:cs typeface="Calibri"/>
                  <a:sym typeface="Calibri"/>
                </a:rPr>
                <a:t>Google Docs</a:t>
              </a:r>
              <a:endParaRPr sz="1400" b="0" i="0" u="none" strike="noStrike" cap="none">
                <a:solidFill>
                  <a:srgbClr val="000000"/>
                </a:solidFill>
                <a:latin typeface="Arial"/>
                <a:ea typeface="Arial"/>
                <a:cs typeface="Arial"/>
                <a:sym typeface="Arial"/>
              </a:endParaRPr>
            </a:p>
          </p:txBody>
        </p:sp>
        <p:sp>
          <p:nvSpPr>
            <p:cNvPr id="1308" name="Google Shape;1308;p28"/>
            <p:cNvSpPr/>
            <p:nvPr/>
          </p:nvSpPr>
          <p:spPr>
            <a:xfrm rot="5400000">
              <a:off x="2697200" y="2334303"/>
              <a:ext cx="1323338" cy="1151304"/>
            </a:xfrm>
            <a:prstGeom prst="hexagon">
              <a:avLst>
                <a:gd name="adj" fmla="val 25000"/>
                <a:gd name="vf" fmla="val 11547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9" name="Google Shape;1309;p28"/>
            <p:cNvSpPr txBox="1"/>
            <p:nvPr/>
          </p:nvSpPr>
          <p:spPr>
            <a:xfrm>
              <a:off x="2962629" y="2454506"/>
              <a:ext cx="792480" cy="91089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IN" sz="1200" b="0" i="0" u="none" strike="noStrike" cap="none">
                  <a:solidFill>
                    <a:schemeClr val="lt1"/>
                  </a:solidFill>
                  <a:latin typeface="Calibri"/>
                  <a:ea typeface="Calibri"/>
                  <a:cs typeface="Calibri"/>
                  <a:sym typeface="Calibri"/>
                </a:rPr>
                <a:t>MS Office Docs</a:t>
              </a:r>
              <a:endParaRPr sz="1400" b="0" i="0" u="none" strike="noStrike" cap="none">
                <a:solidFill>
                  <a:srgbClr val="000000"/>
                </a:solidFill>
                <a:latin typeface="Arial"/>
                <a:ea typeface="Arial"/>
                <a:cs typeface="Arial"/>
                <a:sym typeface="Arial"/>
              </a:endParaRPr>
            </a:p>
          </p:txBody>
        </p:sp>
        <p:sp>
          <p:nvSpPr>
            <p:cNvPr id="1310" name="Google Shape;1310;p28"/>
            <p:cNvSpPr/>
            <p:nvPr/>
          </p:nvSpPr>
          <p:spPr>
            <a:xfrm>
              <a:off x="3969458" y="2512954"/>
              <a:ext cx="1476846" cy="79400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p28"/>
            <p:cNvSpPr/>
            <p:nvPr/>
          </p:nvSpPr>
          <p:spPr>
            <a:xfrm rot="5400000">
              <a:off x="1453790" y="2334303"/>
              <a:ext cx="1323338" cy="1151304"/>
            </a:xfrm>
            <a:prstGeom prst="hexagon">
              <a:avLst>
                <a:gd name="adj" fmla="val 25000"/>
                <a:gd name="vf" fmla="val 11547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28"/>
            <p:cNvSpPr txBox="1"/>
            <p:nvPr/>
          </p:nvSpPr>
          <p:spPr>
            <a:xfrm>
              <a:off x="1719219" y="2454506"/>
              <a:ext cx="792480" cy="91089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IN" sz="1200" b="0" i="0" u="none" strike="noStrike" cap="none">
                  <a:solidFill>
                    <a:schemeClr val="lt1"/>
                  </a:solidFill>
                  <a:latin typeface="Calibri"/>
                  <a:ea typeface="Calibri"/>
                  <a:cs typeface="Calibri"/>
                  <a:sym typeface="Calibri"/>
                </a:rPr>
                <a:t>Database</a:t>
              </a:r>
              <a:endParaRPr sz="1400" b="0" i="0" u="none" strike="noStrike" cap="none">
                <a:solidFill>
                  <a:srgbClr val="000000"/>
                </a:solidFill>
                <a:latin typeface="Arial"/>
                <a:ea typeface="Arial"/>
                <a:cs typeface="Arial"/>
                <a:sym typeface="Arial"/>
              </a:endParaRPr>
            </a:p>
          </p:txBody>
        </p:sp>
      </p:grpSp>
      <p:pic>
        <p:nvPicPr>
          <p:cNvPr id="1313" name="Google Shape;1313;p28"/>
          <p:cNvPicPr preferRelativeResize="0"/>
          <p:nvPr/>
        </p:nvPicPr>
        <p:blipFill rotWithShape="1">
          <a:blip r:embed="rId4">
            <a:alphaModFix/>
          </a:blip>
          <a:srcRect l="12767" t="7874" r="13471" b="8139"/>
          <a:stretch/>
        </p:blipFill>
        <p:spPr>
          <a:xfrm>
            <a:off x="11142990" y="1317351"/>
            <a:ext cx="913419" cy="577228"/>
          </a:xfrm>
          <a:prstGeom prst="rect">
            <a:avLst/>
          </a:prstGeom>
          <a:noFill/>
          <a:ln>
            <a:noFill/>
          </a:ln>
        </p:spPr>
      </p:pic>
      <p:pic>
        <p:nvPicPr>
          <p:cNvPr id="1314" name="Google Shape;1314;p28"/>
          <p:cNvPicPr preferRelativeResize="0"/>
          <p:nvPr/>
        </p:nvPicPr>
        <p:blipFill rotWithShape="1">
          <a:blip r:embed="rId5">
            <a:alphaModFix/>
          </a:blip>
          <a:srcRect/>
          <a:stretch/>
        </p:blipFill>
        <p:spPr>
          <a:xfrm>
            <a:off x="11248846" y="2471567"/>
            <a:ext cx="844358" cy="224290"/>
          </a:xfrm>
          <a:prstGeom prst="rect">
            <a:avLst/>
          </a:prstGeom>
          <a:noFill/>
          <a:ln>
            <a:noFill/>
          </a:ln>
        </p:spPr>
      </p:pic>
      <p:pic>
        <p:nvPicPr>
          <p:cNvPr id="1315" name="Google Shape;1315;p28"/>
          <p:cNvPicPr preferRelativeResize="0"/>
          <p:nvPr/>
        </p:nvPicPr>
        <p:blipFill rotWithShape="1">
          <a:blip r:embed="rId6">
            <a:alphaModFix/>
          </a:blip>
          <a:srcRect/>
          <a:stretch/>
        </p:blipFill>
        <p:spPr>
          <a:xfrm>
            <a:off x="11043580" y="2117019"/>
            <a:ext cx="1061188" cy="132107"/>
          </a:xfrm>
          <a:prstGeom prst="rect">
            <a:avLst/>
          </a:prstGeom>
          <a:noFill/>
          <a:ln>
            <a:noFill/>
          </a:ln>
        </p:spPr>
      </p:pic>
      <p:grpSp>
        <p:nvGrpSpPr>
          <p:cNvPr id="1316" name="Google Shape;1316;p28"/>
          <p:cNvGrpSpPr/>
          <p:nvPr/>
        </p:nvGrpSpPr>
        <p:grpSpPr>
          <a:xfrm>
            <a:off x="2363252" y="971407"/>
            <a:ext cx="8122443" cy="1394423"/>
            <a:chOff x="2778" y="621344"/>
            <a:chExt cx="8122443" cy="1394423"/>
          </a:xfrm>
        </p:grpSpPr>
        <p:sp>
          <p:nvSpPr>
            <p:cNvPr id="1317" name="Google Shape;1317;p28"/>
            <p:cNvSpPr/>
            <p:nvPr/>
          </p:nvSpPr>
          <p:spPr>
            <a:xfrm>
              <a:off x="3612753" y="1224582"/>
              <a:ext cx="3309143" cy="189523"/>
            </a:xfrm>
            <a:custGeom>
              <a:avLst/>
              <a:gdLst/>
              <a:ahLst/>
              <a:cxnLst/>
              <a:rect l="l" t="t" r="r" b="b"/>
              <a:pathLst>
                <a:path w="120000" h="120000" extrusionOk="0">
                  <a:moveTo>
                    <a:pt x="0" y="0"/>
                  </a:moveTo>
                  <a:lnTo>
                    <a:pt x="0" y="60476"/>
                  </a:lnTo>
                  <a:lnTo>
                    <a:pt x="120000" y="60476"/>
                  </a:lnTo>
                  <a:lnTo>
                    <a:pt x="120000" y="120000"/>
                  </a:lnTo>
                </a:path>
              </a:pathLst>
            </a:custGeom>
            <a:noFill/>
            <a:ln w="25400" cap="flat" cmpd="sng">
              <a:solidFill>
                <a:srgbClr val="345A99"/>
              </a:solidFill>
              <a:prstDash val="solid"/>
              <a:round/>
              <a:headEnd type="none" w="sm" len="sm"/>
              <a:tailEnd type="none" w="sm" len="sm"/>
            </a:ln>
          </p:spPr>
          <p:txBody>
            <a:bodyPr/>
            <a:lstStyle/>
            <a:p>
              <a:endParaRPr lang="en-US"/>
            </a:p>
          </p:txBody>
        </p:sp>
        <p:sp>
          <p:nvSpPr>
            <p:cNvPr id="1318" name="Google Shape;1318;p28"/>
            <p:cNvSpPr/>
            <p:nvPr/>
          </p:nvSpPr>
          <p:spPr>
            <a:xfrm>
              <a:off x="3612753" y="1224582"/>
              <a:ext cx="1654571" cy="189523"/>
            </a:xfrm>
            <a:custGeom>
              <a:avLst/>
              <a:gdLst/>
              <a:ahLst/>
              <a:cxnLst/>
              <a:rect l="l" t="t" r="r" b="b"/>
              <a:pathLst>
                <a:path w="120000" h="120000" extrusionOk="0">
                  <a:moveTo>
                    <a:pt x="0" y="0"/>
                  </a:moveTo>
                  <a:lnTo>
                    <a:pt x="0" y="60476"/>
                  </a:lnTo>
                  <a:lnTo>
                    <a:pt x="120000" y="60476"/>
                  </a:lnTo>
                  <a:lnTo>
                    <a:pt x="120000" y="120000"/>
                  </a:lnTo>
                </a:path>
              </a:pathLst>
            </a:custGeom>
            <a:noFill/>
            <a:ln w="25400" cap="flat" cmpd="sng">
              <a:solidFill>
                <a:srgbClr val="345A99"/>
              </a:solidFill>
              <a:prstDash val="solid"/>
              <a:round/>
              <a:headEnd type="none" w="sm" len="sm"/>
              <a:tailEnd type="none" w="sm" len="sm"/>
            </a:ln>
          </p:spPr>
          <p:txBody>
            <a:bodyPr/>
            <a:lstStyle/>
            <a:p>
              <a:endParaRPr lang="en-US"/>
            </a:p>
          </p:txBody>
        </p:sp>
        <p:sp>
          <p:nvSpPr>
            <p:cNvPr id="1319" name="Google Shape;1319;p28"/>
            <p:cNvSpPr/>
            <p:nvPr/>
          </p:nvSpPr>
          <p:spPr>
            <a:xfrm>
              <a:off x="3567033" y="1224582"/>
              <a:ext cx="91440" cy="189523"/>
            </a:xfrm>
            <a:custGeom>
              <a:avLst/>
              <a:gdLst/>
              <a:ahLst/>
              <a:cxnLst/>
              <a:rect l="l" t="t" r="r" b="b"/>
              <a:pathLst>
                <a:path w="120000" h="120000" extrusionOk="0">
                  <a:moveTo>
                    <a:pt x="60000" y="0"/>
                  </a:moveTo>
                  <a:lnTo>
                    <a:pt x="60000" y="120000"/>
                  </a:lnTo>
                </a:path>
              </a:pathLst>
            </a:custGeom>
            <a:noFill/>
            <a:ln w="25400" cap="flat" cmpd="sng">
              <a:solidFill>
                <a:srgbClr val="345A99"/>
              </a:solidFill>
              <a:prstDash val="solid"/>
              <a:round/>
              <a:headEnd type="none" w="sm" len="sm"/>
              <a:tailEnd type="none" w="sm" len="sm"/>
            </a:ln>
          </p:spPr>
          <p:txBody>
            <a:bodyPr/>
            <a:lstStyle/>
            <a:p>
              <a:endParaRPr lang="en-US"/>
            </a:p>
          </p:txBody>
        </p:sp>
        <p:sp>
          <p:nvSpPr>
            <p:cNvPr id="1320" name="Google Shape;1320;p28"/>
            <p:cNvSpPr/>
            <p:nvPr/>
          </p:nvSpPr>
          <p:spPr>
            <a:xfrm>
              <a:off x="1958181" y="1224582"/>
              <a:ext cx="1654571" cy="189523"/>
            </a:xfrm>
            <a:custGeom>
              <a:avLst/>
              <a:gdLst/>
              <a:ahLst/>
              <a:cxnLst/>
              <a:rect l="l" t="t" r="r" b="b"/>
              <a:pathLst>
                <a:path w="120000" h="120000" extrusionOk="0">
                  <a:moveTo>
                    <a:pt x="120000" y="0"/>
                  </a:moveTo>
                  <a:lnTo>
                    <a:pt x="120000" y="60476"/>
                  </a:lnTo>
                  <a:lnTo>
                    <a:pt x="0" y="60476"/>
                  </a:lnTo>
                  <a:lnTo>
                    <a:pt x="0" y="120000"/>
                  </a:lnTo>
                </a:path>
              </a:pathLst>
            </a:custGeom>
            <a:noFill/>
            <a:ln w="25400" cap="flat" cmpd="sng">
              <a:solidFill>
                <a:srgbClr val="345A99"/>
              </a:solidFill>
              <a:prstDash val="solid"/>
              <a:round/>
              <a:headEnd type="none" w="sm" len="sm"/>
              <a:tailEnd type="none" w="sm" len="sm"/>
            </a:ln>
          </p:spPr>
          <p:txBody>
            <a:bodyPr/>
            <a:lstStyle/>
            <a:p>
              <a:endParaRPr lang="en-US"/>
            </a:p>
          </p:txBody>
        </p:sp>
        <p:sp>
          <p:nvSpPr>
            <p:cNvPr id="1321" name="Google Shape;1321;p28"/>
            <p:cNvSpPr/>
            <p:nvPr/>
          </p:nvSpPr>
          <p:spPr>
            <a:xfrm>
              <a:off x="303609" y="1224582"/>
              <a:ext cx="3309143" cy="189523"/>
            </a:xfrm>
            <a:custGeom>
              <a:avLst/>
              <a:gdLst/>
              <a:ahLst/>
              <a:cxnLst/>
              <a:rect l="l" t="t" r="r" b="b"/>
              <a:pathLst>
                <a:path w="120000" h="120000" extrusionOk="0">
                  <a:moveTo>
                    <a:pt x="120000" y="0"/>
                  </a:moveTo>
                  <a:lnTo>
                    <a:pt x="120000" y="60476"/>
                  </a:lnTo>
                  <a:lnTo>
                    <a:pt x="0" y="60476"/>
                  </a:lnTo>
                  <a:lnTo>
                    <a:pt x="0" y="120000"/>
                  </a:lnTo>
                </a:path>
              </a:pathLst>
            </a:custGeom>
            <a:noFill/>
            <a:ln w="25400" cap="flat" cmpd="sng">
              <a:solidFill>
                <a:srgbClr val="345A99"/>
              </a:solidFill>
              <a:prstDash val="solid"/>
              <a:round/>
              <a:headEnd type="none" w="sm" len="sm"/>
              <a:tailEnd type="none" w="sm" len="sm"/>
            </a:ln>
          </p:spPr>
          <p:txBody>
            <a:bodyPr/>
            <a:lstStyle/>
            <a:p>
              <a:endParaRPr lang="en-US"/>
            </a:p>
          </p:txBody>
        </p:sp>
        <p:sp>
          <p:nvSpPr>
            <p:cNvPr id="1322" name="Google Shape;1322;p28"/>
            <p:cNvSpPr/>
            <p:nvPr/>
          </p:nvSpPr>
          <p:spPr>
            <a:xfrm>
              <a:off x="3634109" y="621344"/>
              <a:ext cx="601800" cy="601800"/>
            </a:xfrm>
            <a:prstGeom prst="ellipse">
              <a:avLst/>
            </a:prstGeom>
            <a:blipFill rotWithShape="1">
              <a:blip r:embed="rId7">
                <a:alphaModFix/>
              </a:blip>
              <a:stretch>
                <a:fillRect/>
              </a:stretch>
            </a:blipFill>
            <a:ln w="25400" cap="flat" cmpd="sng">
              <a:solidFill>
                <a:srgbClr val="3A66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8"/>
            <p:cNvSpPr/>
            <p:nvPr/>
          </p:nvSpPr>
          <p:spPr>
            <a:xfrm>
              <a:off x="3913584" y="621415"/>
              <a:ext cx="902493" cy="6016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8"/>
            <p:cNvSpPr txBox="1"/>
            <p:nvPr/>
          </p:nvSpPr>
          <p:spPr>
            <a:xfrm>
              <a:off x="4286059" y="622915"/>
              <a:ext cx="902400" cy="601800"/>
            </a:xfrm>
            <a:prstGeom prst="rect">
              <a:avLst/>
            </a:prstGeom>
            <a:noFill/>
            <a:ln>
              <a:noFill/>
            </a:ln>
          </p:spPr>
          <p:txBody>
            <a:bodyPr spcFirstLastPara="1" wrap="square" lIns="41900" tIns="41900" rIns="41900" bIns="4190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IN" sz="1100" b="0" i="0" u="none" strike="noStrike" cap="none">
                  <a:solidFill>
                    <a:srgbClr val="000000"/>
                  </a:solidFill>
                  <a:latin typeface="Calibri"/>
                  <a:ea typeface="Calibri"/>
                  <a:cs typeface="Calibri"/>
                  <a:sym typeface="Calibri"/>
                </a:rPr>
                <a:t>WP9 +ARUP</a:t>
              </a:r>
              <a:endParaRPr sz="1100" b="0" i="0" u="none" strike="noStrike" cap="none">
                <a:solidFill>
                  <a:srgbClr val="000000"/>
                </a:solidFill>
                <a:latin typeface="Calibri"/>
                <a:ea typeface="Calibri"/>
                <a:cs typeface="Calibri"/>
                <a:sym typeface="Calibri"/>
              </a:endParaRPr>
            </a:p>
          </p:txBody>
        </p:sp>
        <p:sp>
          <p:nvSpPr>
            <p:cNvPr id="1325" name="Google Shape;1325;p28"/>
            <p:cNvSpPr/>
            <p:nvPr/>
          </p:nvSpPr>
          <p:spPr>
            <a:xfrm>
              <a:off x="2778" y="1414105"/>
              <a:ext cx="601662" cy="601662"/>
            </a:xfrm>
            <a:prstGeom prst="ellipse">
              <a:avLst/>
            </a:prstGeom>
            <a:blipFill rotWithShape="1">
              <a:blip r:embed="rId8">
                <a:alphaModFix/>
              </a:blip>
              <a:stretch>
                <a:fillRect/>
              </a:stretch>
            </a:blipFill>
            <a:ln w="25400" cap="flat" cmpd="sng">
              <a:solidFill>
                <a:srgbClr val="3A66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8"/>
            <p:cNvSpPr/>
            <p:nvPr/>
          </p:nvSpPr>
          <p:spPr>
            <a:xfrm>
              <a:off x="604440" y="1412601"/>
              <a:ext cx="902493" cy="6016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8"/>
            <p:cNvSpPr txBox="1"/>
            <p:nvPr/>
          </p:nvSpPr>
          <p:spPr>
            <a:xfrm>
              <a:off x="604440" y="1412601"/>
              <a:ext cx="902493" cy="601662"/>
            </a:xfrm>
            <a:prstGeom prst="rect">
              <a:avLst/>
            </a:prstGeom>
            <a:noFill/>
            <a:ln>
              <a:noFill/>
            </a:ln>
          </p:spPr>
          <p:txBody>
            <a:bodyPr spcFirstLastPara="1" wrap="square" lIns="41900" tIns="41900" rIns="41900" bIns="4190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IN" sz="1100" b="0" i="0" u="none" strike="noStrike" cap="none">
                  <a:solidFill>
                    <a:srgbClr val="000000"/>
                  </a:solidFill>
                  <a:latin typeface="Calibri"/>
                  <a:ea typeface="Calibri"/>
                  <a:cs typeface="Calibri"/>
                  <a:sym typeface="Calibri"/>
                </a:rPr>
                <a:t>PBS (ETO Project Office) Prof. Alessandro Variola</a:t>
              </a:r>
              <a:endParaRPr sz="1100" b="0" i="0" u="none" strike="noStrike" cap="none">
                <a:solidFill>
                  <a:srgbClr val="000000"/>
                </a:solidFill>
                <a:latin typeface="Calibri"/>
                <a:ea typeface="Calibri"/>
                <a:cs typeface="Calibri"/>
                <a:sym typeface="Calibri"/>
              </a:endParaRPr>
            </a:p>
          </p:txBody>
        </p:sp>
        <p:sp>
          <p:nvSpPr>
            <p:cNvPr id="1328" name="Google Shape;1328;p28"/>
            <p:cNvSpPr/>
            <p:nvPr/>
          </p:nvSpPr>
          <p:spPr>
            <a:xfrm>
              <a:off x="1657349" y="1414105"/>
              <a:ext cx="601662" cy="601662"/>
            </a:xfrm>
            <a:prstGeom prst="ellipse">
              <a:avLst/>
            </a:prstGeom>
            <a:blipFill rotWithShape="1">
              <a:blip r:embed="rId9">
                <a:alphaModFix/>
              </a:blip>
              <a:stretch>
                <a:fillRect/>
              </a:stretch>
            </a:blipFill>
            <a:ln w="25400" cap="flat" cmpd="sng">
              <a:solidFill>
                <a:srgbClr val="3A66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8"/>
            <p:cNvSpPr/>
            <p:nvPr/>
          </p:nvSpPr>
          <p:spPr>
            <a:xfrm>
              <a:off x="2259012" y="1412601"/>
              <a:ext cx="902493" cy="6016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8"/>
            <p:cNvSpPr txBox="1"/>
            <p:nvPr/>
          </p:nvSpPr>
          <p:spPr>
            <a:xfrm>
              <a:off x="2259012" y="1412601"/>
              <a:ext cx="902493" cy="601662"/>
            </a:xfrm>
            <a:prstGeom prst="rect">
              <a:avLst/>
            </a:prstGeom>
            <a:noFill/>
            <a:ln>
              <a:noFill/>
            </a:ln>
          </p:spPr>
          <p:txBody>
            <a:bodyPr spcFirstLastPara="1" wrap="square" lIns="41900" tIns="41900" rIns="41900" bIns="4190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IN" sz="1100" b="0" i="0" u="none" strike="noStrike" cap="none">
                  <a:solidFill>
                    <a:srgbClr val="000000"/>
                  </a:solidFill>
                  <a:latin typeface="Calibri"/>
                  <a:ea typeface="Calibri"/>
                  <a:cs typeface="Calibri"/>
                  <a:sym typeface="Calibri"/>
                </a:rPr>
                <a:t>Engineering Dept</a:t>
              </a:r>
              <a:endParaRPr/>
            </a:p>
            <a:p>
              <a:pPr marL="0" marR="0" lvl="0" indent="0" algn="l" rtl="0">
                <a:lnSpc>
                  <a:spcPct val="90000"/>
                </a:lnSpc>
                <a:spcBef>
                  <a:spcPts val="385"/>
                </a:spcBef>
                <a:spcAft>
                  <a:spcPts val="0"/>
                </a:spcAft>
                <a:buClr>
                  <a:srgbClr val="000000"/>
                </a:buClr>
                <a:buSzPts val="1100"/>
                <a:buFont typeface="Arial"/>
                <a:buNone/>
              </a:pPr>
              <a:r>
                <a:rPr lang="en-IN" sz="1100" b="0" i="0" u="none" strike="noStrike" cap="none">
                  <a:solidFill>
                    <a:srgbClr val="000000"/>
                  </a:solidFill>
                  <a:latin typeface="Calibri"/>
                  <a:ea typeface="Calibri"/>
                  <a:cs typeface="Calibri"/>
                  <a:sym typeface="Calibri"/>
                </a:rPr>
                <a:t>(ETO CERN) Dr. Patrick Werneke</a:t>
              </a:r>
              <a:endParaRPr sz="1100" b="0" i="0" u="none" strike="noStrike" cap="none">
                <a:solidFill>
                  <a:srgbClr val="000000"/>
                </a:solidFill>
                <a:latin typeface="Calibri"/>
                <a:ea typeface="Calibri"/>
                <a:cs typeface="Calibri"/>
                <a:sym typeface="Calibri"/>
              </a:endParaRPr>
            </a:p>
          </p:txBody>
        </p:sp>
        <p:sp>
          <p:nvSpPr>
            <p:cNvPr id="1331" name="Google Shape;1331;p28"/>
            <p:cNvSpPr/>
            <p:nvPr/>
          </p:nvSpPr>
          <p:spPr>
            <a:xfrm>
              <a:off x="3311921" y="1414105"/>
              <a:ext cx="601662" cy="601662"/>
            </a:xfrm>
            <a:prstGeom prst="ellipse">
              <a:avLst/>
            </a:prstGeom>
            <a:blipFill rotWithShape="1">
              <a:blip r:embed="rId10">
                <a:alphaModFix/>
              </a:blip>
              <a:stretch>
                <a:fillRect/>
              </a:stretch>
            </a:blipFill>
            <a:ln w="25400" cap="flat" cmpd="sng">
              <a:solidFill>
                <a:srgbClr val="3A66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8"/>
            <p:cNvSpPr/>
            <p:nvPr/>
          </p:nvSpPr>
          <p:spPr>
            <a:xfrm>
              <a:off x="3913584" y="1412601"/>
              <a:ext cx="902493" cy="6016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8"/>
            <p:cNvSpPr txBox="1"/>
            <p:nvPr/>
          </p:nvSpPr>
          <p:spPr>
            <a:xfrm>
              <a:off x="3913584" y="1412601"/>
              <a:ext cx="902493" cy="601662"/>
            </a:xfrm>
            <a:prstGeom prst="rect">
              <a:avLst/>
            </a:prstGeom>
            <a:noFill/>
            <a:ln>
              <a:noFill/>
            </a:ln>
          </p:spPr>
          <p:txBody>
            <a:bodyPr spcFirstLastPara="1" wrap="square" lIns="41900" tIns="41900" rIns="41900" bIns="4190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IN" sz="1100" b="0" i="0" u="none" strike="noStrike" cap="none">
                  <a:solidFill>
                    <a:srgbClr val="000000"/>
                  </a:solidFill>
                  <a:latin typeface="Calibri"/>
                  <a:ea typeface="Calibri"/>
                  <a:cs typeface="Calibri"/>
                  <a:sym typeface="Calibri"/>
                </a:rPr>
                <a:t>EGO VIRGO &amp; INFN</a:t>
              </a:r>
              <a:endParaRPr sz="1100" b="0" i="0" u="none" strike="noStrike" cap="none">
                <a:solidFill>
                  <a:srgbClr val="000000"/>
                </a:solidFill>
                <a:latin typeface="Calibri"/>
                <a:ea typeface="Calibri"/>
                <a:cs typeface="Calibri"/>
                <a:sym typeface="Calibri"/>
              </a:endParaRPr>
            </a:p>
          </p:txBody>
        </p:sp>
        <p:sp>
          <p:nvSpPr>
            <p:cNvPr id="1334" name="Google Shape;1334;p28"/>
            <p:cNvSpPr/>
            <p:nvPr/>
          </p:nvSpPr>
          <p:spPr>
            <a:xfrm>
              <a:off x="5568156" y="1412601"/>
              <a:ext cx="902493" cy="6016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8"/>
            <p:cNvSpPr txBox="1"/>
            <p:nvPr/>
          </p:nvSpPr>
          <p:spPr>
            <a:xfrm>
              <a:off x="5568156" y="1412601"/>
              <a:ext cx="902493" cy="601662"/>
            </a:xfrm>
            <a:prstGeom prst="rect">
              <a:avLst/>
            </a:prstGeom>
            <a:noFill/>
            <a:ln>
              <a:noFill/>
            </a:ln>
          </p:spPr>
          <p:txBody>
            <a:bodyPr spcFirstLastPara="1" wrap="square" lIns="41900" tIns="41900" rIns="41900" bIns="4190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IN" sz="1100" b="0" i="0" u="none" strike="noStrike" cap="none">
                  <a:solidFill>
                    <a:srgbClr val="000000"/>
                  </a:solidFill>
                  <a:latin typeface="Calibri"/>
                  <a:ea typeface="Calibri"/>
                  <a:cs typeface="Calibri"/>
                  <a:sym typeface="Calibri"/>
                </a:rPr>
                <a:t>Local Teams</a:t>
              </a:r>
              <a:endParaRPr sz="1100" b="0" i="0" u="none" strike="noStrike" cap="none">
                <a:solidFill>
                  <a:srgbClr val="000000"/>
                </a:solidFill>
                <a:latin typeface="Calibri"/>
                <a:ea typeface="Calibri"/>
                <a:cs typeface="Calibri"/>
                <a:sym typeface="Calibri"/>
              </a:endParaRPr>
            </a:p>
          </p:txBody>
        </p:sp>
        <p:sp>
          <p:nvSpPr>
            <p:cNvPr id="1336" name="Google Shape;1336;p28"/>
            <p:cNvSpPr/>
            <p:nvPr/>
          </p:nvSpPr>
          <p:spPr>
            <a:xfrm>
              <a:off x="6621065" y="1414105"/>
              <a:ext cx="601662" cy="601662"/>
            </a:xfrm>
            <a:prstGeom prst="ellipse">
              <a:avLst/>
            </a:prstGeom>
            <a:blipFill rotWithShape="1">
              <a:blip r:embed="rId9">
                <a:alphaModFix/>
              </a:blip>
              <a:stretch>
                <a:fillRect/>
              </a:stretch>
            </a:blipFill>
            <a:ln w="25400" cap="flat" cmpd="sng">
              <a:solidFill>
                <a:srgbClr val="3A66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8"/>
            <p:cNvSpPr/>
            <p:nvPr/>
          </p:nvSpPr>
          <p:spPr>
            <a:xfrm>
              <a:off x="7222728" y="1412601"/>
              <a:ext cx="902493" cy="6016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8"/>
            <p:cNvSpPr txBox="1"/>
            <p:nvPr/>
          </p:nvSpPr>
          <p:spPr>
            <a:xfrm>
              <a:off x="7222728" y="1412601"/>
              <a:ext cx="902493" cy="601662"/>
            </a:xfrm>
            <a:prstGeom prst="rect">
              <a:avLst/>
            </a:prstGeom>
            <a:noFill/>
            <a:ln>
              <a:noFill/>
            </a:ln>
          </p:spPr>
          <p:txBody>
            <a:bodyPr spcFirstLastPara="1" wrap="square" lIns="41900" tIns="41900" rIns="41900" bIns="4190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IN" sz="1100" b="0" i="0" u="none" strike="noStrike" cap="none">
                  <a:solidFill>
                    <a:srgbClr val="000000"/>
                  </a:solidFill>
                  <a:latin typeface="Calibri"/>
                  <a:ea typeface="Calibri"/>
                  <a:cs typeface="Calibri"/>
                  <a:sym typeface="Calibri"/>
                </a:rPr>
                <a:t>Other WP Teams</a:t>
              </a:r>
              <a:endParaRPr sz="1100" b="0" i="0" u="none" strike="noStrike" cap="none">
                <a:solidFill>
                  <a:srgbClr val="000000"/>
                </a:solidFill>
                <a:latin typeface="Calibri"/>
                <a:ea typeface="Calibri"/>
                <a:cs typeface="Calibri"/>
                <a:sym typeface="Calibri"/>
              </a:endParaRPr>
            </a:p>
          </p:txBody>
        </p:sp>
      </p:grpSp>
      <p:sp>
        <p:nvSpPr>
          <p:cNvPr id="1339" name="Google Shape;1339;p28"/>
          <p:cNvSpPr txBox="1"/>
          <p:nvPr/>
        </p:nvSpPr>
        <p:spPr>
          <a:xfrm>
            <a:off x="9366750" y="5127075"/>
            <a:ext cx="2278800" cy="16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340" name="Google Shape;1340;p28"/>
          <p:cNvSpPr/>
          <p:nvPr/>
        </p:nvSpPr>
        <p:spPr>
          <a:xfrm>
            <a:off x="9366750" y="5127075"/>
            <a:ext cx="361500" cy="339600"/>
          </a:xfrm>
          <a:prstGeom prst="ellipse">
            <a:avLst/>
          </a:prstGeom>
          <a:blipFill rotWithShape="1">
            <a:blip r:embed="rId8">
              <a:alphaModFix/>
            </a:blip>
            <a:stretch>
              <a:fillRect/>
            </a:stretch>
          </a:blipFill>
          <a:ln w="25400" cap="flat" cmpd="sng">
            <a:solidFill>
              <a:srgbClr val="3A66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8"/>
          <p:cNvSpPr/>
          <p:nvPr/>
        </p:nvSpPr>
        <p:spPr>
          <a:xfrm>
            <a:off x="9366749" y="5523372"/>
            <a:ext cx="361500" cy="339600"/>
          </a:xfrm>
          <a:prstGeom prst="ellipse">
            <a:avLst/>
          </a:prstGeom>
          <a:blipFill rotWithShape="1">
            <a:blip r:embed="rId9">
              <a:alphaModFix/>
            </a:blip>
            <a:stretch>
              <a:fillRect/>
            </a:stretch>
          </a:blipFill>
          <a:ln w="25400" cap="flat" cmpd="sng">
            <a:solidFill>
              <a:srgbClr val="3A66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8"/>
          <p:cNvSpPr/>
          <p:nvPr/>
        </p:nvSpPr>
        <p:spPr>
          <a:xfrm>
            <a:off x="9366750" y="5919675"/>
            <a:ext cx="361500" cy="339600"/>
          </a:xfrm>
          <a:prstGeom prst="ellipse">
            <a:avLst/>
          </a:prstGeom>
          <a:blipFill rotWithShape="1">
            <a:blip r:embed="rId7">
              <a:alphaModFix/>
            </a:blip>
            <a:stretch>
              <a:fillRect/>
            </a:stretch>
          </a:blipFill>
          <a:ln w="25400" cap="flat" cmpd="sng">
            <a:solidFill>
              <a:srgbClr val="3A66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8"/>
          <p:cNvSpPr/>
          <p:nvPr/>
        </p:nvSpPr>
        <p:spPr>
          <a:xfrm>
            <a:off x="9366748" y="6315972"/>
            <a:ext cx="361500" cy="339600"/>
          </a:xfrm>
          <a:prstGeom prst="ellipse">
            <a:avLst/>
          </a:prstGeom>
          <a:blipFill rotWithShape="1">
            <a:blip r:embed="rId10">
              <a:alphaModFix/>
            </a:blip>
            <a:stretch>
              <a:fillRect/>
            </a:stretch>
          </a:blipFill>
          <a:ln w="25400" cap="flat" cmpd="sng">
            <a:solidFill>
              <a:srgbClr val="3A66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8"/>
          <p:cNvSpPr txBox="1"/>
          <p:nvPr/>
        </p:nvSpPr>
        <p:spPr>
          <a:xfrm>
            <a:off x="9728250" y="5083150"/>
            <a:ext cx="2376600" cy="16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IN" sz="1300">
                <a:solidFill>
                  <a:schemeClr val="dk1"/>
                </a:solidFill>
                <a:latin typeface="Calibri"/>
                <a:ea typeface="Calibri"/>
                <a:cs typeface="Calibri"/>
                <a:sym typeface="Calibri"/>
              </a:rPr>
              <a:t>Data dashboards being shared</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r>
              <a:rPr lang="en-IN" sz="1300">
                <a:solidFill>
                  <a:schemeClr val="dk1"/>
                </a:solidFill>
                <a:latin typeface="Calibri"/>
                <a:ea typeface="Calibri"/>
                <a:cs typeface="Calibri"/>
                <a:sym typeface="Calibri"/>
              </a:rPr>
              <a:t>Data files being shared</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IN" sz="1300">
                <a:solidFill>
                  <a:schemeClr val="dk1"/>
                </a:solidFill>
                <a:latin typeface="Calibri"/>
                <a:ea typeface="Calibri"/>
                <a:cs typeface="Calibri"/>
                <a:sym typeface="Calibri"/>
              </a:rPr>
              <a:t>Computation and analysis underway</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en-IN" sz="1300">
                <a:solidFill>
                  <a:schemeClr val="dk1"/>
                </a:solidFill>
                <a:latin typeface="Calibri"/>
                <a:ea typeface="Calibri"/>
                <a:cs typeface="Calibri"/>
                <a:sym typeface="Calibri"/>
              </a:rPr>
              <a:t>Reporting TBD</a:t>
            </a:r>
            <a:endParaRPr sz="1300">
              <a:solidFill>
                <a:schemeClr val="dk1"/>
              </a:solidFill>
              <a:latin typeface="Calibri"/>
              <a:ea typeface="Calibri"/>
              <a:cs typeface="Calibri"/>
              <a:sym typeface="Calibri"/>
            </a:endParaRPr>
          </a:p>
        </p:txBody>
      </p:sp>
      <p:sp>
        <p:nvSpPr>
          <p:cNvPr id="1345" name="Google Shape;1345;p28"/>
          <p:cNvSpPr/>
          <p:nvPr/>
        </p:nvSpPr>
        <p:spPr>
          <a:xfrm>
            <a:off x="5342620" y="971468"/>
            <a:ext cx="601800" cy="601800"/>
          </a:xfrm>
          <a:prstGeom prst="ellipse">
            <a:avLst/>
          </a:prstGeom>
          <a:blipFill rotWithShape="1">
            <a:blip r:embed="rId10">
              <a:alphaModFix/>
            </a:blip>
            <a:stretch>
              <a:fillRect/>
            </a:stretch>
          </a:blipFill>
          <a:ln w="25400" cap="flat" cmpd="sng">
            <a:solidFill>
              <a:srgbClr val="3A66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8"/>
          <p:cNvSpPr/>
          <p:nvPr/>
        </p:nvSpPr>
        <p:spPr>
          <a:xfrm>
            <a:off x="7327864" y="1764018"/>
            <a:ext cx="601800" cy="601800"/>
          </a:xfrm>
          <a:prstGeom prst="ellipse">
            <a:avLst/>
          </a:prstGeom>
          <a:blipFill rotWithShape="1">
            <a:blip r:embed="rId9">
              <a:alphaModFix/>
            </a:blip>
            <a:stretch>
              <a:fillRect/>
            </a:stretch>
          </a:blipFill>
          <a:ln w="25400" cap="flat" cmpd="sng">
            <a:solidFill>
              <a:srgbClr val="3A66B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2" name="Rettangolo 1">
            <a:extLst>
              <a:ext uri="{FF2B5EF4-FFF2-40B4-BE49-F238E27FC236}">
                <a16:creationId xmlns:a16="http://schemas.microsoft.com/office/drawing/2014/main" id="{E7808BC4-9D22-4BE0-B1B2-FDFACFDBAC8B}"/>
              </a:ext>
            </a:extLst>
          </p:cNvPr>
          <p:cNvSpPr/>
          <p:nvPr/>
        </p:nvSpPr>
        <p:spPr>
          <a:xfrm>
            <a:off x="-1" y="0"/>
            <a:ext cx="3071973" cy="6858000"/>
          </a:xfrm>
          <a:prstGeom prst="rect">
            <a:avLst/>
          </a:prstGeom>
          <a:gradFill>
            <a:gsLst>
              <a:gs pos="0">
                <a:srgbClr val="D4E5F5"/>
              </a:gs>
              <a:gs pos="100000">
                <a:srgbClr val="70A4D5"/>
              </a:gs>
            </a:gsLst>
            <a:lin ang="5400012"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48" name="Google Shape;1148;g3705e080ab5_0_5"/>
          <p:cNvSpPr txBox="1">
            <a:spLocks noGrp="1"/>
          </p:cNvSpPr>
          <p:nvPr>
            <p:ph type="ctrTitle"/>
          </p:nvPr>
        </p:nvSpPr>
        <p:spPr>
          <a:xfrm>
            <a:off x="184190" y="1780691"/>
            <a:ext cx="2703589" cy="1037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000"/>
              <a:buNone/>
            </a:pPr>
            <a:r>
              <a:rPr lang="en-IN" sz="3200" b="1" dirty="0">
                <a:solidFill>
                  <a:schemeClr val="bg1"/>
                </a:solidFill>
              </a:rPr>
              <a:t>Session organization</a:t>
            </a:r>
          </a:p>
        </p:txBody>
      </p:sp>
      <p:sp>
        <p:nvSpPr>
          <p:cNvPr id="1149" name="Google Shape;1149;g3705e080ab5_0_5"/>
          <p:cNvSpPr txBox="1">
            <a:spLocks noGrp="1"/>
          </p:cNvSpPr>
          <p:nvPr>
            <p:ph type="subTitle" idx="1"/>
          </p:nvPr>
        </p:nvSpPr>
        <p:spPr>
          <a:xfrm>
            <a:off x="3359650" y="1162776"/>
            <a:ext cx="8648160" cy="5083912"/>
          </a:xfrm>
          <a:prstGeom prst="rect">
            <a:avLst/>
          </a:prstGeom>
          <a:noFill/>
          <a:ln>
            <a:noFill/>
          </a:ln>
        </p:spPr>
        <p:txBody>
          <a:bodyPr spcFirstLastPara="1" wrap="square" lIns="91425" tIns="45700" rIns="91425" bIns="45700" anchor="t" anchorCtr="0">
            <a:noAutofit/>
          </a:bodyPr>
          <a:lstStyle/>
          <a:p>
            <a:pPr lvl="0" indent="-342900" algn="l">
              <a:lnSpc>
                <a:spcPct val="150000"/>
              </a:lnSpc>
              <a:spcBef>
                <a:spcPts val="2000"/>
              </a:spcBef>
              <a:buSzPts val="1800"/>
              <a:buChar char="●"/>
            </a:pPr>
            <a:r>
              <a:rPr lang="en-US" sz="1800" dirty="0"/>
              <a:t>12:00- 12:15 - Presentation of situation and on-going activity, our plan, timeline, involvement of stakeholders, need to identify contact persons - Chair:  Maria Marsella, Francesca Spagnuolo</a:t>
            </a:r>
          </a:p>
          <a:p>
            <a:pPr indent="-342900" algn="l">
              <a:lnSpc>
                <a:spcPct val="150000"/>
              </a:lnSpc>
              <a:spcBef>
                <a:spcPts val="2000"/>
              </a:spcBef>
              <a:buSzPts val="1800"/>
              <a:buFont typeface="Arial"/>
              <a:buChar char="●"/>
            </a:pPr>
            <a:r>
              <a:rPr lang="en-US" sz="1800" dirty="0"/>
              <a:t>12:15 - 12:30 - The economic importance of sustainable ways for the management of excavated materials for the ET (WP9) - Robert Galler</a:t>
            </a:r>
          </a:p>
          <a:p>
            <a:pPr lvl="0" indent="-342900" algn="l">
              <a:lnSpc>
                <a:spcPct val="150000"/>
              </a:lnSpc>
              <a:spcBef>
                <a:spcPts val="2000"/>
              </a:spcBef>
              <a:buSzPts val="1800"/>
              <a:buChar char="●"/>
            </a:pPr>
            <a:r>
              <a:rPr lang="en-US" sz="1800" dirty="0"/>
              <a:t>12:20 -12:40 - Focus on D9.2 (Chair - Maria Marsella, ARUP) </a:t>
            </a:r>
          </a:p>
          <a:p>
            <a:pPr lvl="0" indent="-342900" algn="l">
              <a:lnSpc>
                <a:spcPct val="150000"/>
              </a:lnSpc>
              <a:spcBef>
                <a:spcPts val="2000"/>
              </a:spcBef>
              <a:buSzPts val="1800"/>
              <a:buChar char="●"/>
            </a:pPr>
            <a:r>
              <a:rPr lang="en-US" sz="1800" dirty="0"/>
              <a:t>13:00-13:30 - Focus on D9.3 (Chair - Disha Sawant, ARUP) </a:t>
            </a:r>
          </a:p>
          <a:p>
            <a:pPr marL="0" lvl="0" indent="0" algn="just" rtl="0">
              <a:lnSpc>
                <a:spcPct val="150000"/>
              </a:lnSpc>
              <a:spcBef>
                <a:spcPts val="1000"/>
              </a:spcBef>
              <a:spcAft>
                <a:spcPts val="0"/>
              </a:spcAft>
              <a:buSzPts val="770"/>
              <a:buNone/>
            </a:pPr>
            <a:endParaRPr lang="en-IN" sz="1800" dirty="0">
              <a:latin typeface="Calibri" panose="020F0502020204030204" pitchFamily="34" charset="0"/>
              <a:ea typeface="Calibri" panose="020F0502020204030204" pitchFamily="34" charset="0"/>
              <a:cs typeface="Calibri" panose="020F0502020204030204" pitchFamily="34" charset="0"/>
            </a:endParaRPr>
          </a:p>
        </p:txBody>
      </p:sp>
      <p:sp>
        <p:nvSpPr>
          <p:cNvPr id="3" name="CasellaDiTesto 2">
            <a:extLst>
              <a:ext uri="{FF2B5EF4-FFF2-40B4-BE49-F238E27FC236}">
                <a16:creationId xmlns:a16="http://schemas.microsoft.com/office/drawing/2014/main" id="{77A80F82-8341-532B-4159-AD7A27CE674F}"/>
              </a:ext>
            </a:extLst>
          </p:cNvPr>
          <p:cNvSpPr txBox="1"/>
          <p:nvPr/>
        </p:nvSpPr>
        <p:spPr>
          <a:xfrm>
            <a:off x="4078411" y="6550223"/>
            <a:ext cx="6051907" cy="307777"/>
          </a:xfrm>
          <a:prstGeom prst="rect">
            <a:avLst/>
          </a:prstGeom>
          <a:noFill/>
        </p:spPr>
        <p:txBody>
          <a:bodyPr wrap="square">
            <a:spAutoFit/>
          </a:bodyPr>
          <a:lstStyle/>
          <a:p>
            <a:pPr algn="ctr">
              <a:spcAft>
                <a:spcPts val="600"/>
              </a:spcAft>
            </a:pPr>
            <a:r>
              <a:rPr lang="en-US"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ET–PP INFRA-DEV ANNUAL MEETING - 22–24 lug 2025 - Barcelona</a:t>
            </a:r>
          </a:p>
        </p:txBody>
      </p:sp>
      <p:sp>
        <p:nvSpPr>
          <p:cNvPr id="5" name="Google Shape;1164;p27">
            <a:extLst>
              <a:ext uri="{FF2B5EF4-FFF2-40B4-BE49-F238E27FC236}">
                <a16:creationId xmlns:a16="http://schemas.microsoft.com/office/drawing/2014/main" id="{8C6CEA31-2FB5-EEE1-46A6-90CFD6F400D2}"/>
              </a:ext>
            </a:extLst>
          </p:cNvPr>
          <p:cNvSpPr txBox="1"/>
          <p:nvPr/>
        </p:nvSpPr>
        <p:spPr>
          <a:xfrm>
            <a:off x="11248846" y="649355"/>
            <a:ext cx="8559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IN" sz="900" b="1" i="0" u="none" strike="noStrike" cap="none" dirty="0">
                <a:solidFill>
                  <a:schemeClr val="lt1"/>
                </a:solidFill>
                <a:latin typeface="Calibri"/>
                <a:ea typeface="Calibri"/>
                <a:cs typeface="Calibri"/>
                <a:sym typeface="Calibri"/>
              </a:rPr>
              <a:t>WP 9 O THE </a:t>
            </a:r>
            <a:endParaRPr sz="1800" b="1" i="0" u="none" strike="noStrike" cap="none" dirty="0">
              <a:solidFill>
                <a:schemeClr val="dk1"/>
              </a:solidFill>
              <a:latin typeface="Calibri"/>
              <a:ea typeface="Calibri"/>
              <a:cs typeface="Calibri"/>
              <a:sym typeface="Calibri"/>
            </a:endParaRPr>
          </a:p>
        </p:txBody>
      </p:sp>
      <p:pic>
        <p:nvPicPr>
          <p:cNvPr id="6" name="Google Shape;1165;p27">
            <a:extLst>
              <a:ext uri="{FF2B5EF4-FFF2-40B4-BE49-F238E27FC236}">
                <a16:creationId xmlns:a16="http://schemas.microsoft.com/office/drawing/2014/main" id="{FEA90E5C-B3E7-DEB7-51F2-6F3669067112}"/>
              </a:ext>
            </a:extLst>
          </p:cNvPr>
          <p:cNvPicPr preferRelativeResize="0">
            <a:picLocks noChangeAspect="1"/>
          </p:cNvPicPr>
          <p:nvPr/>
        </p:nvPicPr>
        <p:blipFill rotWithShape="1">
          <a:blip r:embed="rId3">
            <a:alphaModFix/>
          </a:blip>
          <a:srcRect l="12768" t="7877" r="13469" b="8138"/>
          <a:stretch/>
        </p:blipFill>
        <p:spPr>
          <a:xfrm>
            <a:off x="10203708" y="91807"/>
            <a:ext cx="822077" cy="519505"/>
          </a:xfrm>
          <a:prstGeom prst="rect">
            <a:avLst/>
          </a:prstGeom>
          <a:noFill/>
          <a:ln>
            <a:noFill/>
          </a:ln>
        </p:spPr>
      </p:pic>
      <p:pic>
        <p:nvPicPr>
          <p:cNvPr id="7" name="Google Shape;1166;p27">
            <a:extLst>
              <a:ext uri="{FF2B5EF4-FFF2-40B4-BE49-F238E27FC236}">
                <a16:creationId xmlns:a16="http://schemas.microsoft.com/office/drawing/2014/main" id="{B58A2214-3885-1533-D4B0-DEAEE0D403EA}"/>
              </a:ext>
            </a:extLst>
          </p:cNvPr>
          <p:cNvPicPr preferRelativeResize="0"/>
          <p:nvPr/>
        </p:nvPicPr>
        <p:blipFill rotWithShape="1">
          <a:blip r:embed="rId4">
            <a:alphaModFix/>
          </a:blip>
          <a:srcRect/>
          <a:stretch/>
        </p:blipFill>
        <p:spPr>
          <a:xfrm>
            <a:off x="10112094" y="727134"/>
            <a:ext cx="1061188" cy="132107"/>
          </a:xfrm>
          <a:prstGeom prst="rect">
            <a:avLst/>
          </a:prstGeom>
          <a:noFill/>
          <a:ln>
            <a:noFill/>
          </a:ln>
        </p:spPr>
      </p:pic>
      <p:pic>
        <p:nvPicPr>
          <p:cNvPr id="9" name="Immagine 8">
            <a:extLst>
              <a:ext uri="{FF2B5EF4-FFF2-40B4-BE49-F238E27FC236}">
                <a16:creationId xmlns:a16="http://schemas.microsoft.com/office/drawing/2014/main" id="{6048BFC6-688F-191D-91FA-78D2467391FB}"/>
              </a:ext>
            </a:extLst>
          </p:cNvPr>
          <p:cNvPicPr>
            <a:picLocks noChangeAspect="1"/>
          </p:cNvPicPr>
          <p:nvPr/>
        </p:nvPicPr>
        <p:blipFill>
          <a:blip r:embed="rId5"/>
          <a:stretch>
            <a:fillRect/>
          </a:stretch>
        </p:blipFill>
        <p:spPr>
          <a:xfrm>
            <a:off x="3071972" y="18468"/>
            <a:ext cx="4470802" cy="764297"/>
          </a:xfrm>
          <a:prstGeom prst="rect">
            <a:avLst/>
          </a:prstGeom>
          <a:solidFill>
            <a:schemeClr val="lt1"/>
          </a:solidFill>
        </p:spPr>
      </p:pic>
      <p:grpSp>
        <p:nvGrpSpPr>
          <p:cNvPr id="14" name="Gruppo 13">
            <a:extLst>
              <a:ext uri="{FF2B5EF4-FFF2-40B4-BE49-F238E27FC236}">
                <a16:creationId xmlns:a16="http://schemas.microsoft.com/office/drawing/2014/main" id="{8F9F61AE-B523-0F37-00D5-A6A7082D456C}"/>
              </a:ext>
            </a:extLst>
          </p:cNvPr>
          <p:cNvGrpSpPr>
            <a:grpSpLocks noChangeAspect="1"/>
          </p:cNvGrpSpPr>
          <p:nvPr/>
        </p:nvGrpSpPr>
        <p:grpSpPr>
          <a:xfrm>
            <a:off x="11206456" y="61150"/>
            <a:ext cx="940680" cy="960266"/>
            <a:chOff x="11113895" y="134645"/>
            <a:chExt cx="940680" cy="960266"/>
          </a:xfrm>
        </p:grpSpPr>
        <p:pic>
          <p:nvPicPr>
            <p:cNvPr id="10" name="Google Shape;1163;p27" descr="ET Preparatory Phase Project">
              <a:extLst>
                <a:ext uri="{FF2B5EF4-FFF2-40B4-BE49-F238E27FC236}">
                  <a16:creationId xmlns:a16="http://schemas.microsoft.com/office/drawing/2014/main" id="{40A3D2DE-8616-B7C0-8C57-85CC9AB9044B}"/>
                </a:ext>
              </a:extLst>
            </p:cNvPr>
            <p:cNvPicPr preferRelativeResize="0"/>
            <p:nvPr/>
          </p:nvPicPr>
          <p:blipFill rotWithShape="1">
            <a:blip r:embed="rId6">
              <a:alphaModFix/>
            </a:blip>
            <a:srcRect/>
            <a:stretch/>
          </p:blipFill>
          <p:spPr>
            <a:xfrm>
              <a:off x="11113895" y="134645"/>
              <a:ext cx="939114" cy="960266"/>
            </a:xfrm>
            <a:prstGeom prst="rect">
              <a:avLst/>
            </a:prstGeom>
            <a:noFill/>
            <a:ln>
              <a:noFill/>
            </a:ln>
          </p:spPr>
        </p:pic>
        <p:sp>
          <p:nvSpPr>
            <p:cNvPr id="11" name="Google Shape;1164;p27">
              <a:extLst>
                <a:ext uri="{FF2B5EF4-FFF2-40B4-BE49-F238E27FC236}">
                  <a16:creationId xmlns:a16="http://schemas.microsoft.com/office/drawing/2014/main" id="{132A0296-1B03-BC81-24E0-8E09B2CD0F33}"/>
                </a:ext>
              </a:extLst>
            </p:cNvPr>
            <p:cNvSpPr txBox="1">
              <a:spLocks noChangeAspect="1"/>
            </p:cNvSpPr>
            <p:nvPr/>
          </p:nvSpPr>
          <p:spPr>
            <a:xfrm>
              <a:off x="11248849" y="649359"/>
              <a:ext cx="805726" cy="2171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IN" sz="900" b="1" i="0" u="none" strike="noStrike" cap="none" dirty="0">
                  <a:solidFill>
                    <a:schemeClr val="lt1"/>
                  </a:solidFill>
                  <a:latin typeface="Calibri"/>
                  <a:ea typeface="Calibri"/>
                  <a:cs typeface="Calibri"/>
                  <a:sym typeface="Calibri"/>
                </a:rPr>
                <a:t>WP 9 OF THE </a:t>
              </a:r>
              <a:endParaRPr sz="1800" b="1" i="0" u="none" strike="noStrike" cap="none" dirty="0">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7">
          <a:extLst>
            <a:ext uri="{FF2B5EF4-FFF2-40B4-BE49-F238E27FC236}">
              <a16:creationId xmlns:a16="http://schemas.microsoft.com/office/drawing/2014/main" id="{A81CE064-DCF2-746F-2BEC-93F24A1C950D}"/>
            </a:ext>
          </a:extLst>
        </p:cNvPr>
        <p:cNvGrpSpPr/>
        <p:nvPr/>
      </p:nvGrpSpPr>
      <p:grpSpPr>
        <a:xfrm>
          <a:off x="0" y="0"/>
          <a:ext cx="0" cy="0"/>
          <a:chOff x="0" y="0"/>
          <a:chExt cx="0" cy="0"/>
        </a:xfrm>
      </p:grpSpPr>
      <p:sp>
        <p:nvSpPr>
          <p:cNvPr id="2" name="Rettangolo 1">
            <a:extLst>
              <a:ext uri="{FF2B5EF4-FFF2-40B4-BE49-F238E27FC236}">
                <a16:creationId xmlns:a16="http://schemas.microsoft.com/office/drawing/2014/main" id="{49B38430-FB5D-3930-3809-7F47144E1118}"/>
              </a:ext>
            </a:extLst>
          </p:cNvPr>
          <p:cNvSpPr/>
          <p:nvPr/>
        </p:nvSpPr>
        <p:spPr>
          <a:xfrm>
            <a:off x="-1" y="0"/>
            <a:ext cx="3071973" cy="6858000"/>
          </a:xfrm>
          <a:prstGeom prst="rect">
            <a:avLst/>
          </a:prstGeom>
          <a:gradFill>
            <a:gsLst>
              <a:gs pos="0">
                <a:srgbClr val="D4E5F5"/>
              </a:gs>
              <a:gs pos="100000">
                <a:srgbClr val="70A4D5"/>
              </a:gs>
            </a:gsLst>
            <a:lin ang="5400012"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48" name="Google Shape;1148;g3705e080ab5_0_5">
            <a:extLst>
              <a:ext uri="{FF2B5EF4-FFF2-40B4-BE49-F238E27FC236}">
                <a16:creationId xmlns:a16="http://schemas.microsoft.com/office/drawing/2014/main" id="{E15141E1-F19E-9FC2-5278-FDBB396CBEA0}"/>
              </a:ext>
            </a:extLst>
          </p:cNvPr>
          <p:cNvSpPr txBox="1">
            <a:spLocks noGrp="1"/>
          </p:cNvSpPr>
          <p:nvPr>
            <p:ph type="ctrTitle"/>
          </p:nvPr>
        </p:nvSpPr>
        <p:spPr>
          <a:xfrm>
            <a:off x="276658" y="1811514"/>
            <a:ext cx="2703589" cy="1037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000"/>
              <a:buNone/>
            </a:pPr>
            <a:r>
              <a:rPr lang="en-IN" sz="3200" b="1" dirty="0">
                <a:solidFill>
                  <a:schemeClr val="bg1"/>
                </a:solidFill>
              </a:rPr>
              <a:t>Overview</a:t>
            </a:r>
          </a:p>
        </p:txBody>
      </p:sp>
      <p:sp>
        <p:nvSpPr>
          <p:cNvPr id="5" name="Google Shape;1155;g3705e080ab5_0_0">
            <a:extLst>
              <a:ext uri="{FF2B5EF4-FFF2-40B4-BE49-F238E27FC236}">
                <a16:creationId xmlns:a16="http://schemas.microsoft.com/office/drawing/2014/main" id="{0F3E6B1B-20FD-BBB4-F2E1-4CE38F9F8211}"/>
              </a:ext>
            </a:extLst>
          </p:cNvPr>
          <p:cNvSpPr txBox="1">
            <a:spLocks noGrp="1"/>
          </p:cNvSpPr>
          <p:nvPr>
            <p:ph type="subTitle" idx="1"/>
          </p:nvPr>
        </p:nvSpPr>
        <p:spPr>
          <a:xfrm>
            <a:off x="3095403" y="1114571"/>
            <a:ext cx="8935837" cy="5467993"/>
          </a:xfrm>
          <a:prstGeom prst="rect">
            <a:avLst/>
          </a:prstGeom>
          <a:noFill/>
          <a:ln>
            <a:noFill/>
          </a:ln>
        </p:spPr>
        <p:txBody>
          <a:bodyPr spcFirstLastPara="1" wrap="square" lIns="91425" tIns="45700" rIns="91425" bIns="45700" anchor="t" anchorCtr="0">
            <a:noAutofit/>
          </a:bodyPr>
          <a:lstStyle/>
          <a:p>
            <a:pPr lvl="0" indent="-335280" algn="l">
              <a:lnSpc>
                <a:spcPct val="115000"/>
              </a:lnSpc>
              <a:spcBef>
                <a:spcPts val="2000"/>
              </a:spcBef>
              <a:buSzPct val="100000"/>
              <a:buChar char="●"/>
            </a:pPr>
            <a:r>
              <a:rPr lang="en-US" sz="1600" dirty="0"/>
              <a:t>Description of the team with relevant expertise - Activity started with EGO and INFN working with ARUP</a:t>
            </a:r>
          </a:p>
          <a:p>
            <a:pPr lvl="0" indent="-335280" algn="l">
              <a:lnSpc>
                <a:spcPct val="115000"/>
              </a:lnSpc>
              <a:spcBef>
                <a:spcPts val="2000"/>
              </a:spcBef>
              <a:buSzPct val="100000"/>
              <a:buChar char="●"/>
            </a:pPr>
            <a:r>
              <a:rPr lang="en-US" sz="1600" dirty="0"/>
              <a:t>The summary in the preliminary sustainability plan revision activity (PSP) outlines the key updates and proposed changes to enhance environmental, social, and economic practices. It focuses on aligning goals with sustainable development principles, improving resource efficiency, and fostering stakeholder collaboration for long-term impact.</a:t>
            </a:r>
          </a:p>
          <a:p>
            <a:pPr lvl="0" indent="-335280" algn="l">
              <a:lnSpc>
                <a:spcPct val="115000"/>
              </a:lnSpc>
              <a:spcBef>
                <a:spcPts val="2000"/>
              </a:spcBef>
              <a:buSzPct val="100000"/>
              <a:buChar char="●"/>
            </a:pPr>
            <a:r>
              <a:rPr lang="en-US" sz="1600" dirty="0"/>
              <a:t>Description and schedule for D9.2, D9.3 and D9.1 (possibly revised content)</a:t>
            </a:r>
          </a:p>
          <a:p>
            <a:pPr indent="-335280" algn="l">
              <a:lnSpc>
                <a:spcPct val="115000"/>
              </a:lnSpc>
              <a:spcBef>
                <a:spcPts val="2000"/>
              </a:spcBef>
              <a:buSzPct val="100000"/>
              <a:buFont typeface="Arial"/>
              <a:buChar char="●"/>
            </a:pPr>
            <a:r>
              <a:rPr lang="en-US" sz="1600" dirty="0"/>
              <a:t>Stakeholder Involvements – proposed approach</a:t>
            </a:r>
          </a:p>
          <a:p>
            <a:pPr indent="-335280" algn="l">
              <a:lnSpc>
                <a:spcPct val="115000"/>
              </a:lnSpc>
              <a:spcBef>
                <a:spcPts val="2000"/>
              </a:spcBef>
              <a:buSzPct val="100000"/>
              <a:buFont typeface="Arial"/>
              <a:buChar char="●"/>
            </a:pPr>
            <a:r>
              <a:rPr lang="en-US" sz="1600" dirty="0"/>
              <a:t>Meeting in CERN 4-5 sept  and Workshop in February  2026 in Roma</a:t>
            </a:r>
          </a:p>
          <a:p>
            <a:pPr indent="-335280" algn="l">
              <a:lnSpc>
                <a:spcPct val="115000"/>
              </a:lnSpc>
              <a:spcBef>
                <a:spcPts val="2000"/>
              </a:spcBef>
              <a:buSzPct val="100000"/>
              <a:buFont typeface="Arial"/>
              <a:buChar char="●"/>
            </a:pPr>
            <a:r>
              <a:rPr lang="en-US" sz="1600" dirty="0"/>
              <a:t>Task 2. 3 Excavation strategy will propose a separate document more quantitative and a general strategy in D9.2  (to be discussed with Galler)</a:t>
            </a:r>
          </a:p>
          <a:p>
            <a:pPr lvl="0" indent="-335280" algn="l">
              <a:lnSpc>
                <a:spcPct val="115000"/>
              </a:lnSpc>
              <a:spcBef>
                <a:spcPts val="2000"/>
              </a:spcBef>
              <a:buSzPct val="100000"/>
              <a:buChar char="●"/>
            </a:pPr>
            <a:endParaRPr lang="en-US" sz="1600" dirty="0"/>
          </a:p>
        </p:txBody>
      </p:sp>
      <p:sp>
        <p:nvSpPr>
          <p:cNvPr id="6" name="CasellaDiTesto 5">
            <a:extLst>
              <a:ext uri="{FF2B5EF4-FFF2-40B4-BE49-F238E27FC236}">
                <a16:creationId xmlns:a16="http://schemas.microsoft.com/office/drawing/2014/main" id="{3C7E7B7C-FD8C-3EF4-B11E-638AD185ABD1}"/>
              </a:ext>
            </a:extLst>
          </p:cNvPr>
          <p:cNvSpPr txBox="1"/>
          <p:nvPr/>
        </p:nvSpPr>
        <p:spPr>
          <a:xfrm>
            <a:off x="4078411" y="6550223"/>
            <a:ext cx="6051907" cy="307777"/>
          </a:xfrm>
          <a:prstGeom prst="rect">
            <a:avLst/>
          </a:prstGeom>
          <a:noFill/>
        </p:spPr>
        <p:txBody>
          <a:bodyPr wrap="square">
            <a:spAutoFit/>
          </a:bodyPr>
          <a:lstStyle/>
          <a:p>
            <a:pPr algn="ctr">
              <a:spcAft>
                <a:spcPts val="600"/>
              </a:spcAft>
            </a:pPr>
            <a:r>
              <a:rPr lang="en-US"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ET–PP INFRA-DEV ANNUAL MEETING - 22–24 lug 2025 - Barcelona</a:t>
            </a:r>
          </a:p>
        </p:txBody>
      </p:sp>
      <p:sp>
        <p:nvSpPr>
          <p:cNvPr id="8" name="CasellaDiTesto 7">
            <a:extLst>
              <a:ext uri="{FF2B5EF4-FFF2-40B4-BE49-F238E27FC236}">
                <a16:creationId xmlns:a16="http://schemas.microsoft.com/office/drawing/2014/main" id="{C43929BD-BE28-1AE2-FDC5-3E33D2111924}"/>
              </a:ext>
            </a:extLst>
          </p:cNvPr>
          <p:cNvSpPr txBox="1"/>
          <p:nvPr/>
        </p:nvSpPr>
        <p:spPr>
          <a:xfrm>
            <a:off x="276658" y="3103483"/>
            <a:ext cx="2065850" cy="738664"/>
          </a:xfrm>
          <a:prstGeom prst="rect">
            <a:avLst/>
          </a:prstGeom>
          <a:noFill/>
        </p:spPr>
        <p:txBody>
          <a:bodyPr wrap="square">
            <a:spAutoFit/>
          </a:bodyPr>
          <a:lstStyle/>
          <a:p>
            <a:r>
              <a:rPr lang="en-IN" sz="1400" dirty="0">
                <a:solidFill>
                  <a:srgbClr val="FF0000"/>
                </a:solidFill>
              </a:rPr>
              <a:t>(plus details in following slide) for the general session</a:t>
            </a:r>
            <a:endParaRPr lang="it-IT" dirty="0">
              <a:solidFill>
                <a:srgbClr val="FF0000"/>
              </a:solidFill>
            </a:endParaRPr>
          </a:p>
        </p:txBody>
      </p:sp>
      <p:pic>
        <p:nvPicPr>
          <p:cNvPr id="9" name="Google Shape;1165;p27">
            <a:extLst>
              <a:ext uri="{FF2B5EF4-FFF2-40B4-BE49-F238E27FC236}">
                <a16:creationId xmlns:a16="http://schemas.microsoft.com/office/drawing/2014/main" id="{50A1A839-E86D-7689-566A-C102039C5A0D}"/>
              </a:ext>
            </a:extLst>
          </p:cNvPr>
          <p:cNvPicPr preferRelativeResize="0">
            <a:picLocks noChangeAspect="1"/>
          </p:cNvPicPr>
          <p:nvPr/>
        </p:nvPicPr>
        <p:blipFill rotWithShape="1">
          <a:blip r:embed="rId3">
            <a:alphaModFix/>
          </a:blip>
          <a:srcRect l="12768" t="7877" r="13469" b="8138"/>
          <a:stretch/>
        </p:blipFill>
        <p:spPr>
          <a:xfrm>
            <a:off x="10203708" y="91807"/>
            <a:ext cx="822077" cy="519505"/>
          </a:xfrm>
          <a:prstGeom prst="rect">
            <a:avLst/>
          </a:prstGeom>
          <a:noFill/>
          <a:ln>
            <a:noFill/>
          </a:ln>
        </p:spPr>
      </p:pic>
      <p:pic>
        <p:nvPicPr>
          <p:cNvPr id="10" name="Google Shape;1166;p27">
            <a:extLst>
              <a:ext uri="{FF2B5EF4-FFF2-40B4-BE49-F238E27FC236}">
                <a16:creationId xmlns:a16="http://schemas.microsoft.com/office/drawing/2014/main" id="{97DBEBE5-A4C2-1AB0-77F5-3080DE9D14CD}"/>
              </a:ext>
            </a:extLst>
          </p:cNvPr>
          <p:cNvPicPr preferRelativeResize="0"/>
          <p:nvPr/>
        </p:nvPicPr>
        <p:blipFill rotWithShape="1">
          <a:blip r:embed="rId4">
            <a:alphaModFix/>
          </a:blip>
          <a:srcRect/>
          <a:stretch/>
        </p:blipFill>
        <p:spPr>
          <a:xfrm>
            <a:off x="10112094" y="727134"/>
            <a:ext cx="1061188" cy="132107"/>
          </a:xfrm>
          <a:prstGeom prst="rect">
            <a:avLst/>
          </a:prstGeom>
          <a:noFill/>
          <a:ln>
            <a:noFill/>
          </a:ln>
        </p:spPr>
      </p:pic>
      <p:pic>
        <p:nvPicPr>
          <p:cNvPr id="11" name="Immagine 10">
            <a:extLst>
              <a:ext uri="{FF2B5EF4-FFF2-40B4-BE49-F238E27FC236}">
                <a16:creationId xmlns:a16="http://schemas.microsoft.com/office/drawing/2014/main" id="{E77EAFC7-C9E5-E0B3-90EE-8E70B0F7B272}"/>
              </a:ext>
            </a:extLst>
          </p:cNvPr>
          <p:cNvPicPr>
            <a:picLocks noChangeAspect="1"/>
          </p:cNvPicPr>
          <p:nvPr/>
        </p:nvPicPr>
        <p:blipFill>
          <a:blip r:embed="rId5"/>
          <a:stretch>
            <a:fillRect/>
          </a:stretch>
        </p:blipFill>
        <p:spPr>
          <a:xfrm>
            <a:off x="3071972" y="24563"/>
            <a:ext cx="4470802" cy="764297"/>
          </a:xfrm>
          <a:prstGeom prst="rect">
            <a:avLst/>
          </a:prstGeom>
        </p:spPr>
      </p:pic>
      <p:grpSp>
        <p:nvGrpSpPr>
          <p:cNvPr id="12" name="Gruppo 11">
            <a:extLst>
              <a:ext uri="{FF2B5EF4-FFF2-40B4-BE49-F238E27FC236}">
                <a16:creationId xmlns:a16="http://schemas.microsoft.com/office/drawing/2014/main" id="{909B3BA0-E198-2306-C84E-315DF6BCFB70}"/>
              </a:ext>
            </a:extLst>
          </p:cNvPr>
          <p:cNvGrpSpPr>
            <a:grpSpLocks noChangeAspect="1"/>
          </p:cNvGrpSpPr>
          <p:nvPr/>
        </p:nvGrpSpPr>
        <p:grpSpPr>
          <a:xfrm>
            <a:off x="11206456" y="61150"/>
            <a:ext cx="940680" cy="960266"/>
            <a:chOff x="11113895" y="134645"/>
            <a:chExt cx="940680" cy="960266"/>
          </a:xfrm>
        </p:grpSpPr>
        <p:pic>
          <p:nvPicPr>
            <p:cNvPr id="13" name="Google Shape;1163;p27" descr="ET Preparatory Phase Project">
              <a:extLst>
                <a:ext uri="{FF2B5EF4-FFF2-40B4-BE49-F238E27FC236}">
                  <a16:creationId xmlns:a16="http://schemas.microsoft.com/office/drawing/2014/main" id="{E3340EC0-4B3E-82C8-397C-5B8E1F2DF626}"/>
                </a:ext>
              </a:extLst>
            </p:cNvPr>
            <p:cNvPicPr preferRelativeResize="0"/>
            <p:nvPr/>
          </p:nvPicPr>
          <p:blipFill rotWithShape="1">
            <a:blip r:embed="rId6">
              <a:alphaModFix/>
            </a:blip>
            <a:srcRect/>
            <a:stretch/>
          </p:blipFill>
          <p:spPr>
            <a:xfrm>
              <a:off x="11113895" y="134645"/>
              <a:ext cx="939114" cy="960266"/>
            </a:xfrm>
            <a:prstGeom prst="rect">
              <a:avLst/>
            </a:prstGeom>
            <a:noFill/>
            <a:ln>
              <a:noFill/>
            </a:ln>
          </p:spPr>
        </p:pic>
        <p:sp>
          <p:nvSpPr>
            <p:cNvPr id="14" name="Google Shape;1164;p27">
              <a:extLst>
                <a:ext uri="{FF2B5EF4-FFF2-40B4-BE49-F238E27FC236}">
                  <a16:creationId xmlns:a16="http://schemas.microsoft.com/office/drawing/2014/main" id="{EB6FF7CA-95CA-36DC-B3FA-1BD60CD98C22}"/>
                </a:ext>
              </a:extLst>
            </p:cNvPr>
            <p:cNvSpPr txBox="1">
              <a:spLocks noChangeAspect="1"/>
            </p:cNvSpPr>
            <p:nvPr/>
          </p:nvSpPr>
          <p:spPr>
            <a:xfrm>
              <a:off x="11248849" y="649359"/>
              <a:ext cx="805726" cy="2171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IN" sz="900" b="1" i="0" u="none" strike="noStrike" cap="none" dirty="0">
                  <a:solidFill>
                    <a:schemeClr val="lt1"/>
                  </a:solidFill>
                  <a:latin typeface="Calibri"/>
                  <a:ea typeface="Calibri"/>
                  <a:cs typeface="Calibri"/>
                  <a:sym typeface="Calibri"/>
                </a:rPr>
                <a:t>WP 9 OF THE </a:t>
              </a:r>
              <a:endParaRPr sz="1800" b="1" i="0" u="none" strike="noStrike" cap="none"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43293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pic>
        <p:nvPicPr>
          <p:cNvPr id="1190" name="Google Shape;1190;p1" descr="ET Preparatory Phase Project"/>
          <p:cNvPicPr preferRelativeResize="0"/>
          <p:nvPr/>
        </p:nvPicPr>
        <p:blipFill rotWithShape="1">
          <a:blip r:embed="rId3">
            <a:alphaModFix/>
          </a:blip>
          <a:srcRect/>
          <a:stretch/>
        </p:blipFill>
        <p:spPr>
          <a:xfrm>
            <a:off x="11113895" y="134645"/>
            <a:ext cx="939114" cy="960266"/>
          </a:xfrm>
          <a:prstGeom prst="rect">
            <a:avLst/>
          </a:prstGeom>
          <a:noFill/>
          <a:ln>
            <a:noFill/>
          </a:ln>
        </p:spPr>
      </p:pic>
      <p:sp>
        <p:nvSpPr>
          <p:cNvPr id="1191" name="Google Shape;1191;p1"/>
          <p:cNvSpPr txBox="1"/>
          <p:nvPr/>
        </p:nvSpPr>
        <p:spPr>
          <a:xfrm>
            <a:off x="11248846" y="649355"/>
            <a:ext cx="855922"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IN" sz="900" b="1" i="0" u="none" strike="noStrike" cap="none">
                <a:solidFill>
                  <a:schemeClr val="lt1"/>
                </a:solidFill>
                <a:latin typeface="Calibri"/>
                <a:ea typeface="Calibri"/>
                <a:cs typeface="Calibri"/>
                <a:sym typeface="Calibri"/>
              </a:rPr>
              <a:t>WP 9 OF THE </a:t>
            </a:r>
            <a:endParaRPr sz="1800" b="1" i="0" u="none" strike="noStrike" cap="none">
              <a:solidFill>
                <a:schemeClr val="dk1"/>
              </a:solidFill>
              <a:latin typeface="Calibri"/>
              <a:ea typeface="Calibri"/>
              <a:cs typeface="Calibri"/>
              <a:sym typeface="Calibri"/>
            </a:endParaRPr>
          </a:p>
        </p:txBody>
      </p:sp>
      <p:pic>
        <p:nvPicPr>
          <p:cNvPr id="1192" name="Google Shape;1192;p1"/>
          <p:cNvPicPr preferRelativeResize="0"/>
          <p:nvPr/>
        </p:nvPicPr>
        <p:blipFill rotWithShape="1">
          <a:blip r:embed="rId4">
            <a:alphaModFix/>
          </a:blip>
          <a:srcRect l="12767" t="7874" r="13471" b="8139"/>
          <a:stretch/>
        </p:blipFill>
        <p:spPr>
          <a:xfrm>
            <a:off x="11142990" y="1317351"/>
            <a:ext cx="913419" cy="577228"/>
          </a:xfrm>
          <a:prstGeom prst="rect">
            <a:avLst/>
          </a:prstGeom>
          <a:noFill/>
          <a:ln>
            <a:noFill/>
          </a:ln>
        </p:spPr>
      </p:pic>
      <p:pic>
        <p:nvPicPr>
          <p:cNvPr id="1193" name="Google Shape;1193;p1"/>
          <p:cNvPicPr preferRelativeResize="0"/>
          <p:nvPr/>
        </p:nvPicPr>
        <p:blipFill rotWithShape="1">
          <a:blip r:embed="rId5">
            <a:alphaModFix/>
          </a:blip>
          <a:srcRect/>
          <a:stretch/>
        </p:blipFill>
        <p:spPr>
          <a:xfrm>
            <a:off x="11248846" y="2471567"/>
            <a:ext cx="844358" cy="224290"/>
          </a:xfrm>
          <a:prstGeom prst="rect">
            <a:avLst/>
          </a:prstGeom>
          <a:noFill/>
          <a:ln>
            <a:noFill/>
          </a:ln>
        </p:spPr>
      </p:pic>
      <p:pic>
        <p:nvPicPr>
          <p:cNvPr id="1194" name="Google Shape;1194;p1"/>
          <p:cNvPicPr preferRelativeResize="0"/>
          <p:nvPr/>
        </p:nvPicPr>
        <p:blipFill rotWithShape="1">
          <a:blip r:embed="rId6">
            <a:alphaModFix/>
          </a:blip>
          <a:srcRect/>
          <a:stretch/>
        </p:blipFill>
        <p:spPr>
          <a:xfrm>
            <a:off x="11043580" y="2117019"/>
            <a:ext cx="1061188" cy="132107"/>
          </a:xfrm>
          <a:prstGeom prst="rect">
            <a:avLst/>
          </a:prstGeom>
          <a:noFill/>
          <a:ln>
            <a:noFill/>
          </a:ln>
        </p:spPr>
      </p:pic>
      <p:sp>
        <p:nvSpPr>
          <p:cNvPr id="1195" name="Google Shape;1195;p1"/>
          <p:cNvSpPr txBox="1"/>
          <p:nvPr/>
        </p:nvSpPr>
        <p:spPr>
          <a:xfrm>
            <a:off x="135591" y="252905"/>
            <a:ext cx="8215200" cy="792900"/>
          </a:xfrm>
          <a:prstGeom prst="rect">
            <a:avLst/>
          </a:prstGeom>
          <a:noFill/>
          <a:ln>
            <a:noFill/>
          </a:ln>
        </p:spPr>
        <p:txBody>
          <a:bodyPr spcFirstLastPara="1" wrap="square" lIns="45700" tIns="45700" rIns="45700" bIns="45700" anchor="ctr" anchorCtr="0">
            <a:normAutofit/>
          </a:bodyPr>
          <a:lstStyle/>
          <a:p>
            <a:pPr marL="0" marR="0" lvl="0" indent="0" algn="l" rtl="0">
              <a:lnSpc>
                <a:spcPct val="110000"/>
              </a:lnSpc>
              <a:spcBef>
                <a:spcPts val="0"/>
              </a:spcBef>
              <a:spcAft>
                <a:spcPts val="0"/>
              </a:spcAft>
              <a:buClr>
                <a:srgbClr val="000000"/>
              </a:buClr>
              <a:buSzPts val="6000"/>
              <a:buFont typeface="Calibri"/>
              <a:buNone/>
            </a:pPr>
            <a:r>
              <a:rPr lang="en-IN" sz="2000" b="1" i="0" u="none" strike="noStrike" cap="none">
                <a:solidFill>
                  <a:schemeClr val="accent1"/>
                </a:solidFill>
                <a:latin typeface="Calibri"/>
                <a:ea typeface="Calibri"/>
                <a:cs typeface="Calibri"/>
                <a:sym typeface="Calibri"/>
              </a:rPr>
              <a:t>WP9: Introduction and objectives</a:t>
            </a:r>
            <a:endParaRPr/>
          </a:p>
        </p:txBody>
      </p:sp>
      <p:sp>
        <p:nvSpPr>
          <p:cNvPr id="1196" name="Google Shape;1196;p1"/>
          <p:cNvSpPr txBox="1"/>
          <p:nvPr/>
        </p:nvSpPr>
        <p:spPr>
          <a:xfrm>
            <a:off x="7683919" y="2109905"/>
            <a:ext cx="3429976" cy="203128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IN" b="1" i="0" u="none" strike="noStrike" cap="none" dirty="0">
                <a:solidFill>
                  <a:srgbClr val="000000"/>
                </a:solidFill>
                <a:latin typeface="Calibri"/>
                <a:ea typeface="Calibri"/>
                <a:cs typeface="Calibri"/>
                <a:sym typeface="Calibri"/>
              </a:rPr>
              <a:t>Develop a strategy for</a:t>
            </a:r>
            <a:r>
              <a:rPr lang="en-IN" b="0" i="0" u="none" strike="noStrike" cap="none" dirty="0">
                <a:solidFill>
                  <a:srgbClr val="000000"/>
                </a:solidFill>
                <a:latin typeface="Calibri"/>
                <a:ea typeface="Calibri"/>
                <a:cs typeface="Calibri"/>
                <a:sym typeface="Calibri"/>
              </a:rPr>
              <a:t> the realization of </a:t>
            </a:r>
            <a:r>
              <a:rPr lang="en-IN" b="1" i="0" u="none" strike="noStrike" cap="none" dirty="0">
                <a:solidFill>
                  <a:srgbClr val="000000"/>
                </a:solidFill>
                <a:latin typeface="Calibri"/>
                <a:ea typeface="Calibri"/>
                <a:cs typeface="Calibri"/>
                <a:sym typeface="Calibri"/>
              </a:rPr>
              <a:t>a Sustainable RI</a:t>
            </a:r>
            <a:r>
              <a:rPr lang="en-IN" b="0" i="0" u="none" strike="noStrike" cap="none" dirty="0">
                <a:solidFill>
                  <a:srgbClr val="000000"/>
                </a:solidFill>
                <a:latin typeface="Calibri"/>
                <a:ea typeface="Calibri"/>
                <a:cs typeface="Calibri"/>
                <a:sym typeface="Calibri"/>
              </a:rPr>
              <a:t>, including:</a:t>
            </a:r>
            <a:endParaRPr dirty="0"/>
          </a:p>
          <a:p>
            <a:pPr marL="0" marR="0" lvl="0" indent="0" algn="l" rtl="0">
              <a:lnSpc>
                <a:spcPct val="100000"/>
              </a:lnSpc>
              <a:spcBef>
                <a:spcPts val="0"/>
              </a:spcBef>
              <a:spcAft>
                <a:spcPts val="0"/>
              </a:spcAft>
              <a:buClr>
                <a:srgbClr val="000000"/>
              </a:buClr>
              <a:buSzPts val="1800"/>
              <a:buFont typeface="Calibri"/>
              <a:buNone/>
            </a:pPr>
            <a:endParaRPr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50"/>
              <a:buFont typeface="Arial"/>
              <a:buChar char="•"/>
            </a:pPr>
            <a:r>
              <a:rPr lang="en-IN" b="0" i="0" u="none" strike="noStrike" cap="none" dirty="0">
                <a:solidFill>
                  <a:srgbClr val="000000"/>
                </a:solidFill>
                <a:latin typeface="Calibri"/>
                <a:ea typeface="Calibri"/>
                <a:cs typeface="Calibri"/>
                <a:sym typeface="Calibri"/>
              </a:rPr>
              <a:t>Study and minimize the carbon footprint of ET, including computing and travel</a:t>
            </a:r>
            <a:endParaRPr dirty="0"/>
          </a:p>
          <a:p>
            <a:pPr marL="285750" marR="0" lvl="0" indent="-285750" algn="l" rtl="0">
              <a:lnSpc>
                <a:spcPct val="100000"/>
              </a:lnSpc>
              <a:spcBef>
                <a:spcPts val="0"/>
              </a:spcBef>
              <a:spcAft>
                <a:spcPts val="0"/>
              </a:spcAft>
              <a:buClr>
                <a:schemeClr val="dk1"/>
              </a:buClr>
              <a:buSzPts val="1650"/>
              <a:buFont typeface="Arial"/>
              <a:buChar char="•"/>
            </a:pPr>
            <a:r>
              <a:rPr lang="en-IN" b="0" i="0" u="none" strike="noStrike" cap="none" dirty="0">
                <a:solidFill>
                  <a:srgbClr val="000000"/>
                </a:solidFill>
                <a:latin typeface="Calibri"/>
                <a:ea typeface="Calibri"/>
                <a:cs typeface="Calibri"/>
                <a:sym typeface="Calibri"/>
              </a:rPr>
              <a:t>Evaluate and minimize the landscape and environmental impact</a:t>
            </a:r>
            <a:endParaRPr dirty="0"/>
          </a:p>
          <a:p>
            <a:pPr marL="285750" marR="0" lvl="0" indent="-285750" algn="l" rtl="0">
              <a:lnSpc>
                <a:spcPct val="100000"/>
              </a:lnSpc>
              <a:spcBef>
                <a:spcPts val="0"/>
              </a:spcBef>
              <a:spcAft>
                <a:spcPts val="0"/>
              </a:spcAft>
              <a:buClr>
                <a:schemeClr val="dk1"/>
              </a:buClr>
              <a:buSzPts val="1650"/>
              <a:buFont typeface="Arial"/>
              <a:buChar char="•"/>
            </a:pPr>
            <a:r>
              <a:rPr lang="en-IN" b="0" i="0" u="none" strike="noStrike" cap="none" dirty="0">
                <a:solidFill>
                  <a:srgbClr val="000000"/>
                </a:solidFill>
                <a:latin typeface="Calibri"/>
                <a:ea typeface="Calibri"/>
                <a:cs typeface="Calibri"/>
                <a:sym typeface="Calibri"/>
              </a:rPr>
              <a:t>Evaluate the contribution of the infrastructure to the UN sustainable goals</a:t>
            </a:r>
            <a:endParaRPr dirty="0"/>
          </a:p>
        </p:txBody>
      </p:sp>
      <p:grpSp>
        <p:nvGrpSpPr>
          <p:cNvPr id="1197" name="Google Shape;1197;p1"/>
          <p:cNvGrpSpPr/>
          <p:nvPr/>
        </p:nvGrpSpPr>
        <p:grpSpPr>
          <a:xfrm>
            <a:off x="211208" y="2009729"/>
            <a:ext cx="3689462" cy="2674926"/>
            <a:chOff x="0" y="90"/>
            <a:chExt cx="3689462" cy="2674926"/>
          </a:xfrm>
        </p:grpSpPr>
        <p:cxnSp>
          <p:nvCxnSpPr>
            <p:cNvPr id="1198" name="Google Shape;1198;p1"/>
            <p:cNvCxnSpPr/>
            <p:nvPr/>
          </p:nvCxnSpPr>
          <p:spPr>
            <a:xfrm>
              <a:off x="0" y="2675016"/>
              <a:ext cx="3689462" cy="0"/>
            </a:xfrm>
            <a:prstGeom prst="straightConnector1">
              <a:avLst/>
            </a:prstGeom>
            <a:noFill/>
            <a:ln w="25400" cap="flat" cmpd="sng">
              <a:solidFill>
                <a:srgbClr val="599BD5"/>
              </a:solidFill>
              <a:prstDash val="solid"/>
              <a:round/>
              <a:headEnd type="none" w="sm" len="sm"/>
              <a:tailEnd type="none" w="sm" len="sm"/>
            </a:ln>
          </p:spPr>
        </p:cxnSp>
        <p:cxnSp>
          <p:nvCxnSpPr>
            <p:cNvPr id="1199" name="Google Shape;1199;p1"/>
            <p:cNvCxnSpPr/>
            <p:nvPr/>
          </p:nvCxnSpPr>
          <p:spPr>
            <a:xfrm>
              <a:off x="0" y="1768993"/>
              <a:ext cx="3689462" cy="0"/>
            </a:xfrm>
            <a:prstGeom prst="straightConnector1">
              <a:avLst/>
            </a:prstGeom>
            <a:noFill/>
            <a:ln w="25400" cap="flat" cmpd="sng">
              <a:solidFill>
                <a:srgbClr val="599BD5"/>
              </a:solidFill>
              <a:prstDash val="solid"/>
              <a:round/>
              <a:headEnd type="none" w="sm" len="sm"/>
              <a:tailEnd type="none" w="sm" len="sm"/>
            </a:ln>
          </p:spPr>
        </p:cxnSp>
        <p:cxnSp>
          <p:nvCxnSpPr>
            <p:cNvPr id="1200" name="Google Shape;1200;p1"/>
            <p:cNvCxnSpPr/>
            <p:nvPr/>
          </p:nvCxnSpPr>
          <p:spPr>
            <a:xfrm>
              <a:off x="0" y="862969"/>
              <a:ext cx="3689462" cy="0"/>
            </a:xfrm>
            <a:prstGeom prst="straightConnector1">
              <a:avLst/>
            </a:prstGeom>
            <a:noFill/>
            <a:ln w="25400" cap="flat" cmpd="sng">
              <a:solidFill>
                <a:srgbClr val="599BD5"/>
              </a:solidFill>
              <a:prstDash val="solid"/>
              <a:round/>
              <a:headEnd type="none" w="sm" len="sm"/>
              <a:tailEnd type="none" w="sm" len="sm"/>
            </a:ln>
          </p:spPr>
        </p:cxnSp>
        <p:sp>
          <p:nvSpPr>
            <p:cNvPr id="1201" name="Google Shape;1201;p1"/>
            <p:cNvSpPr/>
            <p:nvPr/>
          </p:nvSpPr>
          <p:spPr>
            <a:xfrm>
              <a:off x="959260" y="90"/>
              <a:ext cx="2730201" cy="8628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
            <p:cNvSpPr txBox="1"/>
            <p:nvPr/>
          </p:nvSpPr>
          <p:spPr>
            <a:xfrm>
              <a:off x="959260" y="90"/>
              <a:ext cx="2730201" cy="862879"/>
            </a:xfrm>
            <a:prstGeom prst="rect">
              <a:avLst/>
            </a:prstGeom>
            <a:noFill/>
            <a:ln>
              <a:noFill/>
            </a:ln>
          </p:spPr>
          <p:txBody>
            <a:bodyPr spcFirstLastPara="1" wrap="square" lIns="49525" tIns="49525" rIns="49525" bIns="49525" anchor="b" anchorCtr="0">
              <a:noAutofit/>
            </a:bodyPr>
            <a:lstStyle/>
            <a:p>
              <a:pPr marL="0" marR="0" lvl="0" indent="0" algn="l" rtl="0">
                <a:lnSpc>
                  <a:spcPct val="9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sp>
          <p:nvSpPr>
            <p:cNvPr id="1203" name="Google Shape;1203;p1"/>
            <p:cNvSpPr/>
            <p:nvPr/>
          </p:nvSpPr>
          <p:spPr>
            <a:xfrm>
              <a:off x="0" y="90"/>
              <a:ext cx="959260" cy="862879"/>
            </a:xfrm>
            <a:prstGeom prst="round2SameRect">
              <a:avLst>
                <a:gd name="adj1" fmla="val 16670"/>
                <a:gd name="adj2" fmla="val 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
            <p:cNvSpPr txBox="1"/>
            <p:nvPr/>
          </p:nvSpPr>
          <p:spPr>
            <a:xfrm>
              <a:off x="42130" y="42220"/>
              <a:ext cx="875000" cy="820749"/>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IN" sz="2600" b="0" i="0" u="none" strike="noStrike" cap="none">
                  <a:solidFill>
                    <a:schemeClr val="lt1"/>
                  </a:solidFill>
                  <a:latin typeface="Arial"/>
                  <a:ea typeface="Arial"/>
                  <a:cs typeface="Arial"/>
                  <a:sym typeface="Arial"/>
                </a:rPr>
                <a:t>EGO</a:t>
              </a:r>
              <a:endParaRPr sz="2600" b="0" i="0" u="none" strike="noStrike" cap="none">
                <a:solidFill>
                  <a:schemeClr val="lt1"/>
                </a:solidFill>
                <a:latin typeface="Arial"/>
                <a:ea typeface="Arial"/>
                <a:cs typeface="Arial"/>
                <a:sym typeface="Arial"/>
              </a:endParaRPr>
            </a:p>
          </p:txBody>
        </p:sp>
        <p:sp>
          <p:nvSpPr>
            <p:cNvPr id="1205" name="Google Shape;1205;p1"/>
            <p:cNvSpPr/>
            <p:nvPr/>
          </p:nvSpPr>
          <p:spPr>
            <a:xfrm>
              <a:off x="959260" y="906113"/>
              <a:ext cx="2730201" cy="8628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
            <p:cNvSpPr txBox="1"/>
            <p:nvPr/>
          </p:nvSpPr>
          <p:spPr>
            <a:xfrm>
              <a:off x="959260" y="906113"/>
              <a:ext cx="2730201" cy="862879"/>
            </a:xfrm>
            <a:prstGeom prst="rect">
              <a:avLst/>
            </a:prstGeom>
            <a:noFill/>
            <a:ln>
              <a:noFill/>
            </a:ln>
          </p:spPr>
          <p:txBody>
            <a:bodyPr spcFirstLastPara="1" wrap="square" lIns="49525" tIns="49525" rIns="49525" bIns="49525" anchor="b" anchorCtr="0">
              <a:noAutofit/>
            </a:bodyPr>
            <a:lstStyle/>
            <a:p>
              <a:pPr marL="0" marR="0" lvl="0" indent="0" algn="l" rtl="0">
                <a:lnSpc>
                  <a:spcPct val="9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sp>
          <p:nvSpPr>
            <p:cNvPr id="1207" name="Google Shape;1207;p1"/>
            <p:cNvSpPr/>
            <p:nvPr/>
          </p:nvSpPr>
          <p:spPr>
            <a:xfrm>
              <a:off x="0" y="906113"/>
              <a:ext cx="959260" cy="862879"/>
            </a:xfrm>
            <a:prstGeom prst="round2SameRect">
              <a:avLst>
                <a:gd name="adj1" fmla="val 16670"/>
                <a:gd name="adj2" fmla="val 0"/>
              </a:avLst>
            </a:prstGeom>
            <a:solidFill>
              <a:srgbClr val="4CC38C"/>
            </a:solidFill>
            <a:ln w="25400" cap="flat" cmpd="sng">
              <a:solidFill>
                <a:srgbClr val="4CC38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
            <p:cNvSpPr txBox="1"/>
            <p:nvPr/>
          </p:nvSpPr>
          <p:spPr>
            <a:xfrm>
              <a:off x="42130" y="948243"/>
              <a:ext cx="875000" cy="820749"/>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IN" sz="2600" b="0" i="0" u="none" strike="noStrike" cap="none">
                  <a:solidFill>
                    <a:schemeClr val="lt1"/>
                  </a:solidFill>
                  <a:latin typeface="Arial"/>
                  <a:ea typeface="Arial"/>
                  <a:cs typeface="Arial"/>
                  <a:sym typeface="Arial"/>
                </a:rPr>
                <a:t>INFN</a:t>
              </a:r>
              <a:endParaRPr sz="2600" b="0" i="0" u="none" strike="noStrike" cap="none">
                <a:solidFill>
                  <a:schemeClr val="lt1"/>
                </a:solidFill>
                <a:latin typeface="Arial"/>
                <a:ea typeface="Arial"/>
                <a:cs typeface="Arial"/>
                <a:sym typeface="Arial"/>
              </a:endParaRPr>
            </a:p>
          </p:txBody>
        </p:sp>
        <p:sp>
          <p:nvSpPr>
            <p:cNvPr id="1209" name="Google Shape;1209;p1"/>
            <p:cNvSpPr/>
            <p:nvPr/>
          </p:nvSpPr>
          <p:spPr>
            <a:xfrm>
              <a:off x="959260" y="1812137"/>
              <a:ext cx="2730201" cy="8628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
            <p:cNvSpPr/>
            <p:nvPr/>
          </p:nvSpPr>
          <p:spPr>
            <a:xfrm>
              <a:off x="0" y="1812137"/>
              <a:ext cx="959260" cy="862879"/>
            </a:xfrm>
            <a:prstGeom prst="round2SameRect">
              <a:avLst>
                <a:gd name="adj1" fmla="val 16670"/>
                <a:gd name="adj2" fmla="val 0"/>
              </a:avLst>
            </a:prstGeom>
            <a:solidFill>
              <a:srgbClr val="6FAB46"/>
            </a:solidFill>
            <a:ln w="25400" cap="flat" cmpd="sng">
              <a:solidFill>
                <a:srgbClr val="6FAB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
            <p:cNvSpPr txBox="1"/>
            <p:nvPr/>
          </p:nvSpPr>
          <p:spPr>
            <a:xfrm>
              <a:off x="42130" y="1854267"/>
              <a:ext cx="875000" cy="820749"/>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IN" sz="2600" b="0" i="0" u="none" strike="noStrike" cap="none">
                  <a:solidFill>
                    <a:schemeClr val="lt1"/>
                  </a:solidFill>
                  <a:latin typeface="Arial"/>
                  <a:ea typeface="Arial"/>
                  <a:cs typeface="Arial"/>
                  <a:sym typeface="Arial"/>
                </a:rPr>
                <a:t>MUL</a:t>
              </a:r>
              <a:endParaRPr sz="2600" b="0" i="0" u="none" strike="noStrike" cap="none">
                <a:solidFill>
                  <a:schemeClr val="lt1"/>
                </a:solidFill>
                <a:latin typeface="Arial"/>
                <a:ea typeface="Arial"/>
                <a:cs typeface="Arial"/>
                <a:sym typeface="Arial"/>
              </a:endParaRPr>
            </a:p>
          </p:txBody>
        </p:sp>
      </p:grpSp>
      <p:sp>
        <p:nvSpPr>
          <p:cNvPr id="1212" name="Google Shape;1212;p1"/>
          <p:cNvSpPr txBox="1"/>
          <p:nvPr/>
        </p:nvSpPr>
        <p:spPr>
          <a:xfrm>
            <a:off x="1234884" y="2029601"/>
            <a:ext cx="281482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400" b="0" i="0" u="none" strike="noStrike" cap="none" dirty="0">
                <a:solidFill>
                  <a:srgbClr val="000000"/>
                </a:solidFill>
                <a:latin typeface="Calibri"/>
                <a:ea typeface="Calibri"/>
                <a:cs typeface="Calibri"/>
                <a:sym typeface="Calibri"/>
              </a:rPr>
              <a:t>Lead beneficiary and Co-</a:t>
            </a:r>
            <a:r>
              <a:rPr lang="en-IN" sz="1400" b="0" i="0" u="none" strike="noStrike" cap="none" dirty="0" err="1">
                <a:solidFill>
                  <a:srgbClr val="000000"/>
                </a:solidFill>
                <a:latin typeface="Calibri"/>
                <a:ea typeface="Calibri"/>
                <a:cs typeface="Calibri"/>
                <a:sym typeface="Calibri"/>
              </a:rPr>
              <a:t>Cordinator</a:t>
            </a:r>
            <a:r>
              <a:rPr lang="en-IN" sz="1400" b="0" i="0" u="none" strike="noStrike" cap="none" dirty="0">
                <a:solidFill>
                  <a:srgbClr val="000000"/>
                </a:solidFill>
                <a:latin typeface="Calibri"/>
                <a:ea typeface="Calibri"/>
                <a:cs typeface="Calibri"/>
                <a:sym typeface="Calibri"/>
              </a:rPr>
              <a:t> - Responsible for:</a:t>
            </a:r>
            <a:endParaRPr dirty="0"/>
          </a:p>
          <a:p>
            <a:pPr marL="0" marR="0" lvl="0" indent="0" algn="l" rtl="0">
              <a:lnSpc>
                <a:spcPct val="100000"/>
              </a:lnSpc>
              <a:spcBef>
                <a:spcPts val="0"/>
              </a:spcBef>
              <a:spcAft>
                <a:spcPts val="0"/>
              </a:spcAft>
              <a:buNone/>
            </a:pPr>
            <a:r>
              <a:rPr lang="en-IN" sz="1400" b="0" i="0" u="none" strike="noStrike" cap="none" dirty="0">
                <a:solidFill>
                  <a:srgbClr val="000000"/>
                </a:solidFill>
                <a:latin typeface="Calibri"/>
                <a:ea typeface="Calibri"/>
                <a:cs typeface="Calibri"/>
                <a:sym typeface="Calibri"/>
              </a:rPr>
              <a:t>M17, M18, M19, D9.3</a:t>
            </a:r>
            <a:endParaRPr sz="1400" b="0" i="0" u="none" strike="noStrike" cap="none" dirty="0">
              <a:solidFill>
                <a:srgbClr val="000000"/>
              </a:solidFill>
              <a:latin typeface="Calibri"/>
              <a:ea typeface="Calibri"/>
              <a:cs typeface="Calibri"/>
              <a:sym typeface="Calibri"/>
            </a:endParaRPr>
          </a:p>
        </p:txBody>
      </p:sp>
      <p:sp>
        <p:nvSpPr>
          <p:cNvPr id="1213" name="Google Shape;1213;p1"/>
          <p:cNvSpPr txBox="1"/>
          <p:nvPr/>
        </p:nvSpPr>
        <p:spPr>
          <a:xfrm>
            <a:off x="135591" y="1337528"/>
            <a:ext cx="406393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800" b="1" i="0" u="none" strike="noStrike" cap="none">
                <a:solidFill>
                  <a:srgbClr val="000000"/>
                </a:solidFill>
                <a:latin typeface="Calibri"/>
                <a:ea typeface="Calibri"/>
                <a:cs typeface="Calibri"/>
                <a:sym typeface="Calibri"/>
              </a:rPr>
              <a:t>WP9- Sustainable Development Strategy</a:t>
            </a:r>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grpSp>
        <p:nvGrpSpPr>
          <p:cNvPr id="1214" name="Google Shape;1214;p1"/>
          <p:cNvGrpSpPr/>
          <p:nvPr/>
        </p:nvGrpSpPr>
        <p:grpSpPr>
          <a:xfrm>
            <a:off x="4475332" y="1950854"/>
            <a:ext cx="2997271" cy="1059295"/>
            <a:chOff x="-65648" y="498034"/>
            <a:chExt cx="2997271" cy="1059295"/>
          </a:xfrm>
        </p:grpSpPr>
        <p:sp>
          <p:nvSpPr>
            <p:cNvPr id="1215" name="Google Shape;1215;p1"/>
            <p:cNvSpPr/>
            <p:nvPr/>
          </p:nvSpPr>
          <p:spPr>
            <a:xfrm>
              <a:off x="1643958" y="517586"/>
              <a:ext cx="993900" cy="696300"/>
            </a:xfrm>
            <a:prstGeom prst="rect">
              <a:avLst/>
            </a:prstGeom>
            <a:blipFill rotWithShape="1">
              <a:blip r:embed="rId7">
                <a:alphaModFix/>
              </a:blip>
              <a:stretch>
                <a:fillRect t="-16997" b="-1699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
            <p:cNvSpPr/>
            <p:nvPr/>
          </p:nvSpPr>
          <p:spPr>
            <a:xfrm>
              <a:off x="1645382" y="1244722"/>
              <a:ext cx="1271400" cy="31260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
            <p:cNvSpPr txBox="1"/>
            <p:nvPr/>
          </p:nvSpPr>
          <p:spPr>
            <a:xfrm>
              <a:off x="1630523" y="1244728"/>
              <a:ext cx="1301100" cy="312600"/>
            </a:xfrm>
            <a:prstGeom prst="rect">
              <a:avLst/>
            </a:prstGeom>
            <a:noFill/>
            <a:ln>
              <a:noFill/>
            </a:ln>
          </p:spPr>
          <p:txBody>
            <a:bodyPr spcFirstLastPara="1" wrap="square" lIns="20950" tIns="20950" rIns="20950" bIns="20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IN" sz="1100" b="0" i="0" u="none" strike="noStrike" cap="none">
                  <a:solidFill>
                    <a:schemeClr val="lt1"/>
                  </a:solidFill>
                  <a:latin typeface="Calibri"/>
                  <a:ea typeface="Calibri"/>
                  <a:cs typeface="Calibri"/>
                  <a:sym typeface="Calibri"/>
                </a:rPr>
                <a:t>Francesca Spagnuolo</a:t>
              </a:r>
              <a:endParaRPr sz="1100" b="0" i="0" u="none" strike="noStrike" cap="none">
                <a:solidFill>
                  <a:schemeClr val="lt1"/>
                </a:solidFill>
                <a:latin typeface="Calibri"/>
                <a:ea typeface="Calibri"/>
                <a:cs typeface="Calibri"/>
                <a:sym typeface="Calibri"/>
              </a:endParaRPr>
            </a:p>
          </p:txBody>
        </p:sp>
        <p:sp>
          <p:nvSpPr>
            <p:cNvPr id="1218" name="Google Shape;1218;p1"/>
            <p:cNvSpPr/>
            <p:nvPr/>
          </p:nvSpPr>
          <p:spPr>
            <a:xfrm>
              <a:off x="-33723" y="498033"/>
              <a:ext cx="1062900" cy="727800"/>
            </a:xfrm>
            <a:prstGeom prst="rect">
              <a:avLst/>
            </a:prstGeom>
            <a:blipFill rotWithShape="1">
              <a:blip r:embed="rId8">
                <a:alphaModFix/>
              </a:blip>
              <a:stretch>
                <a:fillRect t="-16997" b="-1699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
            <p:cNvSpPr/>
            <p:nvPr/>
          </p:nvSpPr>
          <p:spPr>
            <a:xfrm>
              <a:off x="-65635" y="1244710"/>
              <a:ext cx="1301100" cy="312600"/>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
            <p:cNvSpPr txBox="1"/>
            <p:nvPr/>
          </p:nvSpPr>
          <p:spPr>
            <a:xfrm>
              <a:off x="-65648" y="1244710"/>
              <a:ext cx="1301100" cy="312600"/>
            </a:xfrm>
            <a:prstGeom prst="rect">
              <a:avLst/>
            </a:prstGeom>
            <a:noFill/>
            <a:ln>
              <a:noFill/>
            </a:ln>
          </p:spPr>
          <p:txBody>
            <a:bodyPr spcFirstLastPara="1" wrap="square" lIns="20950" tIns="20950" rIns="20950" bIns="20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IN" sz="1100" b="0" i="0" u="none" strike="noStrike" cap="none">
                  <a:solidFill>
                    <a:schemeClr val="lt1"/>
                  </a:solidFill>
                  <a:latin typeface="Calibri"/>
                  <a:ea typeface="Calibri"/>
                  <a:cs typeface="Calibri"/>
                  <a:sym typeface="Calibri"/>
                </a:rPr>
                <a:t>Maria Marsella</a:t>
              </a:r>
              <a:endParaRPr sz="1100" b="0" i="0" u="none" strike="noStrike" cap="none">
                <a:solidFill>
                  <a:schemeClr val="lt1"/>
                </a:solidFill>
                <a:latin typeface="Calibri"/>
                <a:ea typeface="Calibri"/>
                <a:cs typeface="Calibri"/>
                <a:sym typeface="Calibri"/>
              </a:endParaRPr>
            </a:p>
          </p:txBody>
        </p:sp>
      </p:grpSp>
      <p:sp>
        <p:nvSpPr>
          <p:cNvPr id="1221" name="Google Shape;1221;p1"/>
          <p:cNvSpPr txBox="1"/>
          <p:nvPr/>
        </p:nvSpPr>
        <p:spPr>
          <a:xfrm>
            <a:off x="4917242" y="1323450"/>
            <a:ext cx="1797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800" b="1" i="0" u="none" strike="noStrike" cap="none">
                <a:solidFill>
                  <a:srgbClr val="000000"/>
                </a:solidFill>
                <a:latin typeface="Calibri"/>
                <a:ea typeface="Calibri"/>
                <a:cs typeface="Calibri"/>
                <a:sym typeface="Calibri"/>
              </a:rPr>
              <a:t>Co-Coordinators </a:t>
            </a:r>
            <a:endParaRPr sz="1800" b="1" i="0" u="none" strike="noStrike" cap="none">
              <a:solidFill>
                <a:srgbClr val="000000"/>
              </a:solidFill>
              <a:latin typeface="Calibri"/>
              <a:ea typeface="Calibri"/>
              <a:cs typeface="Calibri"/>
              <a:sym typeface="Calibri"/>
            </a:endParaRPr>
          </a:p>
        </p:txBody>
      </p:sp>
      <p:sp>
        <p:nvSpPr>
          <p:cNvPr id="1222" name="Google Shape;1222;p1"/>
          <p:cNvSpPr txBox="1"/>
          <p:nvPr/>
        </p:nvSpPr>
        <p:spPr>
          <a:xfrm>
            <a:off x="8883857" y="1400879"/>
            <a:ext cx="118654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800" b="1" i="0" u="none" strike="noStrike" cap="none">
                <a:solidFill>
                  <a:srgbClr val="000000"/>
                </a:solidFill>
                <a:latin typeface="Calibri"/>
                <a:ea typeface="Calibri"/>
                <a:cs typeface="Calibri"/>
                <a:sym typeface="Calibri"/>
              </a:rPr>
              <a:t>Objectives</a:t>
            </a:r>
            <a:endParaRPr sz="1800" b="1" i="0" u="none" strike="noStrike" cap="none">
              <a:solidFill>
                <a:srgbClr val="000000"/>
              </a:solidFill>
              <a:latin typeface="Calibri"/>
              <a:ea typeface="Calibri"/>
              <a:cs typeface="Calibri"/>
              <a:sym typeface="Calibri"/>
            </a:endParaRPr>
          </a:p>
        </p:txBody>
      </p:sp>
      <p:sp>
        <p:nvSpPr>
          <p:cNvPr id="1223" name="Google Shape;1223;p1"/>
          <p:cNvSpPr txBox="1"/>
          <p:nvPr/>
        </p:nvSpPr>
        <p:spPr>
          <a:xfrm>
            <a:off x="5244893" y="3040973"/>
            <a:ext cx="127150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800" b="1" i="0" u="none" strike="noStrike" cap="none">
                <a:solidFill>
                  <a:srgbClr val="000000"/>
                </a:solidFill>
                <a:latin typeface="Calibri"/>
                <a:ea typeface="Calibri"/>
                <a:cs typeface="Calibri"/>
                <a:sym typeface="Calibri"/>
              </a:rPr>
              <a:t>WP9 Team </a:t>
            </a:r>
            <a:endParaRPr sz="1800" b="1" i="0" u="none" strike="noStrike" cap="none">
              <a:solidFill>
                <a:srgbClr val="000000"/>
              </a:solidFill>
              <a:latin typeface="Calibri"/>
              <a:ea typeface="Calibri"/>
              <a:cs typeface="Calibri"/>
              <a:sym typeface="Calibri"/>
            </a:endParaRPr>
          </a:p>
        </p:txBody>
      </p:sp>
      <p:sp>
        <p:nvSpPr>
          <p:cNvPr id="1224" name="Google Shape;1224;p1"/>
          <p:cNvSpPr txBox="1"/>
          <p:nvPr/>
        </p:nvSpPr>
        <p:spPr>
          <a:xfrm>
            <a:off x="211208" y="4898729"/>
            <a:ext cx="3677965"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400" b="0" i="1" u="none" strike="noStrike" cap="none">
                <a:solidFill>
                  <a:srgbClr val="262626"/>
                </a:solidFill>
                <a:latin typeface="Calibri"/>
                <a:ea typeface="Calibri"/>
                <a:cs typeface="Calibri"/>
                <a:sym typeface="Calibri"/>
              </a:rPr>
              <a:t>CNRS has withdrawn its direct involvement in WP9 after reaching M18 and will now serve as reviewer for  WP9 milestones &amp; deliverables</a:t>
            </a:r>
            <a:endParaRPr sz="1400" b="0" i="1" u="none" strike="noStrike" cap="none">
              <a:solidFill>
                <a:srgbClr val="000000"/>
              </a:solidFill>
              <a:latin typeface="Calibri"/>
              <a:ea typeface="Calibri"/>
              <a:cs typeface="Calibri"/>
              <a:sym typeface="Calibri"/>
            </a:endParaRPr>
          </a:p>
        </p:txBody>
      </p:sp>
      <p:grpSp>
        <p:nvGrpSpPr>
          <p:cNvPr id="1225" name="Google Shape;1225;p1"/>
          <p:cNvGrpSpPr/>
          <p:nvPr/>
        </p:nvGrpSpPr>
        <p:grpSpPr>
          <a:xfrm>
            <a:off x="4475332" y="3472098"/>
            <a:ext cx="3014656" cy="1572361"/>
            <a:chOff x="149" y="313902"/>
            <a:chExt cx="3014656" cy="1572361"/>
          </a:xfrm>
        </p:grpSpPr>
        <p:sp>
          <p:nvSpPr>
            <p:cNvPr id="1226" name="Google Shape;1226;p1"/>
            <p:cNvSpPr/>
            <p:nvPr/>
          </p:nvSpPr>
          <p:spPr>
            <a:xfrm>
              <a:off x="17886" y="320964"/>
              <a:ext cx="823674" cy="622820"/>
            </a:xfrm>
            <a:prstGeom prst="rect">
              <a:avLst/>
            </a:prstGeom>
            <a:blipFill rotWithShape="1">
              <a:blip r:embed="rId9">
                <a:alphaModFix/>
              </a:blip>
              <a:stretch>
                <a:fillRect l="-6998" r="-699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
            <p:cNvSpPr/>
            <p:nvPr/>
          </p:nvSpPr>
          <p:spPr>
            <a:xfrm>
              <a:off x="167292" y="839859"/>
              <a:ext cx="759176" cy="182442"/>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
            <p:cNvSpPr txBox="1"/>
            <p:nvPr/>
          </p:nvSpPr>
          <p:spPr>
            <a:xfrm>
              <a:off x="167292" y="839859"/>
              <a:ext cx="759176" cy="182442"/>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IN" sz="800" b="0" i="0" u="none" strike="noStrike" cap="none">
                  <a:solidFill>
                    <a:schemeClr val="lt1"/>
                  </a:solidFill>
                  <a:latin typeface="Calibri"/>
                  <a:ea typeface="Calibri"/>
                  <a:cs typeface="Calibri"/>
                  <a:sym typeface="Calibri"/>
                </a:rPr>
                <a:t>Robert Galler</a:t>
              </a:r>
              <a:endParaRPr sz="800" b="0" i="0" u="none" strike="noStrike" cap="none">
                <a:solidFill>
                  <a:schemeClr val="lt1"/>
                </a:solidFill>
                <a:latin typeface="Calibri"/>
                <a:ea typeface="Calibri"/>
                <a:cs typeface="Calibri"/>
                <a:sym typeface="Calibri"/>
              </a:endParaRPr>
            </a:p>
          </p:txBody>
        </p:sp>
        <p:sp>
          <p:nvSpPr>
            <p:cNvPr id="1229" name="Google Shape;1229;p1"/>
            <p:cNvSpPr/>
            <p:nvPr/>
          </p:nvSpPr>
          <p:spPr>
            <a:xfrm>
              <a:off x="1062494" y="322125"/>
              <a:ext cx="881019" cy="651070"/>
            </a:xfrm>
            <a:prstGeom prst="rect">
              <a:avLst/>
            </a:prstGeom>
            <a:blipFill rotWithShape="1">
              <a:blip r:embed="rId10">
                <a:alphaModFix/>
              </a:blip>
              <a:stretch>
                <a:fillRect t="-17999" b="-1799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
            <p:cNvSpPr/>
            <p:nvPr/>
          </p:nvSpPr>
          <p:spPr>
            <a:xfrm>
              <a:off x="1202592" y="846921"/>
              <a:ext cx="759176" cy="182442"/>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
            <p:cNvSpPr txBox="1"/>
            <p:nvPr/>
          </p:nvSpPr>
          <p:spPr>
            <a:xfrm>
              <a:off x="1202592" y="846921"/>
              <a:ext cx="759176" cy="182442"/>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IN" sz="800" b="0" i="0" u="none" strike="noStrike" cap="none">
                  <a:solidFill>
                    <a:schemeClr val="lt1"/>
                  </a:solidFill>
                  <a:latin typeface="Calibri"/>
                  <a:ea typeface="Calibri"/>
                  <a:cs typeface="Calibri"/>
                  <a:sym typeface="Calibri"/>
                </a:rPr>
                <a:t>Monica Marzario</a:t>
              </a:r>
              <a:endParaRPr sz="800" b="0" i="0" u="none" strike="noStrike" cap="none">
                <a:solidFill>
                  <a:schemeClr val="lt1"/>
                </a:solidFill>
                <a:latin typeface="Calibri"/>
                <a:ea typeface="Calibri"/>
                <a:cs typeface="Calibri"/>
                <a:sym typeface="Calibri"/>
              </a:endParaRPr>
            </a:p>
          </p:txBody>
        </p:sp>
        <p:sp>
          <p:nvSpPr>
            <p:cNvPr id="1232" name="Google Shape;1232;p1"/>
            <p:cNvSpPr/>
            <p:nvPr/>
          </p:nvSpPr>
          <p:spPr>
            <a:xfrm>
              <a:off x="2059814" y="313902"/>
              <a:ext cx="881019" cy="651070"/>
            </a:xfrm>
            <a:prstGeom prst="rect">
              <a:avLst/>
            </a:prstGeom>
            <a:blipFill rotWithShape="1">
              <a:blip r:embed="rId11">
                <a:alphaModFix/>
              </a:blip>
              <a:stretch>
                <a:fillRect t="-17999" b="-1799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
            <p:cNvSpPr/>
            <p:nvPr/>
          </p:nvSpPr>
          <p:spPr>
            <a:xfrm>
              <a:off x="2237892" y="846921"/>
              <a:ext cx="759176" cy="182442"/>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
            <p:cNvSpPr txBox="1"/>
            <p:nvPr/>
          </p:nvSpPr>
          <p:spPr>
            <a:xfrm>
              <a:off x="2237892" y="846921"/>
              <a:ext cx="759176" cy="182442"/>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IN" sz="800" b="0" i="0" u="none" strike="noStrike" cap="none">
                  <a:solidFill>
                    <a:schemeClr val="lt1"/>
                  </a:solidFill>
                  <a:latin typeface="Calibri"/>
                  <a:ea typeface="Calibri"/>
                  <a:cs typeface="Calibri"/>
                  <a:sym typeface="Calibri"/>
                </a:rPr>
                <a:t>Gabriel Loucky</a:t>
              </a:r>
              <a:endParaRPr sz="800" b="0" i="0" u="none" strike="noStrike" cap="none">
                <a:solidFill>
                  <a:schemeClr val="lt1"/>
                </a:solidFill>
                <a:latin typeface="Calibri"/>
                <a:ea typeface="Calibri"/>
                <a:cs typeface="Calibri"/>
                <a:sym typeface="Calibri"/>
              </a:endParaRPr>
            </a:p>
          </p:txBody>
        </p:sp>
        <p:sp>
          <p:nvSpPr>
            <p:cNvPr id="1235" name="Google Shape;1235;p1"/>
            <p:cNvSpPr/>
            <p:nvPr/>
          </p:nvSpPr>
          <p:spPr>
            <a:xfrm>
              <a:off x="149" y="1146912"/>
              <a:ext cx="881019" cy="651070"/>
            </a:xfrm>
            <a:prstGeom prst="rect">
              <a:avLst/>
            </a:prstGeom>
            <a:blipFill rotWithShape="1">
              <a:blip r:embed="rId12">
                <a:alphaModFix/>
              </a:blip>
              <a:stretch>
                <a:fillRect t="-17999" b="-1799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
            <p:cNvSpPr/>
            <p:nvPr/>
          </p:nvSpPr>
          <p:spPr>
            <a:xfrm>
              <a:off x="178228" y="1679931"/>
              <a:ext cx="759176" cy="182442"/>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
            <p:cNvSpPr txBox="1"/>
            <p:nvPr/>
          </p:nvSpPr>
          <p:spPr>
            <a:xfrm>
              <a:off x="178228" y="1679931"/>
              <a:ext cx="759176" cy="182442"/>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IN" sz="800" b="0" i="0" u="none" strike="noStrike" cap="none">
                  <a:solidFill>
                    <a:schemeClr val="lt1"/>
                  </a:solidFill>
                  <a:latin typeface="Calibri"/>
                  <a:ea typeface="Calibri"/>
                  <a:cs typeface="Calibri"/>
                  <a:sym typeface="Calibri"/>
                </a:rPr>
                <a:t>Disha Sawant</a:t>
              </a:r>
              <a:endParaRPr sz="800" b="0" i="0" u="none" strike="noStrike" cap="none">
                <a:solidFill>
                  <a:schemeClr val="lt1"/>
                </a:solidFill>
                <a:latin typeface="Calibri"/>
                <a:ea typeface="Calibri"/>
                <a:cs typeface="Calibri"/>
                <a:sym typeface="Calibri"/>
              </a:endParaRPr>
            </a:p>
          </p:txBody>
        </p:sp>
        <p:sp>
          <p:nvSpPr>
            <p:cNvPr id="1238" name="Google Shape;1238;p1"/>
            <p:cNvSpPr/>
            <p:nvPr/>
          </p:nvSpPr>
          <p:spPr>
            <a:xfrm>
              <a:off x="1035449" y="1123089"/>
              <a:ext cx="881019" cy="651070"/>
            </a:xfrm>
            <a:prstGeom prst="rect">
              <a:avLst/>
            </a:prstGeom>
            <a:blipFill rotWithShape="1">
              <a:blip r:embed="rId13">
                <a:alphaModFix/>
              </a:blip>
              <a:stretch>
                <a:fillRect t="-17999" b="-17997"/>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
            <p:cNvSpPr/>
            <p:nvPr/>
          </p:nvSpPr>
          <p:spPr>
            <a:xfrm>
              <a:off x="1213528" y="1608463"/>
              <a:ext cx="759176" cy="277732"/>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
            <p:cNvSpPr txBox="1"/>
            <p:nvPr/>
          </p:nvSpPr>
          <p:spPr>
            <a:xfrm>
              <a:off x="1213528" y="1608463"/>
              <a:ext cx="759300" cy="2778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IN" sz="800" b="0" i="0" u="none" strike="noStrike" cap="none">
                  <a:solidFill>
                    <a:schemeClr val="lt1"/>
                  </a:solidFill>
                  <a:latin typeface="Calibri"/>
                  <a:ea typeface="Calibri"/>
                  <a:cs typeface="Calibri"/>
                  <a:sym typeface="Calibri"/>
                </a:rPr>
                <a:t>Francesca Scipione</a:t>
              </a:r>
              <a:endParaRPr sz="800" b="0" i="0" u="none" strike="noStrike" cap="none">
                <a:solidFill>
                  <a:schemeClr val="lt1"/>
                </a:solidFill>
                <a:latin typeface="Calibri"/>
                <a:ea typeface="Calibri"/>
                <a:cs typeface="Calibri"/>
                <a:sym typeface="Calibri"/>
              </a:endParaRPr>
            </a:p>
          </p:txBody>
        </p:sp>
        <p:sp>
          <p:nvSpPr>
            <p:cNvPr id="1241" name="Google Shape;1241;p1"/>
            <p:cNvSpPr/>
            <p:nvPr/>
          </p:nvSpPr>
          <p:spPr>
            <a:xfrm>
              <a:off x="2070749" y="1146912"/>
              <a:ext cx="894622" cy="651070"/>
            </a:xfrm>
            <a:prstGeom prst="rect">
              <a:avLst/>
            </a:prstGeom>
            <a:blipFill rotWithShape="1">
              <a:blip r:embed="rId14">
                <a:alphaModFix/>
              </a:blip>
              <a:stretch>
                <a:fillRect l="3722" t="33411" r="3723" b="33411"/>
              </a:stretch>
            </a:blip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
            <p:cNvSpPr/>
            <p:nvPr/>
          </p:nvSpPr>
          <p:spPr>
            <a:xfrm>
              <a:off x="2255629" y="1679931"/>
              <a:ext cx="759176" cy="182442"/>
            </a:xfrm>
            <a:prstGeom prst="rect">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
            <p:cNvSpPr txBox="1"/>
            <p:nvPr/>
          </p:nvSpPr>
          <p:spPr>
            <a:xfrm>
              <a:off x="2255629" y="1679931"/>
              <a:ext cx="759176" cy="182442"/>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IN" sz="800" b="0" i="0" u="none" strike="noStrike" cap="none">
                  <a:solidFill>
                    <a:schemeClr val="lt1"/>
                  </a:solidFill>
                  <a:latin typeface="Calibri"/>
                  <a:ea typeface="Calibri"/>
                  <a:cs typeface="Calibri"/>
                  <a:sym typeface="Calibri"/>
                </a:rPr>
                <a:t>ARUP</a:t>
              </a:r>
              <a:endParaRPr sz="800" b="0" i="0" u="none" strike="noStrike" cap="none">
                <a:solidFill>
                  <a:schemeClr val="lt1"/>
                </a:solidFill>
                <a:latin typeface="Calibri"/>
                <a:ea typeface="Calibri"/>
                <a:cs typeface="Calibri"/>
                <a:sym typeface="Calibri"/>
              </a:endParaRPr>
            </a:p>
          </p:txBody>
        </p:sp>
      </p:grpSp>
      <p:sp>
        <p:nvSpPr>
          <p:cNvPr id="1244" name="Google Shape;1244;p1"/>
          <p:cNvSpPr txBox="1"/>
          <p:nvPr/>
        </p:nvSpPr>
        <p:spPr>
          <a:xfrm>
            <a:off x="1253175" y="2915855"/>
            <a:ext cx="2397894"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400" b="0" i="0" u="none" strike="noStrike" cap="none">
                <a:solidFill>
                  <a:srgbClr val="000000"/>
                </a:solidFill>
                <a:latin typeface="Calibri"/>
                <a:ea typeface="Calibri"/>
                <a:cs typeface="Calibri"/>
                <a:sym typeface="Calibri"/>
              </a:rPr>
              <a:t>Co-coordinator </a:t>
            </a:r>
            <a:endParaRPr/>
          </a:p>
          <a:p>
            <a:pPr marL="0" marR="0" lvl="0" indent="0" algn="l" rtl="0">
              <a:lnSpc>
                <a:spcPct val="100000"/>
              </a:lnSpc>
              <a:spcBef>
                <a:spcPts val="0"/>
              </a:spcBef>
              <a:spcAft>
                <a:spcPts val="0"/>
              </a:spcAft>
              <a:buNone/>
            </a:pPr>
            <a:r>
              <a:rPr lang="en-IN" sz="1400" b="0" i="0" u="none" strike="noStrike" cap="none">
                <a:solidFill>
                  <a:srgbClr val="000000"/>
                </a:solidFill>
                <a:latin typeface="Calibri"/>
                <a:ea typeface="Calibri"/>
                <a:cs typeface="Calibri"/>
                <a:sym typeface="Calibri"/>
              </a:rPr>
              <a:t>Responsible for: </a:t>
            </a:r>
            <a:endParaRPr/>
          </a:p>
          <a:p>
            <a:pPr marL="0" marR="0" lvl="0" indent="0" algn="l" rtl="0">
              <a:lnSpc>
                <a:spcPct val="100000"/>
              </a:lnSpc>
              <a:spcBef>
                <a:spcPts val="0"/>
              </a:spcBef>
              <a:spcAft>
                <a:spcPts val="0"/>
              </a:spcAft>
              <a:buNone/>
            </a:pPr>
            <a:r>
              <a:rPr lang="en-IN" sz="1400" b="0" i="0" u="none" strike="noStrike" cap="none">
                <a:solidFill>
                  <a:srgbClr val="000000"/>
                </a:solidFill>
                <a:latin typeface="Calibri"/>
                <a:ea typeface="Calibri"/>
                <a:cs typeface="Calibri"/>
                <a:sym typeface="Calibri"/>
              </a:rPr>
              <a:t>D9.1, D9.2</a:t>
            </a:r>
            <a:endParaRPr/>
          </a:p>
        </p:txBody>
      </p:sp>
      <p:sp>
        <p:nvSpPr>
          <p:cNvPr id="1245" name="Google Shape;1245;p1"/>
          <p:cNvSpPr txBox="1"/>
          <p:nvPr/>
        </p:nvSpPr>
        <p:spPr>
          <a:xfrm>
            <a:off x="1288180" y="3808107"/>
            <a:ext cx="266089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N" sz="1400" b="0" i="0" u="none" strike="noStrike" cap="none" dirty="0">
                <a:solidFill>
                  <a:srgbClr val="000000"/>
                </a:solidFill>
                <a:latin typeface="Calibri"/>
                <a:ea typeface="Calibri"/>
                <a:cs typeface="Calibri"/>
                <a:sym typeface="Calibri"/>
              </a:rPr>
              <a:t>Participant (excavated material treatments)- Contributor to D9.2</a:t>
            </a:r>
            <a:endParaRPr sz="1400" b="0" i="0" u="none" strike="noStrike" cap="none" dirty="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F77937EC-F951-C9DB-8D5B-3FF42A2DE458}"/>
              </a:ext>
            </a:extLst>
          </p:cNvPr>
          <p:cNvPicPr>
            <a:picLocks noChangeAspect="1"/>
          </p:cNvPicPr>
          <p:nvPr/>
        </p:nvPicPr>
        <p:blipFill>
          <a:blip r:embed="rId15"/>
          <a:stretch>
            <a:fillRect/>
          </a:stretch>
        </p:blipFill>
        <p:spPr>
          <a:xfrm>
            <a:off x="6801350" y="5303835"/>
            <a:ext cx="4312545" cy="149862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Google Shape;1282;g3705e080ab5_0_11"/>
          <p:cNvSpPr txBox="1">
            <a:spLocks noGrp="1"/>
          </p:cNvSpPr>
          <p:nvPr>
            <p:ph type="ctrTitle"/>
          </p:nvPr>
        </p:nvSpPr>
        <p:spPr>
          <a:xfrm>
            <a:off x="833825" y="390066"/>
            <a:ext cx="9144000" cy="623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000"/>
              <a:buNone/>
            </a:pPr>
            <a:r>
              <a:rPr lang="en-IN" sz="2000" b="1">
                <a:solidFill>
                  <a:schemeClr val="accent1"/>
                </a:solidFill>
              </a:rPr>
              <a:t>Ongoing Improvement on the Preliminary Sustainability Report (August 2025)</a:t>
            </a:r>
            <a:endParaRPr sz="2000" b="1">
              <a:solidFill>
                <a:schemeClr val="accent1"/>
              </a:solidFill>
            </a:endParaRPr>
          </a:p>
        </p:txBody>
      </p:sp>
      <p:graphicFrame>
        <p:nvGraphicFramePr>
          <p:cNvPr id="1283" name="Google Shape;1283;g3705e080ab5_0_11"/>
          <p:cNvGraphicFramePr/>
          <p:nvPr/>
        </p:nvGraphicFramePr>
        <p:xfrm>
          <a:off x="285050" y="1094906"/>
          <a:ext cx="10758525" cy="5018405"/>
        </p:xfrm>
        <a:graphic>
          <a:graphicData uri="http://schemas.openxmlformats.org/drawingml/2006/table">
            <a:tbl>
              <a:tblPr firstRow="1" bandRow="1">
                <a:noFill/>
                <a:tableStyleId>{D86BEBDD-FE1E-4940-84FA-F443171F1141}</a:tableStyleId>
              </a:tblPr>
              <a:tblGrid>
                <a:gridCol w="3586175">
                  <a:extLst>
                    <a:ext uri="{9D8B030D-6E8A-4147-A177-3AD203B41FA5}">
                      <a16:colId xmlns:a16="http://schemas.microsoft.com/office/drawing/2014/main" val="20000"/>
                    </a:ext>
                  </a:extLst>
                </a:gridCol>
                <a:gridCol w="3586175">
                  <a:extLst>
                    <a:ext uri="{9D8B030D-6E8A-4147-A177-3AD203B41FA5}">
                      <a16:colId xmlns:a16="http://schemas.microsoft.com/office/drawing/2014/main" val="20001"/>
                    </a:ext>
                  </a:extLst>
                </a:gridCol>
                <a:gridCol w="3586175">
                  <a:extLst>
                    <a:ext uri="{9D8B030D-6E8A-4147-A177-3AD203B41FA5}">
                      <a16:colId xmlns:a16="http://schemas.microsoft.com/office/drawing/2014/main" val="20002"/>
                    </a:ext>
                  </a:extLst>
                </a:gridCol>
              </a:tblGrid>
              <a:tr h="390775">
                <a:tc>
                  <a:txBody>
                    <a:bodyPr/>
                    <a:lstStyle/>
                    <a:p>
                      <a:pPr marL="0" marR="0" lvl="0" indent="0" algn="l" rtl="0">
                        <a:lnSpc>
                          <a:spcPct val="100000"/>
                        </a:lnSpc>
                        <a:spcBef>
                          <a:spcPts val="0"/>
                        </a:spcBef>
                        <a:spcAft>
                          <a:spcPts val="0"/>
                        </a:spcAft>
                        <a:buNone/>
                      </a:pPr>
                      <a:r>
                        <a:rPr lang="en-IN">
                          <a:latin typeface="Calibri"/>
                          <a:ea typeface="Calibri"/>
                          <a:cs typeface="Calibri"/>
                          <a:sym typeface="Calibri"/>
                        </a:rPr>
                        <a:t>Index</a:t>
                      </a:r>
                      <a:endParaRPr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IN" u="none" strike="noStrike" cap="none">
                          <a:latin typeface="Calibri"/>
                          <a:ea typeface="Calibri"/>
                          <a:cs typeface="Calibri"/>
                          <a:sym typeface="Calibri"/>
                        </a:rPr>
                        <a:t>Details</a:t>
                      </a:r>
                      <a:endParaRPr u="none" strike="noStrike" cap="none">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IN" u="none" strike="noStrike" cap="none">
                          <a:latin typeface="Calibri"/>
                          <a:ea typeface="Calibri"/>
                          <a:cs typeface="Calibri"/>
                          <a:sym typeface="Calibri"/>
                        </a:rPr>
                        <a:t>Remarks</a:t>
                      </a:r>
                      <a:endParaRPr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90775">
                <a:tc>
                  <a:txBody>
                    <a:bodyPr/>
                    <a:lstStyle/>
                    <a:p>
                      <a:pPr marL="0" marR="0" lvl="0" indent="0" algn="l" rtl="0">
                        <a:lnSpc>
                          <a:spcPct val="107000"/>
                        </a:lnSpc>
                        <a:spcBef>
                          <a:spcPts val="0"/>
                        </a:spcBef>
                        <a:spcAft>
                          <a:spcPts val="0"/>
                        </a:spcAft>
                        <a:buNone/>
                      </a:pPr>
                      <a:r>
                        <a:rPr lang="en-IN" u="none" strike="noStrike" cap="none">
                          <a:latin typeface="Calibri"/>
                          <a:ea typeface="Calibri"/>
                          <a:cs typeface="Calibri"/>
                          <a:sym typeface="Calibri"/>
                        </a:rPr>
                        <a:t>Executive Summary</a:t>
                      </a:r>
                      <a:endParaRPr>
                        <a:latin typeface="Calibri"/>
                        <a:ea typeface="Calibri"/>
                        <a:cs typeface="Calibri"/>
                        <a:sym typeface="Calibri"/>
                      </a:endParaRPr>
                    </a:p>
                  </a:txBody>
                  <a:tcPr marL="9525" marR="9525" marT="9525" marB="9525" anchor="ctr"/>
                </a:tc>
                <a:tc>
                  <a:txBody>
                    <a:bodyPr/>
                    <a:lstStyle/>
                    <a:p>
                      <a:pPr marL="0" marR="0" lvl="0" indent="0" algn="l" rtl="0">
                        <a:lnSpc>
                          <a:spcPct val="107000"/>
                        </a:lnSpc>
                        <a:spcBef>
                          <a:spcPts val="0"/>
                        </a:spcBef>
                        <a:spcAft>
                          <a:spcPts val="0"/>
                        </a:spcAft>
                        <a:buNone/>
                      </a:pPr>
                      <a:r>
                        <a:rPr lang="en-IN" u="none" strike="noStrike" cap="none">
                          <a:latin typeface="Calibri"/>
                          <a:ea typeface="Calibri"/>
                          <a:cs typeface="Calibri"/>
                          <a:sym typeface="Calibri"/>
                        </a:rPr>
                        <a:t>Brief overview of goals, changes, and context</a:t>
                      </a:r>
                      <a:endParaRPr>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None/>
                      </a:pPr>
                      <a:endParaRPr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90775">
                <a:tc>
                  <a:txBody>
                    <a:bodyPr/>
                    <a:lstStyle/>
                    <a:p>
                      <a:pPr marL="0" marR="0" lvl="0" indent="0" algn="l" rtl="0">
                        <a:lnSpc>
                          <a:spcPct val="107000"/>
                        </a:lnSpc>
                        <a:spcBef>
                          <a:spcPts val="0"/>
                        </a:spcBef>
                        <a:spcAft>
                          <a:spcPts val="0"/>
                        </a:spcAft>
                        <a:buNone/>
                      </a:pPr>
                      <a:r>
                        <a:rPr lang="en-IN" u="none" strike="noStrike" cap="none">
                          <a:latin typeface="Calibri"/>
                          <a:ea typeface="Calibri"/>
                          <a:cs typeface="Calibri"/>
                          <a:sym typeface="Calibri"/>
                        </a:rPr>
                        <a:t>Sustainability Assessment for ET</a:t>
                      </a:r>
                      <a:endParaRPr>
                        <a:latin typeface="Calibri"/>
                        <a:ea typeface="Calibri"/>
                        <a:cs typeface="Calibri"/>
                        <a:sym typeface="Calibri"/>
                      </a:endParaRPr>
                    </a:p>
                  </a:txBody>
                  <a:tcPr marL="9525" marR="9525" marT="9525" marB="9525" anchor="ctr"/>
                </a:tc>
                <a:tc>
                  <a:txBody>
                    <a:bodyPr/>
                    <a:lstStyle/>
                    <a:p>
                      <a:pPr marL="0" marR="0" lvl="0" indent="0" algn="l" rtl="0">
                        <a:lnSpc>
                          <a:spcPct val="107000"/>
                        </a:lnSpc>
                        <a:spcBef>
                          <a:spcPts val="0"/>
                        </a:spcBef>
                        <a:spcAft>
                          <a:spcPts val="0"/>
                        </a:spcAft>
                        <a:buNone/>
                      </a:pPr>
                      <a:r>
                        <a:rPr lang="en-IN" u="none" strike="noStrike" cap="none">
                          <a:latin typeface="Calibri"/>
                          <a:ea typeface="Calibri"/>
                          <a:cs typeface="Calibri"/>
                          <a:sym typeface="Calibri"/>
                        </a:rPr>
                        <a:t>Concise, ET-specific issues: site, power, excavation, access</a:t>
                      </a:r>
                      <a:endParaRPr>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None/>
                      </a:pPr>
                      <a:endParaRPr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449650">
                <a:tc>
                  <a:txBody>
                    <a:bodyPr/>
                    <a:lstStyle/>
                    <a:p>
                      <a:pPr marL="0" marR="0" lvl="0" indent="0" algn="l" rtl="0">
                        <a:lnSpc>
                          <a:spcPct val="107000"/>
                        </a:lnSpc>
                        <a:spcBef>
                          <a:spcPts val="0"/>
                        </a:spcBef>
                        <a:spcAft>
                          <a:spcPts val="0"/>
                        </a:spcAft>
                        <a:buNone/>
                      </a:pPr>
                      <a:r>
                        <a:rPr lang="en-IN" u="none" strike="noStrike" cap="none">
                          <a:latin typeface="Calibri"/>
                          <a:ea typeface="Calibri"/>
                          <a:cs typeface="Calibri"/>
                          <a:sym typeface="Calibri"/>
                        </a:rPr>
                        <a:t>Excavation &amp; Material Reuse Strategy</a:t>
                      </a:r>
                      <a:endParaRPr>
                        <a:latin typeface="Calibri"/>
                        <a:ea typeface="Calibri"/>
                        <a:cs typeface="Calibri"/>
                        <a:sym typeface="Calibri"/>
                      </a:endParaRPr>
                    </a:p>
                  </a:txBody>
                  <a:tcPr marL="9525" marR="9525" marT="9525" marB="9525" anchor="ctr"/>
                </a:tc>
                <a:tc>
                  <a:txBody>
                    <a:bodyPr/>
                    <a:lstStyle/>
                    <a:p>
                      <a:pPr marL="0" marR="0" lvl="0" indent="0" algn="l" rtl="0">
                        <a:lnSpc>
                          <a:spcPct val="107000"/>
                        </a:lnSpc>
                        <a:spcBef>
                          <a:spcPts val="0"/>
                        </a:spcBef>
                        <a:spcAft>
                          <a:spcPts val="0"/>
                        </a:spcAft>
                        <a:buNone/>
                      </a:pPr>
                      <a:r>
                        <a:rPr lang="en-IN" u="none" strike="noStrike" cap="none">
                          <a:latin typeface="Calibri"/>
                          <a:ea typeface="Calibri"/>
                          <a:cs typeface="Calibri"/>
                          <a:sym typeface="Calibri"/>
                        </a:rPr>
                        <a:t>Volume estimates, reuse pathways, transport footprint</a:t>
                      </a:r>
                      <a:endParaRPr>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None/>
                      </a:pPr>
                      <a:r>
                        <a:rPr lang="en-IN" u="none" strike="noStrike" cap="none">
                          <a:latin typeface="Calibri"/>
                          <a:ea typeface="Calibri"/>
                          <a:cs typeface="Calibri"/>
                          <a:sym typeface="Calibri"/>
                        </a:rPr>
                        <a:t>Rough assumption can be considered and details can </a:t>
                      </a:r>
                      <a:r>
                        <a:rPr lang="en-IN">
                          <a:latin typeface="Calibri"/>
                          <a:ea typeface="Calibri"/>
                          <a:cs typeface="Calibri"/>
                          <a:sym typeface="Calibri"/>
                        </a:rPr>
                        <a:t>be taken</a:t>
                      </a:r>
                      <a:r>
                        <a:rPr lang="en-IN" u="none" strike="noStrike" cap="none">
                          <a:latin typeface="Calibri"/>
                          <a:ea typeface="Calibri"/>
                          <a:cs typeface="Calibri"/>
                          <a:sym typeface="Calibri"/>
                        </a:rPr>
                        <a:t> from task document</a:t>
                      </a:r>
                      <a:endParaRPr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1469700">
                <a:tc>
                  <a:txBody>
                    <a:bodyPr/>
                    <a:lstStyle/>
                    <a:p>
                      <a:pPr marL="0" marR="0" lvl="0" indent="0" algn="l" rtl="0">
                        <a:lnSpc>
                          <a:spcPct val="107000"/>
                        </a:lnSpc>
                        <a:spcBef>
                          <a:spcPts val="0"/>
                        </a:spcBef>
                        <a:spcAft>
                          <a:spcPts val="0"/>
                        </a:spcAft>
                        <a:buNone/>
                      </a:pPr>
                      <a:r>
                        <a:rPr lang="en-IN" u="none" strike="noStrike" cap="none" dirty="0">
                          <a:latin typeface="Calibri"/>
                          <a:ea typeface="Calibri"/>
                          <a:cs typeface="Calibri"/>
                          <a:sym typeface="Calibri"/>
                        </a:rPr>
                        <a:t>Sustainability Action Plans by Theme</a:t>
                      </a:r>
                      <a:endParaRPr dirty="0">
                        <a:latin typeface="Calibri"/>
                        <a:ea typeface="Calibri"/>
                        <a:cs typeface="Calibri"/>
                        <a:sym typeface="Calibri"/>
                      </a:endParaRPr>
                    </a:p>
                  </a:txBody>
                  <a:tcPr marL="9525" marR="9525" marT="9525" marB="9525" anchor="ctr"/>
                </a:tc>
                <a:tc>
                  <a:txBody>
                    <a:bodyPr/>
                    <a:lstStyle/>
                    <a:p>
                      <a:pPr marL="0" marR="0" lvl="0" indent="0" algn="l" rtl="0">
                        <a:lnSpc>
                          <a:spcPct val="107000"/>
                        </a:lnSpc>
                        <a:spcBef>
                          <a:spcPts val="0"/>
                        </a:spcBef>
                        <a:spcAft>
                          <a:spcPts val="0"/>
                        </a:spcAft>
                        <a:buNone/>
                      </a:pPr>
                      <a:r>
                        <a:rPr lang="en-IN" u="none" strike="noStrike" cap="none">
                          <a:latin typeface="Calibri"/>
                          <a:ea typeface="Calibri"/>
                          <a:cs typeface="Calibri"/>
                          <a:sym typeface="Calibri"/>
                        </a:rPr>
                        <a:t>Action tables for: </a:t>
                      </a:r>
                      <a:endParaRPr>
                        <a:latin typeface="Calibri"/>
                        <a:ea typeface="Calibri"/>
                        <a:cs typeface="Calibri"/>
                        <a:sym typeface="Calibri"/>
                      </a:endParaRPr>
                    </a:p>
                    <a:p>
                      <a:pPr marL="540000" lvl="0" indent="-358900" algn="l" rtl="0">
                        <a:spcBef>
                          <a:spcPts val="300"/>
                        </a:spcBef>
                        <a:spcAft>
                          <a:spcPts val="0"/>
                        </a:spcAft>
                        <a:buSzPts val="1400"/>
                        <a:buFont typeface="Calibri"/>
                        <a:buChar char="●"/>
                      </a:pPr>
                      <a:r>
                        <a:rPr lang="en-IN">
                          <a:uFill>
                            <a:noFill/>
                          </a:uFill>
                          <a:latin typeface="Calibri"/>
                          <a:ea typeface="Calibri"/>
                          <a:cs typeface="Calibri"/>
                          <a:sym typeface="Calibri"/>
                          <a:hlinkClick r:id="rId3"/>
                        </a:rPr>
                        <a:t>L</a:t>
                      </a:r>
                      <a:r>
                        <a:rPr lang="en-IN">
                          <a:latin typeface="Calibri"/>
                          <a:ea typeface="Calibri"/>
                          <a:cs typeface="Calibri"/>
                          <a:sym typeface="Calibri"/>
                        </a:rPr>
                        <a:t>ow-Carbon and Energy-Efficient Infrastructure</a:t>
                      </a:r>
                      <a:endParaRPr>
                        <a:latin typeface="Calibri"/>
                        <a:ea typeface="Calibri"/>
                        <a:cs typeface="Calibri"/>
                        <a:sym typeface="Calibri"/>
                      </a:endParaRPr>
                    </a:p>
                    <a:p>
                      <a:pPr marL="540000" lvl="0" indent="-358900" algn="l" rtl="0">
                        <a:spcBef>
                          <a:spcPts val="300"/>
                        </a:spcBef>
                        <a:spcAft>
                          <a:spcPts val="0"/>
                        </a:spcAft>
                        <a:buSzPts val="1400"/>
                        <a:buFont typeface="Calibri"/>
                        <a:buChar char="●"/>
                      </a:pPr>
                      <a:r>
                        <a:rPr lang="en-IN">
                          <a:latin typeface="Calibri"/>
                          <a:ea typeface="Calibri"/>
                          <a:cs typeface="Calibri"/>
                          <a:sym typeface="Calibri"/>
                        </a:rPr>
                        <a:t>Climate Change Resilience</a:t>
                      </a:r>
                      <a:endParaRPr>
                        <a:latin typeface="Calibri"/>
                        <a:ea typeface="Calibri"/>
                        <a:cs typeface="Calibri"/>
                        <a:sym typeface="Calibri"/>
                      </a:endParaRPr>
                    </a:p>
                    <a:p>
                      <a:pPr marL="540000" lvl="0" indent="-358900" algn="l" rtl="0">
                        <a:spcBef>
                          <a:spcPts val="300"/>
                        </a:spcBef>
                        <a:spcAft>
                          <a:spcPts val="0"/>
                        </a:spcAft>
                        <a:buSzPts val="1400"/>
                        <a:buFont typeface="Calibri"/>
                        <a:buChar char="●"/>
                      </a:pPr>
                      <a:r>
                        <a:rPr lang="en-IN">
                          <a:latin typeface="Calibri"/>
                          <a:ea typeface="Calibri"/>
                          <a:cs typeface="Calibri"/>
                          <a:sym typeface="Calibri"/>
                        </a:rPr>
                        <a:t>Soil Preservation and Excavation Reuse</a:t>
                      </a:r>
                      <a:endParaRPr>
                        <a:latin typeface="Calibri"/>
                        <a:ea typeface="Calibri"/>
                        <a:cs typeface="Calibri"/>
                        <a:sym typeface="Calibri"/>
                      </a:endParaRPr>
                    </a:p>
                    <a:p>
                      <a:pPr marL="540000" lvl="0" indent="-358900" algn="l" rtl="0">
                        <a:spcBef>
                          <a:spcPts val="300"/>
                        </a:spcBef>
                        <a:spcAft>
                          <a:spcPts val="0"/>
                        </a:spcAft>
                        <a:buSzPts val="1400"/>
                        <a:buFont typeface="Calibri"/>
                        <a:buChar char="●"/>
                      </a:pPr>
                      <a:r>
                        <a:rPr lang="en-IN">
                          <a:latin typeface="Calibri"/>
                          <a:ea typeface="Calibri"/>
                          <a:cs typeface="Calibri"/>
                          <a:sym typeface="Calibri"/>
                        </a:rPr>
                        <a:t>Sustainable Water Use and Quality Protection</a:t>
                      </a:r>
                      <a:endParaRPr>
                        <a:latin typeface="Calibri"/>
                        <a:ea typeface="Calibri"/>
                        <a:cs typeface="Calibri"/>
                        <a:sym typeface="Calibri"/>
                      </a:endParaRPr>
                    </a:p>
                    <a:p>
                      <a:pPr marL="540000" lvl="0" indent="-358900" algn="l" rtl="0">
                        <a:spcBef>
                          <a:spcPts val="300"/>
                        </a:spcBef>
                        <a:spcAft>
                          <a:spcPts val="0"/>
                        </a:spcAft>
                        <a:buSzPts val="1400"/>
                        <a:buFont typeface="Calibri"/>
                        <a:buChar char="●"/>
                      </a:pPr>
                      <a:r>
                        <a:rPr lang="en-IN">
                          <a:latin typeface="Calibri"/>
                          <a:ea typeface="Calibri"/>
                          <a:cs typeface="Calibri"/>
                          <a:sym typeface="Calibri"/>
                        </a:rPr>
                        <a:t>Maximizing Socio-Economic Benefits</a:t>
                      </a:r>
                      <a:endParaRPr>
                        <a:latin typeface="Calibri"/>
                        <a:ea typeface="Calibri"/>
                        <a:cs typeface="Calibri"/>
                        <a:sym typeface="Calibri"/>
                      </a:endParaRPr>
                    </a:p>
                  </a:txBody>
                  <a:tcPr marL="9525" marR="9525" marT="9525" marB="9525" anchor="ctr"/>
                </a:tc>
                <a:tc>
                  <a:txBody>
                    <a:bodyPr/>
                    <a:lstStyle/>
                    <a:p>
                      <a:pPr marL="171450" marR="0" lvl="0" indent="-190500" algn="l" rtl="0">
                        <a:lnSpc>
                          <a:spcPct val="100000"/>
                        </a:lnSpc>
                        <a:spcBef>
                          <a:spcPts val="0"/>
                        </a:spcBef>
                        <a:spcAft>
                          <a:spcPts val="0"/>
                        </a:spcAft>
                        <a:buClr>
                          <a:srgbClr val="000000"/>
                        </a:buClr>
                        <a:buSzPts val="1400"/>
                        <a:buFont typeface="Calibri"/>
                        <a:buChar char="•"/>
                      </a:pPr>
                      <a:r>
                        <a:rPr lang="en-IN" u="none" strike="noStrike" cap="none">
                          <a:latin typeface="Calibri"/>
                          <a:ea typeface="Calibri"/>
                          <a:cs typeface="Calibri"/>
                          <a:sym typeface="Calibri"/>
                        </a:rPr>
                        <a:t>Emission numbers from LIGO and VIRGO can be referred and broad ranges can be added</a:t>
                      </a:r>
                      <a:endParaRPr u="none" strike="noStrike" cap="none">
                        <a:latin typeface="Calibri"/>
                        <a:ea typeface="Calibri"/>
                        <a:cs typeface="Calibri"/>
                        <a:sym typeface="Calibri"/>
                      </a:endParaRPr>
                    </a:p>
                    <a:p>
                      <a:pPr marL="171450" marR="0" lvl="0" indent="-190500" algn="l" rtl="0">
                        <a:lnSpc>
                          <a:spcPct val="100000"/>
                        </a:lnSpc>
                        <a:spcBef>
                          <a:spcPts val="0"/>
                        </a:spcBef>
                        <a:spcAft>
                          <a:spcPts val="0"/>
                        </a:spcAft>
                        <a:buClr>
                          <a:srgbClr val="000000"/>
                        </a:buClr>
                        <a:buSzPts val="1400"/>
                        <a:buFont typeface="Calibri"/>
                        <a:buChar char="•"/>
                      </a:pPr>
                      <a:r>
                        <a:rPr lang="en-IN" u="none" strike="noStrike" cap="none">
                          <a:latin typeface="Calibri"/>
                          <a:ea typeface="Calibri"/>
                          <a:cs typeface="Calibri"/>
                          <a:sym typeface="Calibri"/>
                        </a:rPr>
                        <a:t>Electricity consumption with </a:t>
                      </a:r>
                      <a:r>
                        <a:rPr lang="en-IN" i="0" u="none" strike="noStrike" cap="none">
                          <a:solidFill>
                            <a:schemeClr val="dk1"/>
                          </a:solidFill>
                          <a:latin typeface="Calibri"/>
                          <a:ea typeface="Calibri"/>
                          <a:cs typeface="Calibri"/>
                          <a:sym typeface="Calibri"/>
                        </a:rPr>
                        <a:t>preliminary figure of around 6 GWh had circulated in the past, this indication has since been removed, as it could not be supported by solid technical data.</a:t>
                      </a:r>
                      <a:endParaRPr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390775">
                <a:tc>
                  <a:txBody>
                    <a:bodyPr/>
                    <a:lstStyle/>
                    <a:p>
                      <a:pPr marL="0" marR="0" lvl="0" indent="0" algn="l" rtl="0">
                        <a:lnSpc>
                          <a:spcPct val="107000"/>
                        </a:lnSpc>
                        <a:spcBef>
                          <a:spcPts val="0"/>
                        </a:spcBef>
                        <a:spcAft>
                          <a:spcPts val="0"/>
                        </a:spcAft>
                        <a:buNone/>
                      </a:pPr>
                      <a:r>
                        <a:rPr lang="en-IN" u="none" strike="noStrike" cap="none">
                          <a:latin typeface="Calibri"/>
                          <a:ea typeface="Calibri"/>
                          <a:cs typeface="Calibri"/>
                          <a:sym typeface="Calibri"/>
                        </a:rPr>
                        <a:t>Integration with Technical WPs</a:t>
                      </a:r>
                      <a:endParaRPr>
                        <a:latin typeface="Calibri"/>
                        <a:ea typeface="Calibri"/>
                        <a:cs typeface="Calibri"/>
                        <a:sym typeface="Calibri"/>
                      </a:endParaRPr>
                    </a:p>
                  </a:txBody>
                  <a:tcPr marL="9525" marR="9525" marT="9525" marB="9525" anchor="ctr"/>
                </a:tc>
                <a:tc>
                  <a:txBody>
                    <a:bodyPr/>
                    <a:lstStyle/>
                    <a:p>
                      <a:pPr marL="0" marR="0" lvl="0" indent="0" algn="l" rtl="0">
                        <a:lnSpc>
                          <a:spcPct val="107000"/>
                        </a:lnSpc>
                        <a:spcBef>
                          <a:spcPts val="0"/>
                        </a:spcBef>
                        <a:spcAft>
                          <a:spcPts val="0"/>
                        </a:spcAft>
                        <a:buNone/>
                      </a:pPr>
                      <a:r>
                        <a:rPr lang="en-IN" u="none" strike="noStrike" cap="none">
                          <a:latin typeface="Calibri"/>
                          <a:ea typeface="Calibri"/>
                          <a:cs typeface="Calibri"/>
                          <a:sym typeface="Calibri"/>
                        </a:rPr>
                        <a:t>How WP9 coordinates with other WP teams</a:t>
                      </a:r>
                      <a:endParaRPr>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None/>
                      </a:pPr>
                      <a:endParaRPr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390775">
                <a:tc>
                  <a:txBody>
                    <a:bodyPr/>
                    <a:lstStyle/>
                    <a:p>
                      <a:pPr marL="0" marR="0" lvl="0" indent="0" algn="l" rtl="0">
                        <a:lnSpc>
                          <a:spcPct val="107000"/>
                        </a:lnSpc>
                        <a:spcBef>
                          <a:spcPts val="0"/>
                        </a:spcBef>
                        <a:spcAft>
                          <a:spcPts val="0"/>
                        </a:spcAft>
                        <a:buNone/>
                      </a:pPr>
                      <a:r>
                        <a:rPr lang="en-IN" u="none" strike="noStrike" cap="none">
                          <a:latin typeface="Calibri"/>
                          <a:ea typeface="Calibri"/>
                          <a:cs typeface="Calibri"/>
                          <a:sym typeface="Calibri"/>
                        </a:rPr>
                        <a:t>Timeline, KPIs, &amp; Deliverables</a:t>
                      </a:r>
                      <a:endParaRPr>
                        <a:latin typeface="Calibri"/>
                        <a:ea typeface="Calibri"/>
                        <a:cs typeface="Calibri"/>
                        <a:sym typeface="Calibri"/>
                      </a:endParaRPr>
                    </a:p>
                  </a:txBody>
                  <a:tcPr marL="9525" marR="9525" marT="9525" marB="9525" anchor="ctr"/>
                </a:tc>
                <a:tc>
                  <a:txBody>
                    <a:bodyPr/>
                    <a:lstStyle/>
                    <a:p>
                      <a:pPr marL="0" marR="0" lvl="0" indent="0" algn="l" rtl="0">
                        <a:lnSpc>
                          <a:spcPct val="107000"/>
                        </a:lnSpc>
                        <a:spcBef>
                          <a:spcPts val="0"/>
                        </a:spcBef>
                        <a:spcAft>
                          <a:spcPts val="0"/>
                        </a:spcAft>
                        <a:buNone/>
                      </a:pPr>
                      <a:r>
                        <a:rPr lang="en-IN" u="none" strike="noStrike" cap="none">
                          <a:latin typeface="Calibri"/>
                          <a:ea typeface="Calibri"/>
                          <a:cs typeface="Calibri"/>
                          <a:sym typeface="Calibri"/>
                        </a:rPr>
                        <a:t>Milestone chart, Gantt preview, data dependencies</a:t>
                      </a:r>
                      <a:endParaRPr>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None/>
                      </a:pPr>
                      <a:endParaRPr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390775">
                <a:tc>
                  <a:txBody>
                    <a:bodyPr/>
                    <a:lstStyle/>
                    <a:p>
                      <a:pPr marL="0" marR="0" lvl="0" indent="0" algn="l" rtl="0">
                        <a:lnSpc>
                          <a:spcPct val="107000"/>
                        </a:lnSpc>
                        <a:spcBef>
                          <a:spcPts val="0"/>
                        </a:spcBef>
                        <a:spcAft>
                          <a:spcPts val="0"/>
                        </a:spcAft>
                        <a:buNone/>
                      </a:pPr>
                      <a:r>
                        <a:rPr lang="en-IN" u="none" strike="noStrike" cap="none">
                          <a:latin typeface="Calibri"/>
                          <a:ea typeface="Calibri"/>
                          <a:cs typeface="Calibri"/>
                          <a:sym typeface="Calibri"/>
                        </a:rPr>
                        <a:t>Annex</a:t>
                      </a:r>
                      <a:endParaRPr>
                        <a:latin typeface="Calibri"/>
                        <a:ea typeface="Calibri"/>
                        <a:cs typeface="Calibri"/>
                        <a:sym typeface="Calibri"/>
                      </a:endParaRPr>
                    </a:p>
                  </a:txBody>
                  <a:tcPr marL="9525" marR="9525" marT="9525" marB="9525" anchor="ctr"/>
                </a:tc>
                <a:tc>
                  <a:txBody>
                    <a:bodyPr/>
                    <a:lstStyle/>
                    <a:p>
                      <a:pPr marL="0" marR="0" lvl="0" indent="0" algn="l" rtl="0">
                        <a:lnSpc>
                          <a:spcPct val="107000"/>
                        </a:lnSpc>
                        <a:spcBef>
                          <a:spcPts val="0"/>
                        </a:spcBef>
                        <a:spcAft>
                          <a:spcPts val="0"/>
                        </a:spcAft>
                        <a:buNone/>
                      </a:pPr>
                      <a:r>
                        <a:rPr lang="en-IN" u="none" strike="noStrike" cap="none">
                          <a:latin typeface="Calibri"/>
                          <a:ea typeface="Calibri"/>
                          <a:cs typeface="Calibri"/>
                          <a:sym typeface="Calibri"/>
                        </a:rPr>
                        <a:t>References, workshop attendee list, data templates</a:t>
                      </a:r>
                      <a:endParaRPr>
                        <a:latin typeface="Calibri"/>
                        <a:ea typeface="Calibri"/>
                        <a:cs typeface="Calibri"/>
                        <a:sym typeface="Calibri"/>
                      </a:endParaRPr>
                    </a:p>
                  </a:txBody>
                  <a:tcPr marL="9525" marR="9525" marT="9525" marB="9525" anchor="ctr"/>
                </a:tc>
                <a:tc>
                  <a:txBody>
                    <a:bodyPr/>
                    <a:lstStyle/>
                    <a:p>
                      <a:pPr marL="0" marR="0" lvl="0" indent="0" algn="l" rtl="0">
                        <a:lnSpc>
                          <a:spcPct val="100000"/>
                        </a:lnSpc>
                        <a:spcBef>
                          <a:spcPts val="0"/>
                        </a:spcBef>
                        <a:spcAft>
                          <a:spcPts val="0"/>
                        </a:spcAft>
                        <a:buNone/>
                      </a:pPr>
                      <a:endParaRPr u="none" strike="noStrike" cap="none" dirty="0">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bl>
          </a:graphicData>
        </a:graphic>
      </p:graphicFrame>
      <p:pic>
        <p:nvPicPr>
          <p:cNvPr id="1284" name="Google Shape;1284;g3705e080ab5_0_11" descr="ET Preparatory Phase Project"/>
          <p:cNvPicPr preferRelativeResize="0"/>
          <p:nvPr/>
        </p:nvPicPr>
        <p:blipFill rotWithShape="1">
          <a:blip r:embed="rId4">
            <a:alphaModFix/>
          </a:blip>
          <a:srcRect/>
          <a:stretch/>
        </p:blipFill>
        <p:spPr>
          <a:xfrm>
            <a:off x="11113895" y="134645"/>
            <a:ext cx="939114" cy="960266"/>
          </a:xfrm>
          <a:prstGeom prst="rect">
            <a:avLst/>
          </a:prstGeom>
          <a:noFill/>
          <a:ln>
            <a:noFill/>
          </a:ln>
        </p:spPr>
      </p:pic>
      <p:sp>
        <p:nvSpPr>
          <p:cNvPr id="1285" name="Google Shape;1285;g3705e080ab5_0_11"/>
          <p:cNvSpPr txBox="1"/>
          <p:nvPr/>
        </p:nvSpPr>
        <p:spPr>
          <a:xfrm>
            <a:off x="11248846" y="649355"/>
            <a:ext cx="8559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IN" sz="900" b="1" i="0" u="none" strike="noStrike" cap="none">
                <a:solidFill>
                  <a:schemeClr val="lt1"/>
                </a:solidFill>
                <a:latin typeface="Calibri"/>
                <a:ea typeface="Calibri"/>
                <a:cs typeface="Calibri"/>
                <a:sym typeface="Calibri"/>
              </a:rPr>
              <a:t>WP 9 OF THE </a:t>
            </a:r>
            <a:endParaRPr sz="1800" b="1" i="0" u="none" strike="noStrike" cap="none">
              <a:solidFill>
                <a:schemeClr val="dk1"/>
              </a:solidFill>
              <a:latin typeface="Calibri"/>
              <a:ea typeface="Calibri"/>
              <a:cs typeface="Calibri"/>
              <a:sym typeface="Calibri"/>
            </a:endParaRPr>
          </a:p>
        </p:txBody>
      </p:sp>
      <p:pic>
        <p:nvPicPr>
          <p:cNvPr id="1286" name="Google Shape;1286;g3705e080ab5_0_11"/>
          <p:cNvPicPr preferRelativeResize="0"/>
          <p:nvPr/>
        </p:nvPicPr>
        <p:blipFill rotWithShape="1">
          <a:blip r:embed="rId5">
            <a:alphaModFix/>
          </a:blip>
          <a:srcRect l="12768" t="7877" r="13469" b="8138"/>
          <a:stretch/>
        </p:blipFill>
        <p:spPr>
          <a:xfrm>
            <a:off x="11142990" y="1317351"/>
            <a:ext cx="913419" cy="577227"/>
          </a:xfrm>
          <a:prstGeom prst="rect">
            <a:avLst/>
          </a:prstGeom>
          <a:noFill/>
          <a:ln>
            <a:noFill/>
          </a:ln>
        </p:spPr>
      </p:pic>
      <p:pic>
        <p:nvPicPr>
          <p:cNvPr id="1287" name="Google Shape;1287;g3705e080ab5_0_11"/>
          <p:cNvPicPr preferRelativeResize="0"/>
          <p:nvPr/>
        </p:nvPicPr>
        <p:blipFill rotWithShape="1">
          <a:blip r:embed="rId6">
            <a:alphaModFix/>
          </a:blip>
          <a:srcRect/>
          <a:stretch/>
        </p:blipFill>
        <p:spPr>
          <a:xfrm>
            <a:off x="11248846" y="2471567"/>
            <a:ext cx="844359" cy="224290"/>
          </a:xfrm>
          <a:prstGeom prst="rect">
            <a:avLst/>
          </a:prstGeom>
          <a:noFill/>
          <a:ln>
            <a:noFill/>
          </a:ln>
        </p:spPr>
      </p:pic>
      <p:pic>
        <p:nvPicPr>
          <p:cNvPr id="1288" name="Google Shape;1288;g3705e080ab5_0_11"/>
          <p:cNvPicPr preferRelativeResize="0"/>
          <p:nvPr/>
        </p:nvPicPr>
        <p:blipFill rotWithShape="1">
          <a:blip r:embed="rId7">
            <a:alphaModFix/>
          </a:blip>
          <a:srcRect/>
          <a:stretch/>
        </p:blipFill>
        <p:spPr>
          <a:xfrm>
            <a:off x="11043580" y="2117019"/>
            <a:ext cx="1061188" cy="132107"/>
          </a:xfrm>
          <a:prstGeom prst="rect">
            <a:avLst/>
          </a:prstGeom>
          <a:noFill/>
          <a:ln>
            <a:noFill/>
          </a:ln>
        </p:spPr>
      </p:pic>
      <p:pic>
        <p:nvPicPr>
          <p:cNvPr id="2" name="Immagine 10">
            <a:extLst>
              <a:ext uri="{FF2B5EF4-FFF2-40B4-BE49-F238E27FC236}">
                <a16:creationId xmlns:a16="http://schemas.microsoft.com/office/drawing/2014/main" id="{475C060F-B064-0E44-6458-56982622CC11}"/>
              </a:ext>
            </a:extLst>
          </p:cNvPr>
          <p:cNvPicPr>
            <a:picLocks noChangeAspect="1"/>
          </p:cNvPicPr>
          <p:nvPr/>
        </p:nvPicPr>
        <p:blipFill>
          <a:blip r:embed="rId8"/>
          <a:srcRect r="68475"/>
          <a:stretch>
            <a:fillRect/>
          </a:stretch>
        </p:blipFill>
        <p:spPr>
          <a:xfrm>
            <a:off x="10782607" y="6113311"/>
            <a:ext cx="1409393" cy="7642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g370d5cd9e76_2_12"/>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endParaRPr/>
          </a:p>
        </p:txBody>
      </p:sp>
      <p:sp>
        <p:nvSpPr>
          <p:cNvPr id="1178" name="Google Shape;1178;g370d5cd9e76_2_12"/>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pic>
        <p:nvPicPr>
          <p:cNvPr id="1179" name="Google Shape;1179;g370d5cd9e76_2_12"/>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Google Shape;1351;p2"/>
          <p:cNvSpPr txBox="1"/>
          <p:nvPr/>
        </p:nvSpPr>
        <p:spPr>
          <a:xfrm>
            <a:off x="937404" y="356558"/>
            <a:ext cx="3703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IN" sz="2000" b="1" i="0" u="none" strike="noStrike" cap="none">
                <a:solidFill>
                  <a:schemeClr val="accent1"/>
                </a:solidFill>
                <a:latin typeface="Calibri"/>
                <a:ea typeface="Calibri"/>
                <a:cs typeface="Calibri"/>
                <a:sym typeface="Calibri"/>
              </a:rPr>
              <a:t>Deliverables Structure</a:t>
            </a:r>
            <a:endParaRPr sz="1400" b="0" i="0" u="none" strike="noStrike" cap="none">
              <a:solidFill>
                <a:srgbClr val="000000"/>
              </a:solidFill>
              <a:latin typeface="Arial"/>
              <a:ea typeface="Arial"/>
              <a:cs typeface="Arial"/>
              <a:sym typeface="Arial"/>
            </a:endParaRPr>
          </a:p>
        </p:txBody>
      </p:sp>
      <p:grpSp>
        <p:nvGrpSpPr>
          <p:cNvPr id="1352" name="Google Shape;1352;p2"/>
          <p:cNvGrpSpPr/>
          <p:nvPr/>
        </p:nvGrpSpPr>
        <p:grpSpPr>
          <a:xfrm>
            <a:off x="880473" y="1193836"/>
            <a:ext cx="7037236" cy="2808000"/>
            <a:chOff x="0" y="362976"/>
            <a:chExt cx="7037236" cy="2808000"/>
          </a:xfrm>
        </p:grpSpPr>
        <p:sp>
          <p:nvSpPr>
            <p:cNvPr id="1353" name="Google Shape;1353;p2"/>
            <p:cNvSpPr/>
            <p:nvPr/>
          </p:nvSpPr>
          <p:spPr>
            <a:xfrm>
              <a:off x="0" y="362976"/>
              <a:ext cx="1759309" cy="1287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p2"/>
            <p:cNvSpPr txBox="1"/>
            <p:nvPr/>
          </p:nvSpPr>
          <p:spPr>
            <a:xfrm>
              <a:off x="0" y="362976"/>
              <a:ext cx="1759309" cy="1287000"/>
            </a:xfrm>
            <a:prstGeom prst="rect">
              <a:avLst/>
            </a:prstGeom>
            <a:noFill/>
            <a:ln>
              <a:noFill/>
            </a:ln>
          </p:spPr>
          <p:txBody>
            <a:bodyPr spcFirstLastPara="1" wrap="square" lIns="128000" tIns="45700" rIns="128000" bIns="45700" anchor="ctr" anchorCtr="0">
              <a:noAutofit/>
            </a:bodyPr>
            <a:lstStyle/>
            <a:p>
              <a:pPr marL="0" marR="0" lvl="0" indent="0" algn="r" rtl="0">
                <a:lnSpc>
                  <a:spcPct val="90000"/>
                </a:lnSpc>
                <a:spcBef>
                  <a:spcPts val="0"/>
                </a:spcBef>
                <a:spcAft>
                  <a:spcPts val="0"/>
                </a:spcAft>
                <a:buClr>
                  <a:schemeClr val="dk1"/>
                </a:buClr>
                <a:buSzPts val="1800"/>
                <a:buFont typeface="Calibri"/>
                <a:buNone/>
              </a:pPr>
              <a:r>
                <a:rPr lang="en-IN" sz="1800" b="0" i="0" u="none" strike="noStrike" cap="none">
                  <a:solidFill>
                    <a:schemeClr val="dk1"/>
                  </a:solidFill>
                  <a:latin typeface="Calibri"/>
                  <a:ea typeface="Calibri"/>
                  <a:cs typeface="Calibri"/>
                  <a:sym typeface="Calibri"/>
                </a:rPr>
                <a:t>WP 9.2</a:t>
              </a:r>
              <a:endParaRPr sz="1400" b="0" i="0" u="none" strike="noStrike" cap="none">
                <a:solidFill>
                  <a:srgbClr val="000000"/>
                </a:solidFill>
                <a:latin typeface="Arial"/>
                <a:ea typeface="Arial"/>
                <a:cs typeface="Arial"/>
                <a:sym typeface="Arial"/>
              </a:endParaRPr>
            </a:p>
          </p:txBody>
        </p:sp>
        <p:sp>
          <p:nvSpPr>
            <p:cNvPr id="1355" name="Google Shape;1355;p2"/>
            <p:cNvSpPr/>
            <p:nvPr/>
          </p:nvSpPr>
          <p:spPr>
            <a:xfrm>
              <a:off x="1759309" y="362976"/>
              <a:ext cx="351861" cy="1287000"/>
            </a:xfrm>
            <a:prstGeom prst="leftBrace">
              <a:avLst>
                <a:gd name="adj1" fmla="val 35000"/>
                <a:gd name="adj2" fmla="val 5000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p2"/>
            <p:cNvSpPr/>
            <p:nvPr/>
          </p:nvSpPr>
          <p:spPr>
            <a:xfrm>
              <a:off x="2251915" y="362976"/>
              <a:ext cx="4785321" cy="12870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2"/>
            <p:cNvSpPr txBox="1"/>
            <p:nvPr/>
          </p:nvSpPr>
          <p:spPr>
            <a:xfrm>
              <a:off x="2251915" y="362976"/>
              <a:ext cx="4785321" cy="1287000"/>
            </a:xfrm>
            <a:prstGeom prst="rect">
              <a:avLst/>
            </a:prstGeom>
            <a:noFill/>
            <a:ln>
              <a:noFill/>
            </a:ln>
          </p:spPr>
          <p:txBody>
            <a:bodyPr spcFirstLastPara="1" wrap="square" lIns="68575" tIns="68575" rIns="68575" bIns="68575" anchor="ctr" anchorCtr="0">
              <a:noAutofit/>
            </a:bodyPr>
            <a:lstStyle/>
            <a:p>
              <a:pPr marL="171450" marR="0" lvl="1" indent="-171450" algn="l" rtl="0">
                <a:lnSpc>
                  <a:spcPct val="90000"/>
                </a:lnSpc>
                <a:spcBef>
                  <a:spcPts val="0"/>
                </a:spcBef>
                <a:spcAft>
                  <a:spcPts val="0"/>
                </a:spcAft>
                <a:buClr>
                  <a:schemeClr val="lt1"/>
                </a:buClr>
                <a:buSzPts val="1800"/>
                <a:buFont typeface="Calibri"/>
                <a:buChar char="•"/>
              </a:pPr>
              <a:r>
                <a:rPr lang="en-IN" sz="1800" b="0" i="0" u="none" strike="noStrike" cap="none">
                  <a:solidFill>
                    <a:schemeClr val="lt1"/>
                  </a:solidFill>
                  <a:latin typeface="Calibri"/>
                  <a:ea typeface="Calibri"/>
                  <a:cs typeface="Calibri"/>
                  <a:sym typeface="Calibri"/>
                </a:rPr>
                <a:t>Scoping and Baseline Assessment</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IN" sz="1800" b="0" i="0" u="none" strike="noStrike" cap="none">
                  <a:solidFill>
                    <a:schemeClr val="lt1"/>
                  </a:solidFill>
                  <a:latin typeface="Calibri"/>
                  <a:ea typeface="Calibri"/>
                  <a:cs typeface="Calibri"/>
                  <a:sym typeface="Calibri"/>
                </a:rPr>
                <a:t>Alternatives and Mitigation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IN" sz="1800" b="0" i="0" u="none" strike="noStrike" cap="none">
                  <a:solidFill>
                    <a:schemeClr val="lt1"/>
                  </a:solidFill>
                  <a:latin typeface="Calibri"/>
                  <a:ea typeface="Calibri"/>
                  <a:cs typeface="Calibri"/>
                  <a:sym typeface="Calibri"/>
                </a:rPr>
                <a:t>Public Participation and Transparency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IN" sz="1800" b="0" i="0" u="none" strike="noStrike" cap="none">
                  <a:solidFill>
                    <a:schemeClr val="lt1"/>
                  </a:solidFill>
                  <a:latin typeface="Calibri"/>
                  <a:ea typeface="Calibri"/>
                  <a:cs typeface="Calibri"/>
                  <a:sym typeface="Calibri"/>
                </a:rPr>
                <a:t>Monitoring and follow-up</a:t>
              </a:r>
              <a:endParaRPr sz="1400" b="0" i="0" u="none" strike="noStrike" cap="none">
                <a:solidFill>
                  <a:srgbClr val="000000"/>
                </a:solidFill>
                <a:latin typeface="Arial"/>
                <a:ea typeface="Arial"/>
                <a:cs typeface="Arial"/>
                <a:sym typeface="Arial"/>
              </a:endParaRPr>
            </a:p>
          </p:txBody>
        </p:sp>
        <p:sp>
          <p:nvSpPr>
            <p:cNvPr id="1358" name="Google Shape;1358;p2"/>
            <p:cNvSpPr/>
            <p:nvPr/>
          </p:nvSpPr>
          <p:spPr>
            <a:xfrm>
              <a:off x="0" y="1883976"/>
              <a:ext cx="1759309" cy="1287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p2"/>
            <p:cNvSpPr txBox="1"/>
            <p:nvPr/>
          </p:nvSpPr>
          <p:spPr>
            <a:xfrm>
              <a:off x="0" y="1883976"/>
              <a:ext cx="1759309" cy="1287000"/>
            </a:xfrm>
            <a:prstGeom prst="rect">
              <a:avLst/>
            </a:prstGeom>
            <a:noFill/>
            <a:ln>
              <a:noFill/>
            </a:ln>
          </p:spPr>
          <p:txBody>
            <a:bodyPr spcFirstLastPara="1" wrap="square" lIns="128000" tIns="45700" rIns="128000" bIns="45700" anchor="ctr" anchorCtr="0">
              <a:noAutofit/>
            </a:bodyPr>
            <a:lstStyle/>
            <a:p>
              <a:pPr marL="0" marR="0" lvl="0" indent="0" algn="r" rtl="0">
                <a:lnSpc>
                  <a:spcPct val="90000"/>
                </a:lnSpc>
                <a:spcBef>
                  <a:spcPts val="0"/>
                </a:spcBef>
                <a:spcAft>
                  <a:spcPts val="0"/>
                </a:spcAft>
                <a:buClr>
                  <a:schemeClr val="dk1"/>
                </a:buClr>
                <a:buSzPts val="1800"/>
                <a:buFont typeface="Calibri"/>
                <a:buNone/>
              </a:pPr>
              <a:r>
                <a:rPr lang="en-IN" sz="1800" b="0" i="0" u="none" strike="noStrike" cap="none">
                  <a:solidFill>
                    <a:schemeClr val="dk1"/>
                  </a:solidFill>
                  <a:latin typeface="Calibri"/>
                  <a:ea typeface="Calibri"/>
                  <a:cs typeface="Calibri"/>
                  <a:sym typeface="Calibri"/>
                </a:rPr>
                <a:t>WP 9.3</a:t>
              </a:r>
              <a:endParaRPr sz="1400" b="0" i="0" u="none" strike="noStrike" cap="none">
                <a:solidFill>
                  <a:srgbClr val="000000"/>
                </a:solidFill>
                <a:latin typeface="Arial"/>
                <a:ea typeface="Arial"/>
                <a:cs typeface="Arial"/>
                <a:sym typeface="Arial"/>
              </a:endParaRPr>
            </a:p>
          </p:txBody>
        </p:sp>
        <p:sp>
          <p:nvSpPr>
            <p:cNvPr id="1360" name="Google Shape;1360;p2"/>
            <p:cNvSpPr/>
            <p:nvPr/>
          </p:nvSpPr>
          <p:spPr>
            <a:xfrm>
              <a:off x="1759309" y="1883976"/>
              <a:ext cx="351861" cy="1287000"/>
            </a:xfrm>
            <a:prstGeom prst="leftBrace">
              <a:avLst>
                <a:gd name="adj1" fmla="val 35000"/>
                <a:gd name="adj2" fmla="val 5000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p2"/>
            <p:cNvSpPr/>
            <p:nvPr/>
          </p:nvSpPr>
          <p:spPr>
            <a:xfrm>
              <a:off x="2251915" y="1883976"/>
              <a:ext cx="4785321" cy="12870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2" name="Google Shape;1362;p2"/>
            <p:cNvSpPr txBox="1"/>
            <p:nvPr/>
          </p:nvSpPr>
          <p:spPr>
            <a:xfrm>
              <a:off x="2251915" y="1883976"/>
              <a:ext cx="4785321" cy="1287000"/>
            </a:xfrm>
            <a:prstGeom prst="rect">
              <a:avLst/>
            </a:prstGeom>
            <a:noFill/>
            <a:ln>
              <a:noFill/>
            </a:ln>
          </p:spPr>
          <p:txBody>
            <a:bodyPr spcFirstLastPara="1" wrap="square" lIns="68575" tIns="68575" rIns="68575" bIns="68575" anchor="ctr" anchorCtr="0">
              <a:noAutofit/>
            </a:bodyPr>
            <a:lstStyle/>
            <a:p>
              <a:pPr marL="171450" marR="0" lvl="1" indent="-171450" algn="l" rtl="0">
                <a:lnSpc>
                  <a:spcPct val="90000"/>
                </a:lnSpc>
                <a:spcBef>
                  <a:spcPts val="0"/>
                </a:spcBef>
                <a:spcAft>
                  <a:spcPts val="0"/>
                </a:spcAft>
                <a:buClr>
                  <a:schemeClr val="lt1"/>
                </a:buClr>
                <a:buSzPts val="1800"/>
                <a:buFont typeface="Calibri"/>
                <a:buChar char="•"/>
              </a:pPr>
              <a:r>
                <a:rPr lang="en-IN" sz="1800" b="0" i="0" u="none" strike="noStrike" cap="none">
                  <a:solidFill>
                    <a:schemeClr val="lt1"/>
                  </a:solidFill>
                  <a:latin typeface="Calibri"/>
                  <a:ea typeface="Calibri"/>
                  <a:cs typeface="Calibri"/>
                  <a:sym typeface="Calibri"/>
                </a:rPr>
                <a:t>Compute the key Carbon and Environmental Impacts, Findings and Mitigation Strategies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IN" sz="1800" b="0" i="0" u="none" strike="noStrike" cap="none">
                  <a:solidFill>
                    <a:schemeClr val="lt1"/>
                  </a:solidFill>
                  <a:latin typeface="Calibri"/>
                  <a:ea typeface="Calibri"/>
                  <a:cs typeface="Calibri"/>
                  <a:sym typeface="Calibri"/>
                </a:rPr>
                <a:t>Highlight the most critical insights and recommendations for decision-makers</a:t>
              </a:r>
              <a:endParaRPr sz="1400" b="0" i="0" u="none" strike="noStrike" cap="none">
                <a:solidFill>
                  <a:srgbClr val="000000"/>
                </a:solidFill>
                <a:latin typeface="Arial"/>
                <a:ea typeface="Arial"/>
                <a:cs typeface="Arial"/>
                <a:sym typeface="Arial"/>
              </a:endParaRPr>
            </a:p>
          </p:txBody>
        </p:sp>
      </p:grpSp>
      <p:sp>
        <p:nvSpPr>
          <p:cNvPr id="1363" name="Google Shape;1363;p2"/>
          <p:cNvSpPr/>
          <p:nvPr/>
        </p:nvSpPr>
        <p:spPr>
          <a:xfrm>
            <a:off x="8035150" y="1304725"/>
            <a:ext cx="2503650" cy="1176111"/>
          </a:xfrm>
          <a:prstGeom prst="flowChartPunchedTap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IN" sz="1800" b="0" i="0" u="none" strike="noStrike" cap="none">
                <a:solidFill>
                  <a:schemeClr val="lt1"/>
                </a:solidFill>
                <a:latin typeface="Calibri"/>
                <a:ea typeface="Calibri"/>
                <a:cs typeface="Calibri"/>
                <a:sym typeface="Calibri"/>
              </a:rPr>
              <a:t>Deliverable by </a:t>
            </a:r>
            <a:endParaRPr/>
          </a:p>
          <a:p>
            <a:pPr marL="0" marR="0" lvl="0" indent="0" algn="ctr" rtl="0">
              <a:lnSpc>
                <a:spcPct val="100000"/>
              </a:lnSpc>
              <a:spcBef>
                <a:spcPts val="0"/>
              </a:spcBef>
              <a:spcAft>
                <a:spcPts val="0"/>
              </a:spcAft>
              <a:buClr>
                <a:srgbClr val="000000"/>
              </a:buClr>
              <a:buSzPts val="1800"/>
              <a:buFont typeface="Arial"/>
              <a:buNone/>
            </a:pPr>
            <a:r>
              <a:rPr lang="en-IN" sz="1800" b="0" i="0" u="none" strike="noStrike" cap="none">
                <a:solidFill>
                  <a:schemeClr val="lt1"/>
                </a:solidFill>
                <a:latin typeface="Calibri"/>
                <a:ea typeface="Calibri"/>
                <a:cs typeface="Calibri"/>
                <a:sym typeface="Calibri"/>
              </a:rPr>
              <a:t>October 2025 </a:t>
            </a: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IN" sz="1800" b="0" i="0" u="none" strike="noStrike" cap="none">
                <a:solidFill>
                  <a:schemeClr val="lt1"/>
                </a:solidFill>
                <a:latin typeface="Calibri"/>
                <a:ea typeface="Calibri"/>
                <a:cs typeface="Calibri"/>
                <a:sym typeface="Calibri"/>
              </a:rPr>
              <a:t>(Version 1 - TBD)</a:t>
            </a:r>
            <a:endParaRPr sz="1800" b="0" i="0" u="none" strike="noStrike" cap="none">
              <a:solidFill>
                <a:schemeClr val="lt1"/>
              </a:solidFill>
              <a:latin typeface="Calibri"/>
              <a:ea typeface="Calibri"/>
              <a:cs typeface="Calibri"/>
              <a:sym typeface="Calibri"/>
            </a:endParaRPr>
          </a:p>
        </p:txBody>
      </p:sp>
      <p:sp>
        <p:nvSpPr>
          <p:cNvPr id="1364" name="Google Shape;1364;p2"/>
          <p:cNvSpPr/>
          <p:nvPr/>
        </p:nvSpPr>
        <p:spPr>
          <a:xfrm>
            <a:off x="8035150" y="2834725"/>
            <a:ext cx="2503650" cy="1218750"/>
          </a:xfrm>
          <a:prstGeom prst="flowChartPunchedTap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IN" sz="1800" b="0" i="0" u="none" strike="noStrike" cap="none">
                <a:solidFill>
                  <a:schemeClr val="lt1"/>
                </a:solidFill>
                <a:latin typeface="Calibri"/>
                <a:ea typeface="Calibri"/>
                <a:cs typeface="Calibri"/>
                <a:sym typeface="Calibri"/>
              </a:rPr>
              <a:t>Deliverable by December 2025 </a:t>
            </a: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IN" sz="1800" b="0" i="0" u="none" strike="noStrike" cap="none">
                <a:solidFill>
                  <a:schemeClr val="lt1"/>
                </a:solidFill>
                <a:latin typeface="Calibri"/>
                <a:ea typeface="Calibri"/>
                <a:cs typeface="Calibri"/>
                <a:sym typeface="Calibri"/>
              </a:rPr>
              <a:t>(Version 1 - TBD)</a:t>
            </a:r>
            <a:endParaRPr sz="1800" b="0" i="0" u="none" strike="noStrike" cap="none">
              <a:solidFill>
                <a:schemeClr val="lt1"/>
              </a:solidFill>
              <a:latin typeface="Calibri"/>
              <a:ea typeface="Calibri"/>
              <a:cs typeface="Calibri"/>
              <a:sym typeface="Calibri"/>
            </a:endParaRPr>
          </a:p>
        </p:txBody>
      </p:sp>
      <p:sp>
        <p:nvSpPr>
          <p:cNvPr id="1365" name="Google Shape;1365;p2"/>
          <p:cNvSpPr txBox="1"/>
          <p:nvPr/>
        </p:nvSpPr>
        <p:spPr>
          <a:xfrm>
            <a:off x="937403" y="4643886"/>
            <a:ext cx="370360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IN" sz="2000" b="1" i="0" u="none" strike="noStrike" cap="none">
                <a:solidFill>
                  <a:schemeClr val="accent1"/>
                </a:solidFill>
                <a:latin typeface="Calibri"/>
                <a:ea typeface="Calibri"/>
                <a:cs typeface="Calibri"/>
                <a:sym typeface="Calibri"/>
              </a:rPr>
              <a:t>Strategy for following sessions </a:t>
            </a:r>
            <a:endParaRPr sz="1400" b="0" i="0" u="none" strike="noStrike" cap="none">
              <a:solidFill>
                <a:srgbClr val="000000"/>
              </a:solidFill>
              <a:latin typeface="Arial"/>
              <a:ea typeface="Arial"/>
              <a:cs typeface="Arial"/>
              <a:sym typeface="Arial"/>
            </a:endParaRPr>
          </a:p>
        </p:txBody>
      </p:sp>
      <p:grpSp>
        <p:nvGrpSpPr>
          <p:cNvPr id="1366" name="Google Shape;1366;p2"/>
          <p:cNvGrpSpPr/>
          <p:nvPr/>
        </p:nvGrpSpPr>
        <p:grpSpPr>
          <a:xfrm>
            <a:off x="1226062" y="4718078"/>
            <a:ext cx="8404443" cy="2074473"/>
            <a:chOff x="87982" y="0"/>
            <a:chExt cx="8404443" cy="2074473"/>
          </a:xfrm>
        </p:grpSpPr>
        <p:sp>
          <p:nvSpPr>
            <p:cNvPr id="1367" name="Google Shape;1367;p2"/>
            <p:cNvSpPr/>
            <p:nvPr/>
          </p:nvSpPr>
          <p:spPr>
            <a:xfrm>
              <a:off x="643530" y="0"/>
              <a:ext cx="7293346" cy="2074473"/>
            </a:xfrm>
            <a:prstGeom prst="rightArrow">
              <a:avLst>
                <a:gd name="adj1" fmla="val 50000"/>
                <a:gd name="adj2" fmla="val 50000"/>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2"/>
            <p:cNvSpPr/>
            <p:nvPr/>
          </p:nvSpPr>
          <p:spPr>
            <a:xfrm>
              <a:off x="87982" y="622341"/>
              <a:ext cx="3987711" cy="829789"/>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2"/>
            <p:cNvSpPr txBox="1"/>
            <p:nvPr/>
          </p:nvSpPr>
          <p:spPr>
            <a:xfrm>
              <a:off x="128489" y="662848"/>
              <a:ext cx="3906697" cy="74877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IN" sz="1800" b="0" i="0" u="none" strike="noStrike" cap="none">
                  <a:solidFill>
                    <a:schemeClr val="lt1"/>
                  </a:solidFill>
                  <a:latin typeface="Calibri"/>
                  <a:ea typeface="Calibri"/>
                  <a:cs typeface="Calibri"/>
                  <a:sym typeface="Calibri"/>
                </a:rPr>
                <a:t>Data Framework will be discussed and shared with other WPs</a:t>
              </a:r>
              <a:endParaRPr sz="1400" b="0" i="0" u="none" strike="noStrike" cap="none">
                <a:solidFill>
                  <a:srgbClr val="000000"/>
                </a:solidFill>
                <a:latin typeface="Arial"/>
                <a:ea typeface="Arial"/>
                <a:cs typeface="Arial"/>
                <a:sym typeface="Arial"/>
              </a:endParaRPr>
            </a:p>
          </p:txBody>
        </p:sp>
        <p:sp>
          <p:nvSpPr>
            <p:cNvPr id="1370" name="Google Shape;1370;p2"/>
            <p:cNvSpPr/>
            <p:nvPr/>
          </p:nvSpPr>
          <p:spPr>
            <a:xfrm>
              <a:off x="4504714" y="622341"/>
              <a:ext cx="3987711" cy="829789"/>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2"/>
            <p:cNvSpPr txBox="1"/>
            <p:nvPr/>
          </p:nvSpPr>
          <p:spPr>
            <a:xfrm>
              <a:off x="4545221" y="662848"/>
              <a:ext cx="3906697" cy="74877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IN" sz="1800" b="0" i="0" u="none" strike="noStrike" cap="none">
                  <a:solidFill>
                    <a:schemeClr val="lt1"/>
                  </a:solidFill>
                  <a:latin typeface="Calibri"/>
                  <a:ea typeface="Calibri"/>
                  <a:cs typeface="Calibri"/>
                  <a:sym typeface="Calibri"/>
                </a:rPr>
                <a:t>Following session for clarifications and follow-ups</a:t>
              </a:r>
              <a:endParaRPr sz="1400" b="0" i="0" u="none" strike="noStrike" cap="none">
                <a:solidFill>
                  <a:srgbClr val="000000"/>
                </a:solidFill>
                <a:latin typeface="Arial"/>
                <a:ea typeface="Arial"/>
                <a:cs typeface="Arial"/>
                <a:sym typeface="Arial"/>
              </a:endParaRPr>
            </a:p>
          </p:txBody>
        </p:sp>
      </p:grpSp>
      <p:pic>
        <p:nvPicPr>
          <p:cNvPr id="1372" name="Google Shape;1372;p2" descr="ET Preparatory Phase Project"/>
          <p:cNvPicPr preferRelativeResize="0"/>
          <p:nvPr/>
        </p:nvPicPr>
        <p:blipFill rotWithShape="1">
          <a:blip r:embed="rId3">
            <a:alphaModFix/>
          </a:blip>
          <a:srcRect/>
          <a:stretch/>
        </p:blipFill>
        <p:spPr>
          <a:xfrm>
            <a:off x="11113895" y="134645"/>
            <a:ext cx="939114" cy="960266"/>
          </a:xfrm>
          <a:prstGeom prst="rect">
            <a:avLst/>
          </a:prstGeom>
          <a:noFill/>
          <a:ln>
            <a:noFill/>
          </a:ln>
        </p:spPr>
      </p:pic>
      <p:sp>
        <p:nvSpPr>
          <p:cNvPr id="1373" name="Google Shape;1373;p2"/>
          <p:cNvSpPr txBox="1"/>
          <p:nvPr/>
        </p:nvSpPr>
        <p:spPr>
          <a:xfrm>
            <a:off x="11248846" y="649355"/>
            <a:ext cx="855922"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IN" sz="900" b="1" i="0" u="none" strike="noStrike" cap="none">
                <a:solidFill>
                  <a:schemeClr val="lt1"/>
                </a:solidFill>
                <a:latin typeface="Calibri"/>
                <a:ea typeface="Calibri"/>
                <a:cs typeface="Calibri"/>
                <a:sym typeface="Calibri"/>
              </a:rPr>
              <a:t>WP 9 OF THE </a:t>
            </a:r>
            <a:endParaRPr sz="1800" b="1" i="0" u="none" strike="noStrike" cap="none">
              <a:solidFill>
                <a:schemeClr val="dk1"/>
              </a:solidFill>
              <a:latin typeface="Calibri"/>
              <a:ea typeface="Calibri"/>
              <a:cs typeface="Calibri"/>
              <a:sym typeface="Calibri"/>
            </a:endParaRPr>
          </a:p>
        </p:txBody>
      </p:sp>
      <p:pic>
        <p:nvPicPr>
          <p:cNvPr id="1374" name="Google Shape;1374;p2"/>
          <p:cNvPicPr preferRelativeResize="0"/>
          <p:nvPr/>
        </p:nvPicPr>
        <p:blipFill rotWithShape="1">
          <a:blip r:embed="rId4">
            <a:alphaModFix/>
          </a:blip>
          <a:srcRect l="12767" t="7874" r="13471" b="8139"/>
          <a:stretch/>
        </p:blipFill>
        <p:spPr>
          <a:xfrm>
            <a:off x="11142990" y="1317351"/>
            <a:ext cx="913419" cy="577228"/>
          </a:xfrm>
          <a:prstGeom prst="rect">
            <a:avLst/>
          </a:prstGeom>
          <a:noFill/>
          <a:ln>
            <a:noFill/>
          </a:ln>
        </p:spPr>
      </p:pic>
      <p:pic>
        <p:nvPicPr>
          <p:cNvPr id="1375" name="Google Shape;1375;p2"/>
          <p:cNvPicPr preferRelativeResize="0"/>
          <p:nvPr/>
        </p:nvPicPr>
        <p:blipFill rotWithShape="1">
          <a:blip r:embed="rId5">
            <a:alphaModFix/>
          </a:blip>
          <a:srcRect/>
          <a:stretch/>
        </p:blipFill>
        <p:spPr>
          <a:xfrm>
            <a:off x="11248846" y="2471567"/>
            <a:ext cx="844358" cy="224290"/>
          </a:xfrm>
          <a:prstGeom prst="rect">
            <a:avLst/>
          </a:prstGeom>
          <a:noFill/>
          <a:ln>
            <a:noFill/>
          </a:ln>
        </p:spPr>
      </p:pic>
      <p:pic>
        <p:nvPicPr>
          <p:cNvPr id="1376" name="Google Shape;1376;p2"/>
          <p:cNvPicPr preferRelativeResize="0"/>
          <p:nvPr/>
        </p:nvPicPr>
        <p:blipFill rotWithShape="1">
          <a:blip r:embed="rId6">
            <a:alphaModFix/>
          </a:blip>
          <a:srcRect/>
          <a:stretch/>
        </p:blipFill>
        <p:spPr>
          <a:xfrm>
            <a:off x="11043580" y="2117019"/>
            <a:ext cx="1061188" cy="1321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0"/>
        <p:cNvGrpSpPr/>
        <p:nvPr/>
      </p:nvGrpSpPr>
      <p:grpSpPr>
        <a:xfrm>
          <a:off x="0" y="0"/>
          <a:ext cx="0" cy="0"/>
          <a:chOff x="0" y="0"/>
          <a:chExt cx="0" cy="0"/>
        </a:xfrm>
      </p:grpSpPr>
      <p:sp>
        <p:nvSpPr>
          <p:cNvPr id="1381" name="Google Shape;1381;p3"/>
          <p:cNvSpPr txBox="1"/>
          <p:nvPr/>
        </p:nvSpPr>
        <p:spPr>
          <a:xfrm>
            <a:off x="937404" y="356558"/>
            <a:ext cx="693563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IN" sz="2000" b="1" i="0" u="none" strike="noStrike" cap="none">
                <a:solidFill>
                  <a:schemeClr val="accent1"/>
                </a:solidFill>
                <a:latin typeface="Calibri"/>
                <a:ea typeface="Calibri"/>
                <a:cs typeface="Calibri"/>
                <a:sym typeface="Calibri"/>
              </a:rPr>
              <a:t>WP 9.2 Tasks: Landscape, Environmental and Societal impact </a:t>
            </a:r>
            <a:endParaRPr sz="2000" b="1" i="0" u="none" strike="noStrike" cap="none">
              <a:solidFill>
                <a:schemeClr val="accent1"/>
              </a:solidFill>
              <a:latin typeface="Calibri"/>
              <a:ea typeface="Calibri"/>
              <a:cs typeface="Calibri"/>
              <a:sym typeface="Calibri"/>
            </a:endParaRPr>
          </a:p>
        </p:txBody>
      </p:sp>
      <p:grpSp>
        <p:nvGrpSpPr>
          <p:cNvPr id="1382" name="Google Shape;1382;p3"/>
          <p:cNvGrpSpPr/>
          <p:nvPr/>
        </p:nvGrpSpPr>
        <p:grpSpPr>
          <a:xfrm>
            <a:off x="989166" y="782314"/>
            <a:ext cx="8393948" cy="2521834"/>
            <a:chOff x="0" y="25646"/>
            <a:chExt cx="8393948" cy="2521834"/>
          </a:xfrm>
        </p:grpSpPr>
        <p:sp>
          <p:nvSpPr>
            <p:cNvPr id="1383" name="Google Shape;1383;p3"/>
            <p:cNvSpPr/>
            <p:nvPr/>
          </p:nvSpPr>
          <p:spPr>
            <a:xfrm>
              <a:off x="0" y="25646"/>
              <a:ext cx="8393948" cy="670190"/>
            </a:xfrm>
            <a:prstGeom prst="rect">
              <a:avLst/>
            </a:prstGeom>
            <a:solidFill>
              <a:schemeClr val="lt1">
                <a:alpha val="89411"/>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3"/>
            <p:cNvSpPr/>
            <p:nvPr/>
          </p:nvSpPr>
          <p:spPr>
            <a:xfrm>
              <a:off x="451161" y="48360"/>
              <a:ext cx="6269329" cy="685766"/>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3"/>
            <p:cNvSpPr txBox="1"/>
            <p:nvPr/>
          </p:nvSpPr>
          <p:spPr>
            <a:xfrm>
              <a:off x="484637" y="81836"/>
              <a:ext cx="6202377" cy="618814"/>
            </a:xfrm>
            <a:prstGeom prst="rect">
              <a:avLst/>
            </a:prstGeom>
            <a:noFill/>
            <a:ln>
              <a:noFill/>
            </a:ln>
          </p:spPr>
          <p:txBody>
            <a:bodyPr spcFirstLastPara="1" wrap="square" lIns="238725" tIns="0" rIns="238725"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IN" sz="1800" b="1" i="0" u="none" strike="noStrike" cap="none">
                  <a:solidFill>
                    <a:schemeClr val="lt1"/>
                  </a:solidFill>
                  <a:latin typeface="Calibri"/>
                  <a:ea typeface="Calibri"/>
                  <a:cs typeface="Calibri"/>
                  <a:sym typeface="Calibri"/>
                </a:rPr>
                <a:t>9.2.1: Assessing and minimizing the ET impact on its environment</a:t>
              </a:r>
              <a:endParaRPr sz="1800" b="1" i="0" u="none" strike="noStrike" cap="none">
                <a:solidFill>
                  <a:schemeClr val="lt1"/>
                </a:solidFill>
                <a:latin typeface="Calibri"/>
                <a:ea typeface="Calibri"/>
                <a:cs typeface="Calibri"/>
                <a:sym typeface="Calibri"/>
              </a:endParaRPr>
            </a:p>
          </p:txBody>
        </p:sp>
        <p:sp>
          <p:nvSpPr>
            <p:cNvPr id="1386" name="Google Shape;1386;p3"/>
            <p:cNvSpPr/>
            <p:nvPr/>
          </p:nvSpPr>
          <p:spPr>
            <a:xfrm>
              <a:off x="0" y="932324"/>
              <a:ext cx="8393948" cy="670190"/>
            </a:xfrm>
            <a:prstGeom prst="rect">
              <a:avLst/>
            </a:prstGeom>
            <a:solidFill>
              <a:schemeClr val="lt1">
                <a:alpha val="89411"/>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3"/>
            <p:cNvSpPr/>
            <p:nvPr/>
          </p:nvSpPr>
          <p:spPr>
            <a:xfrm>
              <a:off x="451161" y="955037"/>
              <a:ext cx="6269329" cy="685766"/>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3"/>
            <p:cNvSpPr txBox="1"/>
            <p:nvPr/>
          </p:nvSpPr>
          <p:spPr>
            <a:xfrm>
              <a:off x="484637" y="988513"/>
              <a:ext cx="6202377" cy="618814"/>
            </a:xfrm>
            <a:prstGeom prst="rect">
              <a:avLst/>
            </a:prstGeom>
            <a:noFill/>
            <a:ln>
              <a:noFill/>
            </a:ln>
          </p:spPr>
          <p:txBody>
            <a:bodyPr spcFirstLastPara="1" wrap="square" lIns="238725" tIns="0" rIns="238725"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IN" sz="1800" b="1" i="0" u="none" strike="noStrike" cap="none">
                  <a:solidFill>
                    <a:schemeClr val="lt1"/>
                  </a:solidFill>
                  <a:latin typeface="Calibri"/>
                  <a:ea typeface="Calibri"/>
                  <a:cs typeface="Calibri"/>
                  <a:sym typeface="Calibri"/>
                </a:rPr>
                <a:t>9.2.2: Environmental management approach</a:t>
              </a:r>
              <a:endParaRPr sz="1800" b="1" i="0" u="none" strike="noStrike" cap="none">
                <a:solidFill>
                  <a:schemeClr val="lt1"/>
                </a:solidFill>
                <a:latin typeface="Calibri"/>
                <a:ea typeface="Calibri"/>
                <a:cs typeface="Calibri"/>
                <a:sym typeface="Calibri"/>
              </a:endParaRPr>
            </a:p>
          </p:txBody>
        </p:sp>
        <p:sp>
          <p:nvSpPr>
            <p:cNvPr id="1389" name="Google Shape;1389;p3"/>
            <p:cNvSpPr/>
            <p:nvPr/>
          </p:nvSpPr>
          <p:spPr>
            <a:xfrm>
              <a:off x="0" y="1839001"/>
              <a:ext cx="8393948" cy="670190"/>
            </a:xfrm>
            <a:prstGeom prst="rect">
              <a:avLst/>
            </a:prstGeom>
            <a:solidFill>
              <a:schemeClr val="lt1">
                <a:alpha val="89411"/>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3"/>
            <p:cNvSpPr/>
            <p:nvPr/>
          </p:nvSpPr>
          <p:spPr>
            <a:xfrm>
              <a:off x="451161" y="1861714"/>
              <a:ext cx="6269329" cy="685766"/>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3"/>
            <p:cNvSpPr txBox="1"/>
            <p:nvPr/>
          </p:nvSpPr>
          <p:spPr>
            <a:xfrm>
              <a:off x="484637" y="1895190"/>
              <a:ext cx="6202377" cy="618814"/>
            </a:xfrm>
            <a:prstGeom prst="rect">
              <a:avLst/>
            </a:prstGeom>
            <a:noFill/>
            <a:ln>
              <a:noFill/>
            </a:ln>
          </p:spPr>
          <p:txBody>
            <a:bodyPr spcFirstLastPara="1" wrap="square" lIns="238725" tIns="0" rIns="238725"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IN" sz="1800" b="1" i="0" u="none" strike="noStrike" cap="none">
                  <a:solidFill>
                    <a:schemeClr val="lt1"/>
                  </a:solidFill>
                  <a:latin typeface="Calibri"/>
                  <a:ea typeface="Calibri"/>
                  <a:cs typeface="Calibri"/>
                  <a:sym typeface="Calibri"/>
                </a:rPr>
                <a:t>9.2.3: Analyse and define an overall strategy for reclamation, reuse and recycling of the excavated materials </a:t>
              </a:r>
              <a:endParaRPr sz="1800" b="1" i="0" u="none" strike="noStrike" cap="none">
                <a:solidFill>
                  <a:schemeClr val="lt1"/>
                </a:solidFill>
                <a:latin typeface="Calibri"/>
                <a:ea typeface="Calibri"/>
                <a:cs typeface="Calibri"/>
                <a:sym typeface="Calibri"/>
              </a:endParaRPr>
            </a:p>
          </p:txBody>
        </p:sp>
      </p:grpSp>
      <p:grpSp>
        <p:nvGrpSpPr>
          <p:cNvPr id="1392" name="Google Shape;1392;p3"/>
          <p:cNvGrpSpPr/>
          <p:nvPr/>
        </p:nvGrpSpPr>
        <p:grpSpPr>
          <a:xfrm>
            <a:off x="741650" y="3448614"/>
            <a:ext cx="10639943" cy="1979595"/>
            <a:chOff x="5402" y="294705"/>
            <a:chExt cx="10639943" cy="2028481"/>
          </a:xfrm>
        </p:grpSpPr>
        <p:sp>
          <p:nvSpPr>
            <p:cNvPr id="1393" name="Google Shape;1393;p3"/>
            <p:cNvSpPr/>
            <p:nvPr/>
          </p:nvSpPr>
          <p:spPr>
            <a:xfrm>
              <a:off x="5402" y="294705"/>
              <a:ext cx="3088079" cy="2028481"/>
            </a:xfrm>
            <a:prstGeom prst="chevron">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4" name="Google Shape;1394;p3"/>
            <p:cNvSpPr txBox="1"/>
            <p:nvPr/>
          </p:nvSpPr>
          <p:spPr>
            <a:xfrm>
              <a:off x="1019643" y="294705"/>
              <a:ext cx="1059598" cy="2028481"/>
            </a:xfrm>
            <a:prstGeom prst="rect">
              <a:avLst/>
            </a:prstGeom>
            <a:solidFill>
              <a:srgbClr val="FF0000"/>
            </a:solidFill>
            <a:ln>
              <a:noFill/>
            </a:ln>
          </p:spPr>
          <p:txBody>
            <a:bodyPr spcFirstLastPara="1" wrap="square" lIns="22850" tIns="11425" rIns="0"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IN" sz="1800" b="1" i="0" u="none" strike="noStrike" cap="none">
                  <a:solidFill>
                    <a:schemeClr val="lt1"/>
                  </a:solidFill>
                  <a:latin typeface="Calibri"/>
                  <a:ea typeface="Calibri"/>
                  <a:cs typeface="Calibri"/>
                  <a:sym typeface="Calibri"/>
                </a:rPr>
                <a:t>Data Required:</a:t>
              </a:r>
              <a:endParaRPr sz="1400" b="0" i="0" u="none" strike="noStrike" cap="none">
                <a:solidFill>
                  <a:srgbClr val="000000"/>
                </a:solidFill>
                <a:latin typeface="Arial"/>
                <a:ea typeface="Arial"/>
                <a:cs typeface="Arial"/>
                <a:sym typeface="Arial"/>
              </a:endParaRPr>
            </a:p>
          </p:txBody>
        </p:sp>
        <p:sp>
          <p:nvSpPr>
            <p:cNvPr id="1395" name="Google Shape;1395;p3"/>
            <p:cNvSpPr/>
            <p:nvPr/>
          </p:nvSpPr>
          <p:spPr>
            <a:xfrm>
              <a:off x="2595892" y="300414"/>
              <a:ext cx="4214277" cy="2017063"/>
            </a:xfrm>
            <a:prstGeom prst="chevron">
              <a:avLst>
                <a:gd name="adj" fmla="val 50000"/>
              </a:avLst>
            </a:prstGeom>
            <a:solidFill>
              <a:srgbClr val="CCD3EA">
                <a:alpha val="89411"/>
              </a:srgbClr>
            </a:solidFill>
            <a:ln w="12700" cap="flat" cmpd="sng">
              <a:solidFill>
                <a:srgbClr val="CCD3E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3"/>
            <p:cNvSpPr txBox="1"/>
            <p:nvPr/>
          </p:nvSpPr>
          <p:spPr>
            <a:xfrm>
              <a:off x="3604424" y="300414"/>
              <a:ext cx="2197214" cy="2017063"/>
            </a:xfrm>
            <a:prstGeom prst="rect">
              <a:avLst/>
            </a:prstGeom>
            <a:noFill/>
            <a:ln>
              <a:noFill/>
            </a:ln>
          </p:spPr>
          <p:txBody>
            <a:bodyPr spcFirstLastPara="1" wrap="square" lIns="19050" tIns="9525" rIns="0" bIns="9525"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n-IN" sz="1500" b="0" i="0" u="none" strike="noStrike" cap="none">
                  <a:solidFill>
                    <a:schemeClr val="dk1"/>
                  </a:solidFill>
                  <a:latin typeface="Calibri"/>
                  <a:ea typeface="Calibri"/>
                  <a:cs typeface="Calibri"/>
                  <a:sym typeface="Calibri"/>
                </a:rPr>
                <a:t>Preliminary design drawings from the different possible alternative ET-sites, consisting of:</a:t>
              </a:r>
              <a:endParaRPr sz="15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525"/>
                </a:spcBef>
                <a:spcAft>
                  <a:spcPts val="0"/>
                </a:spcAft>
                <a:buClr>
                  <a:schemeClr val="dk1"/>
                </a:buClr>
                <a:buSzPts val="1200"/>
                <a:buFont typeface="Calibri"/>
                <a:buChar char="•"/>
              </a:pPr>
              <a:r>
                <a:rPr lang="en-IN" sz="1200" b="0" i="0" u="none" strike="noStrike" cap="none">
                  <a:solidFill>
                    <a:schemeClr val="dk1"/>
                  </a:solidFill>
                  <a:latin typeface="Calibri"/>
                  <a:ea typeface="Calibri"/>
                  <a:cs typeface="Calibri"/>
                  <a:sym typeface="Calibri"/>
                </a:rPr>
                <a:t>Layout in a bird’s eye view, including the shafts and caverns </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IN" sz="1200" b="0" i="0" u="none" strike="noStrike" cap="none">
                  <a:solidFill>
                    <a:schemeClr val="dk1"/>
                  </a:solidFill>
                  <a:latin typeface="Calibri"/>
                  <a:ea typeface="Calibri"/>
                  <a:cs typeface="Calibri"/>
                  <a:sym typeface="Calibri"/>
                </a:rPr>
                <a:t>Longitudinal sections throughout the whole system </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IN" sz="1200" b="0" i="0" u="none" strike="noStrike" cap="none">
                  <a:solidFill>
                    <a:schemeClr val="dk1"/>
                  </a:solidFill>
                  <a:latin typeface="Calibri"/>
                  <a:ea typeface="Calibri"/>
                  <a:cs typeface="Calibri"/>
                  <a:sym typeface="Calibri"/>
                </a:rPr>
                <a:t>Cross sections of the different tunnels, shafts, cavern </a:t>
              </a:r>
              <a:endParaRPr sz="1200" b="0" i="0" u="none" strike="noStrike" cap="none">
                <a:solidFill>
                  <a:schemeClr val="dk1"/>
                </a:solidFill>
                <a:latin typeface="Calibri"/>
                <a:ea typeface="Calibri"/>
                <a:cs typeface="Calibri"/>
                <a:sym typeface="Calibri"/>
              </a:endParaRPr>
            </a:p>
          </p:txBody>
        </p:sp>
        <p:sp>
          <p:nvSpPr>
            <p:cNvPr id="1397" name="Google Shape;1397;p3"/>
            <p:cNvSpPr/>
            <p:nvPr/>
          </p:nvSpPr>
          <p:spPr>
            <a:xfrm>
              <a:off x="6365401" y="300414"/>
              <a:ext cx="4279944" cy="2017063"/>
            </a:xfrm>
            <a:prstGeom prst="chevron">
              <a:avLst>
                <a:gd name="adj" fmla="val 50000"/>
              </a:avLst>
            </a:prstGeom>
            <a:solidFill>
              <a:srgbClr val="CCD3EA">
                <a:alpha val="89411"/>
              </a:srgbClr>
            </a:solidFill>
            <a:ln w="12700" cap="flat" cmpd="sng">
              <a:solidFill>
                <a:srgbClr val="CCD3E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8" name="Google Shape;1398;p3"/>
            <p:cNvSpPr txBox="1"/>
            <p:nvPr/>
          </p:nvSpPr>
          <p:spPr>
            <a:xfrm>
              <a:off x="7373933" y="300414"/>
              <a:ext cx="2262881" cy="2017063"/>
            </a:xfrm>
            <a:prstGeom prst="rect">
              <a:avLst/>
            </a:prstGeom>
            <a:noFill/>
            <a:ln>
              <a:noFill/>
            </a:ln>
          </p:spPr>
          <p:txBody>
            <a:bodyPr spcFirstLastPara="1" wrap="square" lIns="19050" tIns="9525" rIns="0" bIns="9525" anchor="t" anchorCtr="0">
              <a:noAutofit/>
            </a:bodyPr>
            <a:lstStyle/>
            <a:p>
              <a:pPr marL="0" marR="0" lvl="0" indent="0" algn="l" rtl="0">
                <a:lnSpc>
                  <a:spcPct val="90000"/>
                </a:lnSpc>
                <a:spcBef>
                  <a:spcPts val="0"/>
                </a:spcBef>
                <a:spcAft>
                  <a:spcPts val="0"/>
                </a:spcAft>
                <a:buClr>
                  <a:schemeClr val="dk1"/>
                </a:buClr>
                <a:buSzPts val="1500"/>
                <a:buFont typeface="Calibri"/>
                <a:buNone/>
              </a:pPr>
              <a:r>
                <a:rPr lang="en-IN" sz="1500" b="0" i="0" u="none" strike="noStrike" cap="none">
                  <a:solidFill>
                    <a:schemeClr val="dk1"/>
                  </a:solidFill>
                  <a:latin typeface="Calibri"/>
                  <a:ea typeface="Calibri"/>
                  <a:cs typeface="Calibri"/>
                  <a:sym typeface="Calibri"/>
                </a:rPr>
                <a:t>Additional information on: </a:t>
              </a:r>
              <a:endParaRPr sz="15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525"/>
                </a:spcBef>
                <a:spcAft>
                  <a:spcPts val="0"/>
                </a:spcAft>
                <a:buClr>
                  <a:schemeClr val="dk1"/>
                </a:buClr>
                <a:buSzPts val="1200"/>
                <a:buFont typeface="Calibri"/>
                <a:buChar char="•"/>
              </a:pPr>
              <a:r>
                <a:rPr lang="en-IN" sz="1200" b="0" i="0" u="none" strike="noStrike" cap="none">
                  <a:solidFill>
                    <a:schemeClr val="dk1"/>
                  </a:solidFill>
                  <a:latin typeface="Calibri"/>
                  <a:ea typeface="Calibri"/>
                  <a:cs typeface="Calibri"/>
                  <a:sym typeface="Calibri"/>
                </a:rPr>
                <a:t>Geological info</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IN" sz="1200" b="0" i="0" u="none" strike="noStrike" cap="none">
                  <a:solidFill>
                    <a:schemeClr val="dk1"/>
                  </a:solidFill>
                  <a:latin typeface="Calibri"/>
                  <a:ea typeface="Calibri"/>
                  <a:cs typeface="Calibri"/>
                  <a:sym typeface="Calibri"/>
                </a:rPr>
                <a:t>Geotechnical info </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IN" sz="1200" b="0" i="0" u="none" strike="noStrike" cap="none">
                  <a:solidFill>
                    <a:schemeClr val="dk1"/>
                  </a:solidFill>
                  <a:latin typeface="Calibri"/>
                  <a:ea typeface="Calibri"/>
                  <a:cs typeface="Calibri"/>
                  <a:sym typeface="Calibri"/>
                </a:rPr>
                <a:t>(Geo)chemical info</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IN" sz="1200" b="0" i="0" u="none" strike="noStrike" cap="none">
                  <a:solidFill>
                    <a:schemeClr val="dk1"/>
                  </a:solidFill>
                  <a:latin typeface="Calibri"/>
                  <a:ea typeface="Calibri"/>
                  <a:cs typeface="Calibri"/>
                  <a:sym typeface="Calibri"/>
                </a:rPr>
                <a:t>Mineralogical info </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IN" sz="1200" b="0" i="0" u="none" strike="noStrike" cap="none">
                  <a:solidFill>
                    <a:schemeClr val="dk1"/>
                  </a:solidFill>
                  <a:latin typeface="Calibri"/>
                  <a:ea typeface="Calibri"/>
                  <a:cs typeface="Calibri"/>
                  <a:sym typeface="Calibri"/>
                </a:rPr>
                <a:t>Construction methodologies if available</a:t>
              </a:r>
              <a:br>
                <a:rPr lang="en-IN" sz="12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p:txBody>
        </p:sp>
      </p:grpSp>
      <p:sp>
        <p:nvSpPr>
          <p:cNvPr id="1399" name="Google Shape;1399;p3"/>
          <p:cNvSpPr txBox="1"/>
          <p:nvPr/>
        </p:nvSpPr>
        <p:spPr>
          <a:xfrm>
            <a:off x="135150" y="5572675"/>
            <a:ext cx="11921700" cy="11391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Clr>
                <a:srgbClr val="000000"/>
              </a:buClr>
              <a:buSzPts val="1700"/>
              <a:buFont typeface="Arial"/>
              <a:buNone/>
            </a:pPr>
            <a:r>
              <a:rPr lang="en-IN" sz="1700" b="1" i="0" u="none" strike="noStrike" cap="none">
                <a:solidFill>
                  <a:schemeClr val="accent1"/>
                </a:solidFill>
                <a:latin typeface="Calibri"/>
                <a:ea typeface="Calibri"/>
                <a:cs typeface="Calibri"/>
                <a:sym typeface="Calibri"/>
              </a:rPr>
              <a:t>Actions</a:t>
            </a:r>
            <a:endParaRPr sz="1300" b="0"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Calibri"/>
              <a:buAutoNum type="arabicPeriod"/>
            </a:pPr>
            <a:r>
              <a:rPr lang="en-IN" sz="1700" b="0" i="0" u="none" strike="noStrike" cap="none">
                <a:solidFill>
                  <a:schemeClr val="dk1"/>
                </a:solidFill>
                <a:latin typeface="Calibri"/>
                <a:ea typeface="Calibri"/>
                <a:cs typeface="Calibri"/>
                <a:sym typeface="Calibri"/>
              </a:rPr>
              <a:t>Contacts Persons within WPs to be identified and Data interaction to start based on templates</a:t>
            </a:r>
            <a:endParaRPr sz="1300" b="0"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Calibri"/>
              <a:buAutoNum type="arabicPeriod"/>
            </a:pPr>
            <a:r>
              <a:rPr lang="en-IN" sz="1700" b="0" i="0" u="none" strike="noStrike" cap="none">
                <a:solidFill>
                  <a:schemeClr val="dk1"/>
                </a:solidFill>
                <a:latin typeface="Calibri"/>
                <a:ea typeface="Calibri"/>
                <a:cs typeface="Calibri"/>
                <a:sym typeface="Calibri"/>
              </a:rPr>
              <a:t>Extra session can be planned by Robert Galler to conduct a more site-dependent analysys - to be included in a specific document</a:t>
            </a:r>
            <a:endParaRPr sz="1300" b="0"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Calibri"/>
              <a:buAutoNum type="arabicPeriod"/>
            </a:pPr>
            <a:r>
              <a:rPr lang="en-IN" sz="1700" b="0" i="0" u="none" strike="noStrike" cap="none">
                <a:solidFill>
                  <a:schemeClr val="dk1"/>
                </a:solidFill>
                <a:latin typeface="Calibri"/>
                <a:ea typeface="Calibri"/>
                <a:cs typeface="Calibri"/>
                <a:sym typeface="Calibri"/>
              </a:rPr>
              <a:t>Option: Preliminary broad level studies available from INFN-Sapienza Mitigation Strategy Document (TBD)</a:t>
            </a:r>
            <a:endParaRPr sz="1300" b="0" i="0" u="none" strike="noStrike" cap="none">
              <a:solidFill>
                <a:srgbClr val="000000"/>
              </a:solidFill>
              <a:latin typeface="Arial"/>
              <a:ea typeface="Arial"/>
              <a:cs typeface="Arial"/>
              <a:sym typeface="Arial"/>
            </a:endParaRPr>
          </a:p>
        </p:txBody>
      </p:sp>
      <p:pic>
        <p:nvPicPr>
          <p:cNvPr id="1400" name="Google Shape;1400;p3" descr="ET Preparatory Phase Project"/>
          <p:cNvPicPr preferRelativeResize="0"/>
          <p:nvPr/>
        </p:nvPicPr>
        <p:blipFill rotWithShape="1">
          <a:blip r:embed="rId3">
            <a:alphaModFix/>
          </a:blip>
          <a:srcRect/>
          <a:stretch/>
        </p:blipFill>
        <p:spPr>
          <a:xfrm>
            <a:off x="11113895" y="134645"/>
            <a:ext cx="939114" cy="960266"/>
          </a:xfrm>
          <a:prstGeom prst="rect">
            <a:avLst/>
          </a:prstGeom>
          <a:noFill/>
          <a:ln>
            <a:noFill/>
          </a:ln>
        </p:spPr>
      </p:pic>
      <p:sp>
        <p:nvSpPr>
          <p:cNvPr id="1401" name="Google Shape;1401;p3"/>
          <p:cNvSpPr txBox="1"/>
          <p:nvPr/>
        </p:nvSpPr>
        <p:spPr>
          <a:xfrm>
            <a:off x="11248846" y="649355"/>
            <a:ext cx="855922"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IN" sz="900" b="1" i="0" u="none" strike="noStrike" cap="none">
                <a:solidFill>
                  <a:schemeClr val="lt1"/>
                </a:solidFill>
                <a:latin typeface="Calibri"/>
                <a:ea typeface="Calibri"/>
                <a:cs typeface="Calibri"/>
                <a:sym typeface="Calibri"/>
              </a:rPr>
              <a:t>WP 9 OF THE </a:t>
            </a:r>
            <a:endParaRPr sz="1800" b="1" i="0" u="none" strike="noStrike" cap="none">
              <a:solidFill>
                <a:schemeClr val="dk1"/>
              </a:solidFill>
              <a:latin typeface="Calibri"/>
              <a:ea typeface="Calibri"/>
              <a:cs typeface="Calibri"/>
              <a:sym typeface="Calibri"/>
            </a:endParaRPr>
          </a:p>
        </p:txBody>
      </p:sp>
      <p:pic>
        <p:nvPicPr>
          <p:cNvPr id="1402" name="Google Shape;1402;p3"/>
          <p:cNvPicPr preferRelativeResize="0"/>
          <p:nvPr/>
        </p:nvPicPr>
        <p:blipFill rotWithShape="1">
          <a:blip r:embed="rId4">
            <a:alphaModFix/>
          </a:blip>
          <a:srcRect l="12767" t="7874" r="13471" b="8139"/>
          <a:stretch/>
        </p:blipFill>
        <p:spPr>
          <a:xfrm>
            <a:off x="11142990" y="1317351"/>
            <a:ext cx="913419" cy="577228"/>
          </a:xfrm>
          <a:prstGeom prst="rect">
            <a:avLst/>
          </a:prstGeom>
          <a:noFill/>
          <a:ln>
            <a:noFill/>
          </a:ln>
        </p:spPr>
      </p:pic>
      <p:pic>
        <p:nvPicPr>
          <p:cNvPr id="1403" name="Google Shape;1403;p3"/>
          <p:cNvPicPr preferRelativeResize="0"/>
          <p:nvPr/>
        </p:nvPicPr>
        <p:blipFill rotWithShape="1">
          <a:blip r:embed="rId5">
            <a:alphaModFix/>
          </a:blip>
          <a:srcRect/>
          <a:stretch/>
        </p:blipFill>
        <p:spPr>
          <a:xfrm>
            <a:off x="11248846" y="2471567"/>
            <a:ext cx="844358" cy="224290"/>
          </a:xfrm>
          <a:prstGeom prst="rect">
            <a:avLst/>
          </a:prstGeom>
          <a:noFill/>
          <a:ln>
            <a:noFill/>
          </a:ln>
        </p:spPr>
      </p:pic>
      <p:pic>
        <p:nvPicPr>
          <p:cNvPr id="1404" name="Google Shape;1404;p3"/>
          <p:cNvPicPr preferRelativeResize="0"/>
          <p:nvPr/>
        </p:nvPicPr>
        <p:blipFill rotWithShape="1">
          <a:blip r:embed="rId6">
            <a:alphaModFix/>
          </a:blip>
          <a:srcRect/>
          <a:stretch/>
        </p:blipFill>
        <p:spPr>
          <a:xfrm>
            <a:off x="11043580" y="2117019"/>
            <a:ext cx="1061188" cy="1321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grpSp>
        <p:nvGrpSpPr>
          <p:cNvPr id="1419" name="Google Shape;1419;p5"/>
          <p:cNvGrpSpPr/>
          <p:nvPr/>
        </p:nvGrpSpPr>
        <p:grpSpPr>
          <a:xfrm>
            <a:off x="1050491" y="2393158"/>
            <a:ext cx="10390084" cy="1360886"/>
            <a:chOff x="2833" y="708912"/>
            <a:chExt cx="10390084" cy="1360886"/>
          </a:xfrm>
        </p:grpSpPr>
        <p:sp>
          <p:nvSpPr>
            <p:cNvPr id="1420" name="Google Shape;1420;p5"/>
            <p:cNvSpPr/>
            <p:nvPr/>
          </p:nvSpPr>
          <p:spPr>
            <a:xfrm>
              <a:off x="2833" y="708912"/>
              <a:ext cx="2293083" cy="1360886"/>
            </a:xfrm>
            <a:prstGeom prst="chevron">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1" name="Google Shape;1421;p5"/>
            <p:cNvSpPr txBox="1"/>
            <p:nvPr/>
          </p:nvSpPr>
          <p:spPr>
            <a:xfrm>
              <a:off x="683276" y="708912"/>
              <a:ext cx="932197" cy="1360886"/>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Clr>
                  <a:schemeClr val="lt1"/>
                </a:buClr>
                <a:buSzPts val="1050"/>
                <a:buFont typeface="Calibri"/>
                <a:buNone/>
              </a:pPr>
              <a:r>
                <a:rPr lang="en-IN" sz="1050" b="0" i="0" u="none" strike="noStrike" cap="none">
                  <a:solidFill>
                    <a:schemeClr val="lt1"/>
                  </a:solidFill>
                  <a:latin typeface="Calibri"/>
                  <a:ea typeface="Calibri"/>
                  <a:cs typeface="Calibri"/>
                  <a:sym typeface="Calibri"/>
                </a:rPr>
                <a:t>Define </a:t>
              </a:r>
              <a:r>
                <a:rPr lang="en-IN" sz="1050" b="1" i="0" u="none" strike="noStrike" cap="none">
                  <a:solidFill>
                    <a:srgbClr val="C4E0B2"/>
                  </a:solidFill>
                  <a:latin typeface="Calibri"/>
                  <a:ea typeface="Calibri"/>
                  <a:cs typeface="Calibri"/>
                  <a:sym typeface="Calibri"/>
                </a:rPr>
                <a:t>Sustainability Strategy</a:t>
              </a:r>
              <a:r>
                <a:rPr lang="en-IN" sz="1050" b="0" i="0" u="none" strike="noStrike" cap="none">
                  <a:solidFill>
                    <a:srgbClr val="C4E0B2"/>
                  </a:solidFill>
                  <a:latin typeface="Calibri"/>
                  <a:ea typeface="Calibri"/>
                  <a:cs typeface="Calibri"/>
                  <a:sym typeface="Calibri"/>
                </a:rPr>
                <a:t> </a:t>
              </a:r>
              <a:r>
                <a:rPr lang="en-IN" sz="1050" b="0" i="0" u="none" strike="noStrike" cap="none">
                  <a:solidFill>
                    <a:schemeClr val="lt1"/>
                  </a:solidFill>
                  <a:latin typeface="Calibri"/>
                  <a:ea typeface="Calibri"/>
                  <a:cs typeface="Calibri"/>
                  <a:sym typeface="Calibri"/>
                </a:rPr>
                <a:t>with environmental, social, and economic themes</a:t>
              </a:r>
              <a:endParaRPr sz="1400" b="0" i="0" u="none" strike="noStrike" cap="none">
                <a:solidFill>
                  <a:srgbClr val="000000"/>
                </a:solidFill>
                <a:latin typeface="Arial"/>
                <a:ea typeface="Arial"/>
                <a:cs typeface="Arial"/>
                <a:sym typeface="Arial"/>
              </a:endParaRPr>
            </a:p>
          </p:txBody>
        </p:sp>
        <p:sp>
          <p:nvSpPr>
            <p:cNvPr id="1422" name="Google Shape;1422;p5"/>
            <p:cNvSpPr/>
            <p:nvPr/>
          </p:nvSpPr>
          <p:spPr>
            <a:xfrm>
              <a:off x="2083484" y="708912"/>
              <a:ext cx="2124327" cy="1360886"/>
            </a:xfrm>
            <a:prstGeom prst="chevron">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5"/>
            <p:cNvSpPr txBox="1"/>
            <p:nvPr/>
          </p:nvSpPr>
          <p:spPr>
            <a:xfrm>
              <a:off x="2763927" y="708912"/>
              <a:ext cx="763441" cy="1360886"/>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Clr>
                  <a:schemeClr val="lt1"/>
                </a:buClr>
                <a:buSzPts val="1050"/>
                <a:buFont typeface="Calibri"/>
                <a:buNone/>
              </a:pPr>
              <a:r>
                <a:rPr lang="en-IN" sz="1050" b="0" i="0" u="none" strike="noStrike" cap="none">
                  <a:solidFill>
                    <a:schemeClr val="lt1"/>
                  </a:solidFill>
                  <a:latin typeface="Calibri"/>
                  <a:ea typeface="Calibri"/>
                  <a:cs typeface="Calibri"/>
                  <a:sym typeface="Calibri"/>
                </a:rPr>
                <a:t>Establish </a:t>
              </a:r>
              <a:r>
                <a:rPr lang="en-IN" sz="1050" b="1" i="0" u="none" strike="noStrike" cap="none">
                  <a:solidFill>
                    <a:srgbClr val="C4E0B2"/>
                  </a:solidFill>
                  <a:latin typeface="Calibri"/>
                  <a:ea typeface="Calibri"/>
                  <a:cs typeface="Calibri"/>
                  <a:sym typeface="Calibri"/>
                </a:rPr>
                <a:t>Baseline conditions</a:t>
              </a:r>
              <a:r>
                <a:rPr lang="en-IN" sz="1050" b="0" i="0" u="none" strike="noStrike" cap="none">
                  <a:solidFill>
                    <a:srgbClr val="C4E0B2"/>
                  </a:solidFill>
                  <a:latin typeface="Calibri"/>
                  <a:ea typeface="Calibri"/>
                  <a:cs typeface="Calibri"/>
                  <a:sym typeface="Calibri"/>
                </a:rPr>
                <a:t> </a:t>
              </a:r>
              <a:r>
                <a:rPr lang="en-IN" sz="1050" b="0" i="0" u="none" strike="noStrike" cap="none">
                  <a:solidFill>
                    <a:schemeClr val="lt1"/>
                  </a:solidFill>
                  <a:latin typeface="Calibri"/>
                  <a:ea typeface="Calibri"/>
                  <a:cs typeface="Calibri"/>
                  <a:sym typeface="Calibri"/>
                </a:rPr>
                <a:t>using site-specific data (air, water, soil, noise, biodiversity, etc.)</a:t>
              </a:r>
              <a:endParaRPr sz="1400" b="0" i="0" u="none" strike="noStrike" cap="none">
                <a:solidFill>
                  <a:srgbClr val="000000"/>
                </a:solidFill>
                <a:latin typeface="Arial"/>
                <a:ea typeface="Arial"/>
                <a:cs typeface="Arial"/>
                <a:sym typeface="Arial"/>
              </a:endParaRPr>
            </a:p>
          </p:txBody>
        </p:sp>
        <p:sp>
          <p:nvSpPr>
            <p:cNvPr id="1424" name="Google Shape;1424;p5"/>
            <p:cNvSpPr/>
            <p:nvPr/>
          </p:nvSpPr>
          <p:spPr>
            <a:xfrm>
              <a:off x="3995378" y="708912"/>
              <a:ext cx="2189246" cy="1360886"/>
            </a:xfrm>
            <a:prstGeom prst="chevron">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5"/>
            <p:cNvSpPr txBox="1"/>
            <p:nvPr/>
          </p:nvSpPr>
          <p:spPr>
            <a:xfrm>
              <a:off x="4675821" y="708912"/>
              <a:ext cx="828360" cy="1360886"/>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Clr>
                  <a:schemeClr val="lt1"/>
                </a:buClr>
                <a:buSzPts val="1050"/>
                <a:buFont typeface="Calibri"/>
                <a:buNone/>
              </a:pPr>
              <a:r>
                <a:rPr lang="en-IN" sz="1050" b="0" i="0" u="none" strike="noStrike" cap="none">
                  <a:solidFill>
                    <a:schemeClr val="lt1"/>
                  </a:solidFill>
                  <a:latin typeface="Calibri"/>
                  <a:ea typeface="Calibri"/>
                  <a:cs typeface="Calibri"/>
                  <a:sym typeface="Calibri"/>
                </a:rPr>
                <a:t>Conduct detailed </a:t>
              </a:r>
              <a:r>
                <a:rPr lang="en-IN" sz="1050" b="1" i="0" u="none" strike="noStrike" cap="none">
                  <a:solidFill>
                    <a:srgbClr val="A8D08C"/>
                  </a:solidFill>
                  <a:latin typeface="Calibri"/>
                  <a:ea typeface="Calibri"/>
                  <a:cs typeface="Calibri"/>
                  <a:sym typeface="Calibri"/>
                </a:rPr>
                <a:t>I</a:t>
              </a:r>
              <a:r>
                <a:rPr lang="en-IN" sz="1050" b="1" i="0" u="none" strike="noStrike" cap="none">
                  <a:solidFill>
                    <a:srgbClr val="C4E0B2"/>
                  </a:solidFill>
                  <a:latin typeface="Calibri"/>
                  <a:ea typeface="Calibri"/>
                  <a:cs typeface="Calibri"/>
                  <a:sym typeface="Calibri"/>
                </a:rPr>
                <a:t>mpact Assessments </a:t>
              </a:r>
              <a:r>
                <a:rPr lang="en-IN" sz="1050" b="0" i="0" u="none" strike="noStrike" cap="none">
                  <a:solidFill>
                    <a:schemeClr val="lt1"/>
                  </a:solidFill>
                  <a:latin typeface="Calibri"/>
                  <a:ea typeface="Calibri"/>
                  <a:cs typeface="Calibri"/>
                  <a:sym typeface="Calibri"/>
                </a:rPr>
                <a:t>for both construction and operational phases</a:t>
              </a:r>
              <a:endParaRPr sz="1400" b="0" i="0" u="none" strike="noStrike" cap="none">
                <a:solidFill>
                  <a:srgbClr val="000000"/>
                </a:solidFill>
                <a:latin typeface="Arial"/>
                <a:ea typeface="Arial"/>
                <a:cs typeface="Arial"/>
                <a:sym typeface="Arial"/>
              </a:endParaRPr>
            </a:p>
          </p:txBody>
        </p:sp>
        <p:sp>
          <p:nvSpPr>
            <p:cNvPr id="1426" name="Google Shape;1426;p5"/>
            <p:cNvSpPr/>
            <p:nvPr/>
          </p:nvSpPr>
          <p:spPr>
            <a:xfrm>
              <a:off x="5972192" y="708912"/>
              <a:ext cx="2508830" cy="1360886"/>
            </a:xfrm>
            <a:prstGeom prst="chevron">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5"/>
            <p:cNvSpPr txBox="1"/>
            <p:nvPr/>
          </p:nvSpPr>
          <p:spPr>
            <a:xfrm>
              <a:off x="6652635" y="708912"/>
              <a:ext cx="1147944" cy="1360886"/>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Clr>
                  <a:schemeClr val="lt1"/>
                </a:buClr>
                <a:buSzPts val="1050"/>
                <a:buFont typeface="Calibri"/>
                <a:buNone/>
              </a:pPr>
              <a:r>
                <a:rPr lang="en-IN" sz="1050" b="0" i="0" u="none" strike="noStrike" cap="none">
                  <a:solidFill>
                    <a:schemeClr val="lt1"/>
                  </a:solidFill>
                  <a:latin typeface="Calibri"/>
                  <a:ea typeface="Calibri"/>
                  <a:cs typeface="Calibri"/>
                  <a:sym typeface="Calibri"/>
                </a:rPr>
                <a:t>Develop and implement </a:t>
              </a:r>
              <a:r>
                <a:rPr lang="en-IN" sz="1050" b="1" i="0" u="none" strike="noStrike" cap="none">
                  <a:solidFill>
                    <a:srgbClr val="C4E0B2"/>
                  </a:solidFill>
                  <a:latin typeface="Calibri"/>
                  <a:ea typeface="Calibri"/>
                  <a:cs typeface="Calibri"/>
                  <a:sym typeface="Calibri"/>
                </a:rPr>
                <a:t>Strategic KPIs</a:t>
              </a:r>
              <a:r>
                <a:rPr lang="en-IN" sz="1050" b="0" i="0" u="none" strike="noStrike" cap="none">
                  <a:solidFill>
                    <a:srgbClr val="C4E0B2"/>
                  </a:solidFill>
                  <a:latin typeface="Calibri"/>
                  <a:ea typeface="Calibri"/>
                  <a:cs typeface="Calibri"/>
                  <a:sym typeface="Calibri"/>
                </a:rPr>
                <a:t> </a:t>
              </a:r>
              <a:r>
                <a:rPr lang="en-IN" sz="1050" b="0" i="0" u="none" strike="noStrike" cap="none">
                  <a:solidFill>
                    <a:schemeClr val="lt1"/>
                  </a:solidFill>
                  <a:latin typeface="Calibri"/>
                  <a:ea typeface="Calibri"/>
                  <a:cs typeface="Calibri"/>
                  <a:sym typeface="Calibri"/>
                </a:rPr>
                <a:t>(for site comparison) and </a:t>
              </a:r>
              <a:r>
                <a:rPr lang="en-IN" sz="1050" b="1" i="0" u="none" strike="noStrike" cap="none">
                  <a:solidFill>
                    <a:schemeClr val="lt1"/>
                  </a:solidFill>
                  <a:latin typeface="Calibri"/>
                  <a:ea typeface="Calibri"/>
                  <a:cs typeface="Calibri"/>
                  <a:sym typeface="Calibri"/>
                </a:rPr>
                <a:t>Specific KPIs</a:t>
              </a:r>
              <a:r>
                <a:rPr lang="en-IN" sz="1050" b="0" i="0" u="none" strike="noStrike" cap="none">
                  <a:solidFill>
                    <a:schemeClr val="lt1"/>
                  </a:solidFill>
                  <a:latin typeface="Calibri"/>
                  <a:ea typeface="Calibri"/>
                  <a:cs typeface="Calibri"/>
                  <a:sym typeface="Calibri"/>
                </a:rPr>
                <a:t> (for mitigation &amp; performance tracking)</a:t>
              </a:r>
              <a:endParaRPr sz="1400" b="0" i="0" u="none" strike="noStrike" cap="none">
                <a:solidFill>
                  <a:srgbClr val="000000"/>
                </a:solidFill>
                <a:latin typeface="Arial"/>
                <a:ea typeface="Arial"/>
                <a:cs typeface="Arial"/>
                <a:sym typeface="Arial"/>
              </a:endParaRPr>
            </a:p>
          </p:txBody>
        </p:sp>
        <p:sp>
          <p:nvSpPr>
            <p:cNvPr id="1428" name="Google Shape;1428;p5"/>
            <p:cNvSpPr/>
            <p:nvPr/>
          </p:nvSpPr>
          <p:spPr>
            <a:xfrm>
              <a:off x="8268590" y="708912"/>
              <a:ext cx="2124327" cy="1360886"/>
            </a:xfrm>
            <a:prstGeom prst="chevron">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5"/>
            <p:cNvSpPr txBox="1"/>
            <p:nvPr/>
          </p:nvSpPr>
          <p:spPr>
            <a:xfrm>
              <a:off x="8949033" y="708912"/>
              <a:ext cx="763441" cy="1360886"/>
            </a:xfrm>
            <a:prstGeom prst="rect">
              <a:avLst/>
            </a:prstGeom>
            <a:noFill/>
            <a:ln>
              <a:noFill/>
            </a:ln>
          </p:spPr>
          <p:txBody>
            <a:bodyPr spcFirstLastPara="1" wrap="square" lIns="44000" tIns="14650" rIns="14650" bIns="14650" anchor="ctr" anchorCtr="0">
              <a:noAutofit/>
            </a:bodyPr>
            <a:lstStyle/>
            <a:p>
              <a:pPr marL="0" marR="0" lvl="0" indent="0" algn="ctr" rtl="0">
                <a:lnSpc>
                  <a:spcPct val="90000"/>
                </a:lnSpc>
                <a:spcBef>
                  <a:spcPts val="0"/>
                </a:spcBef>
                <a:spcAft>
                  <a:spcPts val="0"/>
                </a:spcAft>
                <a:buClr>
                  <a:schemeClr val="lt1"/>
                </a:buClr>
                <a:buSzPts val="1050"/>
                <a:buFont typeface="Calibri"/>
                <a:buNone/>
              </a:pPr>
              <a:r>
                <a:rPr lang="en-IN" sz="1050" b="0" i="0" u="none" strike="noStrike" cap="none">
                  <a:solidFill>
                    <a:schemeClr val="lt1"/>
                  </a:solidFill>
                  <a:latin typeface="Calibri"/>
                  <a:ea typeface="Calibri"/>
                  <a:cs typeface="Calibri"/>
                  <a:sym typeface="Calibri"/>
                </a:rPr>
                <a:t>Identify and evaluate </a:t>
              </a:r>
              <a:r>
                <a:rPr lang="en-IN" sz="1050" b="1" i="0" u="none" strike="noStrike" cap="none">
                  <a:solidFill>
                    <a:srgbClr val="C4E0B2"/>
                  </a:solidFill>
                  <a:latin typeface="Calibri"/>
                  <a:ea typeface="Calibri"/>
                  <a:cs typeface="Calibri"/>
                  <a:sym typeface="Calibri"/>
                </a:rPr>
                <a:t>Alternatives and Mitigation Measures</a:t>
              </a:r>
              <a:r>
                <a:rPr lang="en-IN" sz="1050" b="0" i="0" u="none" strike="noStrike" cap="none">
                  <a:solidFill>
                    <a:srgbClr val="C4E0B2"/>
                  </a:solidFill>
                  <a:latin typeface="Calibri"/>
                  <a:ea typeface="Calibri"/>
                  <a:cs typeface="Calibri"/>
                  <a:sym typeface="Calibri"/>
                </a:rPr>
                <a:t> </a:t>
              </a:r>
              <a:r>
                <a:rPr lang="en-IN" sz="1050" b="0" i="0" u="none" strike="noStrike" cap="none">
                  <a:solidFill>
                    <a:schemeClr val="lt1"/>
                  </a:solidFill>
                  <a:latin typeface="Calibri"/>
                  <a:ea typeface="Calibri"/>
                  <a:cs typeface="Calibri"/>
                  <a:sym typeface="Calibri"/>
                </a:rPr>
                <a:t>across EIA themes</a:t>
              </a:r>
              <a:endParaRPr sz="1400" b="0" i="0" u="none" strike="noStrike" cap="none">
                <a:solidFill>
                  <a:srgbClr val="000000"/>
                </a:solidFill>
                <a:latin typeface="Arial"/>
                <a:ea typeface="Arial"/>
                <a:cs typeface="Arial"/>
                <a:sym typeface="Arial"/>
              </a:endParaRPr>
            </a:p>
          </p:txBody>
        </p:sp>
      </p:grpSp>
      <p:sp>
        <p:nvSpPr>
          <p:cNvPr id="1430" name="Google Shape;1430;p5"/>
          <p:cNvSpPr txBox="1"/>
          <p:nvPr/>
        </p:nvSpPr>
        <p:spPr>
          <a:xfrm>
            <a:off x="965446" y="493903"/>
            <a:ext cx="6968971"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IN" sz="2000" b="1" i="0" u="none" strike="noStrike" cap="none" dirty="0">
                <a:solidFill>
                  <a:schemeClr val="accent1"/>
                </a:solidFill>
                <a:latin typeface="Calibri"/>
                <a:ea typeface="Calibri"/>
                <a:cs typeface="Calibri"/>
                <a:sym typeface="Calibri"/>
              </a:rPr>
              <a:t>Summarized Work Plan from EIA Strategy (D9.2)</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nvGrpSpPr>
          <p:cNvPr id="1431" name="Google Shape;1431;p5"/>
          <p:cNvGrpSpPr/>
          <p:nvPr/>
        </p:nvGrpSpPr>
        <p:grpSpPr>
          <a:xfrm>
            <a:off x="3091001" y="4376498"/>
            <a:ext cx="5814873" cy="2362292"/>
            <a:chOff x="0" y="305863"/>
            <a:chExt cx="5814873" cy="2362292"/>
          </a:xfrm>
        </p:grpSpPr>
        <p:sp>
          <p:nvSpPr>
            <p:cNvPr id="1432" name="Google Shape;1432;p5"/>
            <p:cNvSpPr/>
            <p:nvPr/>
          </p:nvSpPr>
          <p:spPr>
            <a:xfrm>
              <a:off x="0" y="305863"/>
              <a:ext cx="1817148" cy="1090288"/>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5"/>
            <p:cNvSpPr txBox="1"/>
            <p:nvPr/>
          </p:nvSpPr>
          <p:spPr>
            <a:xfrm>
              <a:off x="0" y="305863"/>
              <a:ext cx="1817148" cy="109028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IN" sz="1600" b="0" i="0" u="none" strike="noStrike" cap="none">
                  <a:solidFill>
                    <a:schemeClr val="lt1"/>
                  </a:solidFill>
                  <a:latin typeface="Calibri"/>
                  <a:ea typeface="Calibri"/>
                  <a:cs typeface="Calibri"/>
                  <a:sym typeface="Calibri"/>
                </a:rPr>
                <a:t>Energy, Carbon Footprint, Air Quality</a:t>
              </a:r>
              <a:endParaRPr sz="1400" b="0" i="0" u="none" strike="noStrike" cap="none">
                <a:solidFill>
                  <a:srgbClr val="000000"/>
                </a:solidFill>
                <a:latin typeface="Arial"/>
                <a:ea typeface="Arial"/>
                <a:cs typeface="Arial"/>
                <a:sym typeface="Arial"/>
              </a:endParaRPr>
            </a:p>
          </p:txBody>
        </p:sp>
        <p:sp>
          <p:nvSpPr>
            <p:cNvPr id="1434" name="Google Shape;1434;p5"/>
            <p:cNvSpPr/>
            <p:nvPr/>
          </p:nvSpPr>
          <p:spPr>
            <a:xfrm>
              <a:off x="1998862" y="305863"/>
              <a:ext cx="1817148" cy="1090288"/>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5"/>
            <p:cNvSpPr txBox="1"/>
            <p:nvPr/>
          </p:nvSpPr>
          <p:spPr>
            <a:xfrm>
              <a:off x="1998862" y="305863"/>
              <a:ext cx="1817148" cy="109028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IN" sz="1600" b="0" i="0" u="none" strike="noStrike" cap="none">
                  <a:solidFill>
                    <a:schemeClr val="lt1"/>
                  </a:solidFill>
                  <a:latin typeface="Calibri"/>
                  <a:ea typeface="Calibri"/>
                  <a:cs typeface="Calibri"/>
                  <a:sym typeface="Calibri"/>
                </a:rPr>
                <a:t>Climate Change Adaptation</a:t>
              </a:r>
              <a:endParaRPr sz="1400" b="0" i="0" u="none" strike="noStrike" cap="none">
                <a:solidFill>
                  <a:srgbClr val="000000"/>
                </a:solidFill>
                <a:latin typeface="Arial"/>
                <a:ea typeface="Arial"/>
                <a:cs typeface="Arial"/>
                <a:sym typeface="Arial"/>
              </a:endParaRPr>
            </a:p>
          </p:txBody>
        </p:sp>
        <p:sp>
          <p:nvSpPr>
            <p:cNvPr id="1436" name="Google Shape;1436;p5"/>
            <p:cNvSpPr/>
            <p:nvPr/>
          </p:nvSpPr>
          <p:spPr>
            <a:xfrm>
              <a:off x="3997725" y="305863"/>
              <a:ext cx="1817148" cy="1090288"/>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7" name="Google Shape;1437;p5"/>
            <p:cNvSpPr txBox="1"/>
            <p:nvPr/>
          </p:nvSpPr>
          <p:spPr>
            <a:xfrm>
              <a:off x="3997725" y="305863"/>
              <a:ext cx="1817148" cy="109028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IN" sz="1600" b="0" i="0" u="none" strike="noStrike" cap="none">
                  <a:solidFill>
                    <a:schemeClr val="lt1"/>
                  </a:solidFill>
                  <a:latin typeface="Calibri"/>
                  <a:ea typeface="Calibri"/>
                  <a:cs typeface="Calibri"/>
                  <a:sym typeface="Calibri"/>
                </a:rPr>
                <a:t>Soil, Water, Biodiversity</a:t>
              </a:r>
              <a:endParaRPr sz="1400" b="0" i="0" u="none" strike="noStrike" cap="none">
                <a:solidFill>
                  <a:srgbClr val="000000"/>
                </a:solidFill>
                <a:latin typeface="Arial"/>
                <a:ea typeface="Arial"/>
                <a:cs typeface="Arial"/>
                <a:sym typeface="Arial"/>
              </a:endParaRPr>
            </a:p>
          </p:txBody>
        </p:sp>
        <p:sp>
          <p:nvSpPr>
            <p:cNvPr id="1438" name="Google Shape;1438;p5"/>
            <p:cNvSpPr/>
            <p:nvPr/>
          </p:nvSpPr>
          <p:spPr>
            <a:xfrm>
              <a:off x="999431" y="1577867"/>
              <a:ext cx="1817148" cy="1090288"/>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5"/>
            <p:cNvSpPr txBox="1"/>
            <p:nvPr/>
          </p:nvSpPr>
          <p:spPr>
            <a:xfrm>
              <a:off x="999431" y="1577867"/>
              <a:ext cx="1817148" cy="109028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IN" sz="1600" b="0" i="0" u="none" strike="noStrike" cap="none">
                  <a:solidFill>
                    <a:schemeClr val="lt1"/>
                  </a:solidFill>
                  <a:latin typeface="Calibri"/>
                  <a:ea typeface="Calibri"/>
                  <a:cs typeface="Calibri"/>
                  <a:sym typeface="Calibri"/>
                </a:rPr>
                <a:t>Materials &amp; Waste</a:t>
              </a:r>
              <a:endParaRPr sz="1400" b="0" i="0" u="none" strike="noStrike" cap="none">
                <a:solidFill>
                  <a:srgbClr val="000000"/>
                </a:solidFill>
                <a:latin typeface="Arial"/>
                <a:ea typeface="Arial"/>
                <a:cs typeface="Arial"/>
                <a:sym typeface="Arial"/>
              </a:endParaRPr>
            </a:p>
          </p:txBody>
        </p:sp>
        <p:sp>
          <p:nvSpPr>
            <p:cNvPr id="1440" name="Google Shape;1440;p5"/>
            <p:cNvSpPr/>
            <p:nvPr/>
          </p:nvSpPr>
          <p:spPr>
            <a:xfrm>
              <a:off x="2998294" y="1577867"/>
              <a:ext cx="1817148" cy="1090288"/>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p5"/>
            <p:cNvSpPr txBox="1"/>
            <p:nvPr/>
          </p:nvSpPr>
          <p:spPr>
            <a:xfrm>
              <a:off x="2998294" y="1577867"/>
              <a:ext cx="1817148" cy="109028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IN" sz="1600" b="0" i="0" u="none" strike="noStrike" cap="none">
                  <a:solidFill>
                    <a:schemeClr val="lt1"/>
                  </a:solidFill>
                  <a:latin typeface="Calibri"/>
                  <a:ea typeface="Calibri"/>
                  <a:cs typeface="Calibri"/>
                  <a:sym typeface="Calibri"/>
                </a:rPr>
                <a:t>Human Health and Socio-Economic Factors</a:t>
              </a:r>
              <a:endParaRPr sz="1400" b="0" i="0" u="none" strike="noStrike" cap="none">
                <a:solidFill>
                  <a:srgbClr val="000000"/>
                </a:solidFill>
                <a:latin typeface="Arial"/>
                <a:ea typeface="Arial"/>
                <a:cs typeface="Arial"/>
                <a:sym typeface="Arial"/>
              </a:endParaRPr>
            </a:p>
          </p:txBody>
        </p:sp>
      </p:grpSp>
      <p:sp>
        <p:nvSpPr>
          <p:cNvPr id="1442" name="Google Shape;1442;p5"/>
          <p:cNvSpPr txBox="1"/>
          <p:nvPr/>
        </p:nvSpPr>
        <p:spPr>
          <a:xfrm>
            <a:off x="5393277" y="1908341"/>
            <a:ext cx="17045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IN" sz="1800" b="1" i="0" u="none" strike="noStrike" cap="none">
                <a:solidFill>
                  <a:schemeClr val="dk1"/>
                </a:solidFill>
                <a:latin typeface="Calibri"/>
                <a:ea typeface="Calibri"/>
                <a:cs typeface="Calibri"/>
                <a:sym typeface="Calibri"/>
              </a:rPr>
              <a:t>Key Activities</a:t>
            </a:r>
            <a:endParaRPr sz="1800" b="1" i="0" u="none" strike="noStrike" cap="none">
              <a:solidFill>
                <a:schemeClr val="dk1"/>
              </a:solidFill>
              <a:latin typeface="Calibri"/>
              <a:ea typeface="Calibri"/>
              <a:cs typeface="Calibri"/>
              <a:sym typeface="Calibri"/>
            </a:endParaRPr>
          </a:p>
        </p:txBody>
      </p:sp>
      <p:sp>
        <p:nvSpPr>
          <p:cNvPr id="1443" name="Google Shape;1443;p5"/>
          <p:cNvSpPr txBox="1"/>
          <p:nvPr/>
        </p:nvSpPr>
        <p:spPr>
          <a:xfrm>
            <a:off x="4391580" y="4001327"/>
            <a:ext cx="321371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IN" sz="1800" b="1" i="0" u="none" strike="noStrike" cap="none">
                <a:solidFill>
                  <a:schemeClr val="dk1"/>
                </a:solidFill>
                <a:latin typeface="Calibri"/>
                <a:ea typeface="Calibri"/>
                <a:cs typeface="Calibri"/>
                <a:sym typeface="Calibri"/>
              </a:rPr>
              <a:t>Sustainability Themes Covered</a:t>
            </a:r>
            <a:endParaRPr sz="1800" b="0" i="0" u="none" strike="noStrike" cap="none">
              <a:solidFill>
                <a:schemeClr val="dk1"/>
              </a:solidFill>
              <a:latin typeface="Calibri"/>
              <a:ea typeface="Calibri"/>
              <a:cs typeface="Calibri"/>
              <a:sym typeface="Calibri"/>
            </a:endParaRPr>
          </a:p>
        </p:txBody>
      </p:sp>
      <p:sp>
        <p:nvSpPr>
          <p:cNvPr id="1444" name="Google Shape;1444;p5"/>
          <p:cNvSpPr txBox="1"/>
          <p:nvPr/>
        </p:nvSpPr>
        <p:spPr>
          <a:xfrm>
            <a:off x="965446" y="1093400"/>
            <a:ext cx="9675274"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IN" sz="1800" b="1" i="0" u="none" strike="noStrike" cap="none">
                <a:solidFill>
                  <a:schemeClr val="dk1"/>
                </a:solidFill>
                <a:latin typeface="Calibri"/>
                <a:ea typeface="Calibri"/>
                <a:cs typeface="Calibri"/>
                <a:sym typeface="Calibri"/>
              </a:rPr>
              <a:t>Objective</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IN" sz="1800" b="0" i="0" u="none" strike="noStrike" cap="none">
                <a:solidFill>
                  <a:schemeClr val="dk1"/>
                </a:solidFill>
                <a:latin typeface="Calibri"/>
                <a:ea typeface="Calibri"/>
                <a:cs typeface="Calibri"/>
                <a:sym typeface="Calibri"/>
              </a:rPr>
              <a:t>Develop a robust and integrated Environmental Impact Assessment framework aligned with EU EIA Directive (2011/92/EU as amended by 2014/52/EU)</a:t>
            </a:r>
            <a:endParaRPr sz="1400" b="0" i="0" u="none" strike="noStrike" cap="none">
              <a:solidFill>
                <a:srgbClr val="000000"/>
              </a:solidFill>
              <a:latin typeface="Arial"/>
              <a:ea typeface="Arial"/>
              <a:cs typeface="Arial"/>
              <a:sym typeface="Arial"/>
            </a:endParaRPr>
          </a:p>
        </p:txBody>
      </p:sp>
      <p:sp>
        <p:nvSpPr>
          <p:cNvPr id="1445" name="Google Shape;1445;p5"/>
          <p:cNvSpPr/>
          <p:nvPr/>
        </p:nvSpPr>
        <p:spPr>
          <a:xfrm>
            <a:off x="8696511" y="223553"/>
            <a:ext cx="1944209" cy="835193"/>
          </a:xfrm>
          <a:prstGeom prst="flowChartPunchedTap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IN" sz="1800" b="0" i="0" u="none" strike="noStrike" cap="none">
                <a:solidFill>
                  <a:schemeClr val="lt1"/>
                </a:solidFill>
                <a:latin typeface="Calibri"/>
                <a:ea typeface="Calibri"/>
                <a:cs typeface="Calibri"/>
                <a:sym typeface="Calibri"/>
              </a:rPr>
              <a:t>Deliverable by October 2025</a:t>
            </a:r>
            <a:endParaRPr sz="1800" b="0" i="0" u="none" strike="noStrike" cap="none">
              <a:solidFill>
                <a:schemeClr val="lt1"/>
              </a:solidFill>
              <a:latin typeface="Calibri"/>
              <a:ea typeface="Calibri"/>
              <a:cs typeface="Calibri"/>
              <a:sym typeface="Calibri"/>
            </a:endParaRPr>
          </a:p>
        </p:txBody>
      </p:sp>
      <p:pic>
        <p:nvPicPr>
          <p:cNvPr id="1446" name="Google Shape;1446;p5" descr="ET Preparatory Phase Project"/>
          <p:cNvPicPr preferRelativeResize="0"/>
          <p:nvPr/>
        </p:nvPicPr>
        <p:blipFill rotWithShape="1">
          <a:blip r:embed="rId3">
            <a:alphaModFix/>
          </a:blip>
          <a:srcRect/>
          <a:stretch/>
        </p:blipFill>
        <p:spPr>
          <a:xfrm>
            <a:off x="11113895" y="134645"/>
            <a:ext cx="939114" cy="960266"/>
          </a:xfrm>
          <a:prstGeom prst="rect">
            <a:avLst/>
          </a:prstGeom>
          <a:noFill/>
          <a:ln>
            <a:noFill/>
          </a:ln>
        </p:spPr>
      </p:pic>
      <p:sp>
        <p:nvSpPr>
          <p:cNvPr id="1447" name="Google Shape;1447;p5"/>
          <p:cNvSpPr txBox="1"/>
          <p:nvPr/>
        </p:nvSpPr>
        <p:spPr>
          <a:xfrm>
            <a:off x="11248846" y="649355"/>
            <a:ext cx="855922"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IN" sz="900" b="1" i="0" u="none" strike="noStrike" cap="none">
                <a:solidFill>
                  <a:schemeClr val="lt1"/>
                </a:solidFill>
                <a:latin typeface="Calibri"/>
                <a:ea typeface="Calibri"/>
                <a:cs typeface="Calibri"/>
                <a:sym typeface="Calibri"/>
              </a:rPr>
              <a:t>WP 9 OF THE </a:t>
            </a:r>
            <a:endParaRPr sz="1800" b="1" i="0" u="none" strike="noStrike" cap="none">
              <a:solidFill>
                <a:schemeClr val="dk1"/>
              </a:solidFill>
              <a:latin typeface="Calibri"/>
              <a:ea typeface="Calibri"/>
              <a:cs typeface="Calibri"/>
              <a:sym typeface="Calibri"/>
            </a:endParaRPr>
          </a:p>
        </p:txBody>
      </p:sp>
      <p:pic>
        <p:nvPicPr>
          <p:cNvPr id="1448" name="Google Shape;1448;p5"/>
          <p:cNvPicPr preferRelativeResize="0"/>
          <p:nvPr/>
        </p:nvPicPr>
        <p:blipFill rotWithShape="1">
          <a:blip r:embed="rId4">
            <a:alphaModFix/>
          </a:blip>
          <a:srcRect l="12767" t="7874" r="13471" b="8139"/>
          <a:stretch/>
        </p:blipFill>
        <p:spPr>
          <a:xfrm>
            <a:off x="11142990" y="1317351"/>
            <a:ext cx="913419" cy="577228"/>
          </a:xfrm>
          <a:prstGeom prst="rect">
            <a:avLst/>
          </a:prstGeom>
          <a:noFill/>
          <a:ln>
            <a:noFill/>
          </a:ln>
        </p:spPr>
      </p:pic>
      <p:pic>
        <p:nvPicPr>
          <p:cNvPr id="1449" name="Google Shape;1449;p5"/>
          <p:cNvPicPr preferRelativeResize="0"/>
          <p:nvPr/>
        </p:nvPicPr>
        <p:blipFill rotWithShape="1">
          <a:blip r:embed="rId5">
            <a:alphaModFix/>
          </a:blip>
          <a:srcRect/>
          <a:stretch/>
        </p:blipFill>
        <p:spPr>
          <a:xfrm>
            <a:off x="11248846" y="2471567"/>
            <a:ext cx="844358" cy="224290"/>
          </a:xfrm>
          <a:prstGeom prst="rect">
            <a:avLst/>
          </a:prstGeom>
          <a:noFill/>
          <a:ln>
            <a:noFill/>
          </a:ln>
        </p:spPr>
      </p:pic>
      <p:pic>
        <p:nvPicPr>
          <p:cNvPr id="1450" name="Google Shape;1450;p5"/>
          <p:cNvPicPr preferRelativeResize="0"/>
          <p:nvPr/>
        </p:nvPicPr>
        <p:blipFill rotWithShape="1">
          <a:blip r:embed="rId6">
            <a:alphaModFix/>
          </a:blip>
          <a:srcRect/>
          <a:stretch/>
        </p:blipFill>
        <p:spPr>
          <a:xfrm>
            <a:off x="11043580" y="2117019"/>
            <a:ext cx="1061188" cy="132107"/>
          </a:xfrm>
          <a:prstGeom prst="rect">
            <a:avLst/>
          </a:prstGeom>
          <a:noFill/>
          <a:ln>
            <a:noFill/>
          </a:ln>
        </p:spPr>
      </p:pic>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rup">
  <a:themeElements>
    <a:clrScheme name="Arup">
      <a:dk1>
        <a:srgbClr val="000000"/>
      </a:dk1>
      <a:lt1>
        <a:srgbClr val="FFFFFF"/>
      </a:lt1>
      <a:dk2>
        <a:srgbClr val="E61E28"/>
      </a:dk2>
      <a:lt2>
        <a:srgbClr val="FFFFFF"/>
      </a:lt2>
      <a:accent1>
        <a:srgbClr val="E61E28"/>
      </a:accent1>
      <a:accent2>
        <a:srgbClr val="7D4196"/>
      </a:accent2>
      <a:accent3>
        <a:srgbClr val="005AAA"/>
      </a:accent3>
      <a:accent4>
        <a:srgbClr val="32A4A0"/>
      </a:accent4>
      <a:accent5>
        <a:srgbClr val="C83C96"/>
      </a:accent5>
      <a:accent6>
        <a:srgbClr val="4BA046"/>
      </a:accent6>
      <a:hlink>
        <a:srgbClr val="606062"/>
      </a:hlink>
      <a:folHlink>
        <a:srgbClr val="C9C9CA"/>
      </a:folHlink>
    </a:clrScheme>
    <a:fontScheme name="Arup Fo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000000"/>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2800" dirty="0" err="1" smtClean="0"/>
        </a:defPPr>
      </a:lstStyle>
    </a:txDef>
  </a:objectDefaults>
  <a:extraClrSchemeLst/>
  <a:custClrLst>
    <a:custClr name="Chart 1">
      <a:srgbClr val="E61E28"/>
    </a:custClr>
    <a:custClr name="Chart 2">
      <a:srgbClr val="7D4196"/>
    </a:custClr>
    <a:custClr name="Chart 3">
      <a:srgbClr val="005AAA"/>
    </a:custClr>
    <a:custClr name="Chart 4">
      <a:srgbClr val="32A4A0"/>
    </a:custClr>
    <a:custClr name="Chart 5">
      <a:srgbClr val="C83C96"/>
    </a:custClr>
    <a:custClr name="Chart 6">
      <a:srgbClr val="4BA046"/>
    </a:custClr>
    <a:custClr name="Chart 7">
      <a:srgbClr val="1E9B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1159</Words>
  <Application>Microsoft Office PowerPoint</Application>
  <PresentationFormat>Widescreen</PresentationFormat>
  <Paragraphs>171</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Times New Roman</vt:lpstr>
      <vt:lpstr>Tema di Office</vt:lpstr>
      <vt:lpstr>1_Arup</vt:lpstr>
      <vt:lpstr>PowerPoint Presentation</vt:lpstr>
      <vt:lpstr>Session organization</vt:lpstr>
      <vt:lpstr>Overview</vt:lpstr>
      <vt:lpstr>PowerPoint Presentation</vt:lpstr>
      <vt:lpstr>Ongoing Improvement on the Preliminary Sustainability Report (August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Disha Subhash Sawant</dc:creator>
  <cp:lastModifiedBy>maria.marsella</cp:lastModifiedBy>
  <cp:revision>3</cp:revision>
  <dcterms:created xsi:type="dcterms:W3CDTF">2025-07-03T09:03:19Z</dcterms:created>
  <dcterms:modified xsi:type="dcterms:W3CDTF">2025-07-21T13:09:55Z</dcterms:modified>
</cp:coreProperties>
</file>