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68" r:id="rId2"/>
  </p:sldMasterIdLst>
  <p:notesMasterIdLst>
    <p:notesMasterId r:id="rId21"/>
  </p:notesMasterIdLst>
  <p:sldIdLst>
    <p:sldId id="2147472367" r:id="rId3"/>
    <p:sldId id="256" r:id="rId4"/>
    <p:sldId id="2147472368" r:id="rId5"/>
    <p:sldId id="262" r:id="rId6"/>
    <p:sldId id="2147472384" r:id="rId7"/>
    <p:sldId id="265" r:id="rId8"/>
    <p:sldId id="2147472375" r:id="rId9"/>
    <p:sldId id="267" r:id="rId10"/>
    <p:sldId id="268" r:id="rId11"/>
    <p:sldId id="270" r:id="rId12"/>
    <p:sldId id="2147472378" r:id="rId13"/>
    <p:sldId id="2147472379" r:id="rId14"/>
    <p:sldId id="2147472381" r:id="rId15"/>
    <p:sldId id="2147472382" r:id="rId16"/>
    <p:sldId id="2147472383" r:id="rId17"/>
    <p:sldId id="2147472380" r:id="rId18"/>
    <p:sldId id="308" r:id="rId19"/>
    <p:sldId id="266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8" roundtripDataSignature="AMtx7mjz6rBjEDNQJZiHfFilFVS6HsvK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2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6BEBDD-FE1E-4940-84FA-F443171F1141}">
  <a:tblStyle styleId="{D86BEBDD-FE1E-4940-84FA-F443171F114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AD3AE8-6215-4307-B3FF-AEF01E29B52B}" styleName="Table_1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7E7"/>
          </a:solidFill>
        </a:fill>
      </a:tcStyle>
    </a:wholeTbl>
    <a:band1H>
      <a:tcTxStyle/>
      <a:tcStyle>
        <a:tcBdr/>
        <a:fill>
          <a:solidFill>
            <a:srgbClr val="F5CB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CB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DF8F03-1055-4BA7-BA44-BAE84C6C4A40}" styleName="Table_2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903ABF-E619-4C17-85E3-893160E8C9F7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/>
    <p:restoredTop sz="94623"/>
  </p:normalViewPr>
  <p:slideViewPr>
    <p:cSldViewPr snapToGrid="0" showGuides="1">
      <p:cViewPr varScale="1">
        <p:scale>
          <a:sx n="113" d="100"/>
          <a:sy n="113" d="100"/>
        </p:scale>
        <p:origin x="4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B11A5-2409-FF42-9D51-B5A52590D67A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7B81DE7-B7C5-7B40-A83B-D9A4D738798C}">
      <dgm:prSet phldrT="[Testo]" custT="1"/>
      <dgm:spPr/>
      <dgm:t>
        <a:bodyPr/>
        <a:lstStyle/>
        <a:p>
          <a:r>
            <a:rPr lang="en-IN" sz="2000" dirty="0">
              <a:latin typeface="Calibri" panose="020F0502020204030204" pitchFamily="34" charset="0"/>
              <a:cs typeface="Calibri" panose="020F0502020204030204" pitchFamily="34" charset="0"/>
              <a:sym typeface="Calibri"/>
            </a:rPr>
            <a:t>Define Sustainability Strategy with environmental, social, and economic themes</a:t>
          </a:r>
          <a:endParaRPr lang="it-IT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E50311-727B-9F47-B230-F48F62FA5512}" type="parTrans" cxnId="{599D1A6B-A617-9148-A22C-562274DFA11F}">
      <dgm:prSet/>
      <dgm:spPr/>
      <dgm:t>
        <a:bodyPr/>
        <a:lstStyle/>
        <a:p>
          <a:endParaRPr lang="it-IT" sz="2000"/>
        </a:p>
      </dgm:t>
    </dgm:pt>
    <dgm:pt modelId="{066C58FF-DF7E-5C45-B354-F3607CCBC822}" type="sibTrans" cxnId="{599D1A6B-A617-9148-A22C-562274DFA11F}">
      <dgm:prSet/>
      <dgm:spPr/>
      <dgm:t>
        <a:bodyPr/>
        <a:lstStyle/>
        <a:p>
          <a:endParaRPr lang="it-IT" sz="2000"/>
        </a:p>
      </dgm:t>
    </dgm:pt>
    <dgm:pt modelId="{2447BEBC-E084-EE42-85DB-4F98D1C4D6DD}">
      <dgm:prSet custT="1"/>
      <dgm:spPr/>
      <dgm:t>
        <a:bodyPr/>
        <a:lstStyle/>
        <a:p>
          <a:r>
            <a:rPr lang="en-IN" sz="2000" dirty="0">
              <a:latin typeface="Calibri" panose="020F0502020204030204" pitchFamily="34" charset="0"/>
              <a:cs typeface="Calibri" panose="020F0502020204030204" pitchFamily="34" charset="0"/>
              <a:sym typeface="Calibri"/>
            </a:rPr>
            <a:t>Establish Baseline conditions using site-specific data (air, water, soil, noise, biodiversity, etc.) </a:t>
          </a:r>
        </a:p>
      </dgm:t>
    </dgm:pt>
    <dgm:pt modelId="{E6018F0F-2BE8-D54B-AD85-CD3777A5E349}" type="parTrans" cxnId="{40E4B036-A28B-2E4F-BC74-72E4987C806C}">
      <dgm:prSet/>
      <dgm:spPr/>
      <dgm:t>
        <a:bodyPr/>
        <a:lstStyle/>
        <a:p>
          <a:endParaRPr lang="it-IT" sz="2000"/>
        </a:p>
      </dgm:t>
    </dgm:pt>
    <dgm:pt modelId="{3B0B6088-B811-B545-ABD2-70D27FCA5A77}" type="sibTrans" cxnId="{40E4B036-A28B-2E4F-BC74-72E4987C806C}">
      <dgm:prSet/>
      <dgm:spPr/>
      <dgm:t>
        <a:bodyPr/>
        <a:lstStyle/>
        <a:p>
          <a:endParaRPr lang="it-IT" sz="2000"/>
        </a:p>
      </dgm:t>
    </dgm:pt>
    <dgm:pt modelId="{5E1B9EC8-0042-A54A-86C1-3EE12E217669}">
      <dgm:prSet custT="1"/>
      <dgm:spPr/>
      <dgm:t>
        <a:bodyPr/>
        <a:lstStyle/>
        <a:p>
          <a:r>
            <a:rPr lang="en-IN" sz="2000">
              <a:latin typeface="Calibri" panose="020F0502020204030204" pitchFamily="34" charset="0"/>
              <a:cs typeface="Calibri" panose="020F0502020204030204" pitchFamily="34" charset="0"/>
              <a:sym typeface="Calibri"/>
            </a:rPr>
            <a:t>Conduct detailed Impact Assessments for both construction and operational phases</a:t>
          </a:r>
          <a:endParaRPr lang="en-IN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530340-F7BF-924F-8B6E-1DCC00512794}" type="parTrans" cxnId="{6DF959F4-2469-5549-B7F5-7F93DA690D3B}">
      <dgm:prSet/>
      <dgm:spPr/>
      <dgm:t>
        <a:bodyPr/>
        <a:lstStyle/>
        <a:p>
          <a:endParaRPr lang="it-IT" sz="2000"/>
        </a:p>
      </dgm:t>
    </dgm:pt>
    <dgm:pt modelId="{160A376C-DB6C-7947-9184-17C1941FDDFA}" type="sibTrans" cxnId="{6DF959F4-2469-5549-B7F5-7F93DA690D3B}">
      <dgm:prSet/>
      <dgm:spPr/>
      <dgm:t>
        <a:bodyPr/>
        <a:lstStyle/>
        <a:p>
          <a:endParaRPr lang="it-IT" sz="2000"/>
        </a:p>
      </dgm:t>
    </dgm:pt>
    <dgm:pt modelId="{3915A21A-5EC0-4C43-A539-CE4716EAF027}">
      <dgm:prSet custT="1"/>
      <dgm:spPr/>
      <dgm:t>
        <a:bodyPr/>
        <a:lstStyle/>
        <a:p>
          <a:r>
            <a:rPr lang="en-IN" sz="2000" dirty="0">
              <a:latin typeface="Calibri" panose="020F0502020204030204" pitchFamily="34" charset="0"/>
              <a:cs typeface="Calibri" panose="020F0502020204030204" pitchFamily="34" charset="0"/>
              <a:sym typeface="Calibri"/>
            </a:rPr>
            <a:t>Develop and implement Strategic KPIs (for site comparison) and Specific KPIs (for mitigation &amp; performance tracking) </a:t>
          </a:r>
        </a:p>
      </dgm:t>
    </dgm:pt>
    <dgm:pt modelId="{FC655841-1356-F24D-97DF-1C2A3D44C904}" type="parTrans" cxnId="{EC8FF78C-9236-5B4D-9C2B-C9B1B72D01A0}">
      <dgm:prSet/>
      <dgm:spPr/>
      <dgm:t>
        <a:bodyPr/>
        <a:lstStyle/>
        <a:p>
          <a:endParaRPr lang="it-IT" sz="2000"/>
        </a:p>
      </dgm:t>
    </dgm:pt>
    <dgm:pt modelId="{2344498B-F8B2-C34F-8ED1-C82EFFBD11EE}" type="sibTrans" cxnId="{EC8FF78C-9236-5B4D-9C2B-C9B1B72D01A0}">
      <dgm:prSet/>
      <dgm:spPr/>
      <dgm:t>
        <a:bodyPr/>
        <a:lstStyle/>
        <a:p>
          <a:endParaRPr lang="it-IT" sz="2000"/>
        </a:p>
      </dgm:t>
    </dgm:pt>
    <dgm:pt modelId="{6A40A456-52C3-2844-A5D7-E1CED3BF8EA6}">
      <dgm:prSet custT="1"/>
      <dgm:spPr/>
      <dgm:t>
        <a:bodyPr/>
        <a:lstStyle/>
        <a:p>
          <a:r>
            <a:rPr lang="en-IN" sz="2000" dirty="0">
              <a:latin typeface="Calibri" panose="020F0502020204030204" pitchFamily="34" charset="0"/>
              <a:cs typeface="Calibri" panose="020F0502020204030204" pitchFamily="34" charset="0"/>
              <a:sym typeface="Calibri"/>
            </a:rPr>
            <a:t>Identify and evaluate Alternatives and Mitigation Measures across EIA themes</a:t>
          </a:r>
          <a:endParaRPr lang="en-IN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95CAC9-D17D-5248-9775-7AEC3A90E548}" type="parTrans" cxnId="{A1111A7A-874D-FF44-97FD-620EB5C3CB02}">
      <dgm:prSet/>
      <dgm:spPr/>
      <dgm:t>
        <a:bodyPr/>
        <a:lstStyle/>
        <a:p>
          <a:endParaRPr lang="it-IT" sz="2000"/>
        </a:p>
      </dgm:t>
    </dgm:pt>
    <dgm:pt modelId="{34EAFF6E-2672-1544-9733-1803F4031432}" type="sibTrans" cxnId="{A1111A7A-874D-FF44-97FD-620EB5C3CB02}">
      <dgm:prSet/>
      <dgm:spPr/>
      <dgm:t>
        <a:bodyPr/>
        <a:lstStyle/>
        <a:p>
          <a:endParaRPr lang="it-IT" sz="2000"/>
        </a:p>
      </dgm:t>
    </dgm:pt>
    <dgm:pt modelId="{E5C0E5C0-4460-2744-82DF-D0E0C74661E3}" type="pres">
      <dgm:prSet presAssocID="{783B11A5-2409-FF42-9D51-B5A52590D67A}" presName="linear" presStyleCnt="0">
        <dgm:presLayoutVars>
          <dgm:dir/>
          <dgm:animLvl val="lvl"/>
          <dgm:resizeHandles val="exact"/>
        </dgm:presLayoutVars>
      </dgm:prSet>
      <dgm:spPr/>
    </dgm:pt>
    <dgm:pt modelId="{C9AD5C2C-40E8-074D-BDB6-7C9804114F68}" type="pres">
      <dgm:prSet presAssocID="{C7B81DE7-B7C5-7B40-A83B-D9A4D738798C}" presName="parentLin" presStyleCnt="0"/>
      <dgm:spPr/>
    </dgm:pt>
    <dgm:pt modelId="{B483A5CD-8D90-6A40-89C4-B7E296EB7D0C}" type="pres">
      <dgm:prSet presAssocID="{C7B81DE7-B7C5-7B40-A83B-D9A4D738798C}" presName="parentLeftMargin" presStyleLbl="node1" presStyleIdx="0" presStyleCnt="5"/>
      <dgm:spPr/>
    </dgm:pt>
    <dgm:pt modelId="{00F049F2-1937-EB4C-BE1A-0742FBD07FA2}" type="pres">
      <dgm:prSet presAssocID="{C7B81DE7-B7C5-7B40-A83B-D9A4D738798C}" presName="parentText" presStyleLbl="node1" presStyleIdx="0" presStyleCnt="5" custScaleX="140345" custScaleY="101626">
        <dgm:presLayoutVars>
          <dgm:chMax val="0"/>
          <dgm:bulletEnabled val="1"/>
        </dgm:presLayoutVars>
      </dgm:prSet>
      <dgm:spPr/>
    </dgm:pt>
    <dgm:pt modelId="{BB9E7D0B-A053-084A-9102-73DFDC381B8C}" type="pres">
      <dgm:prSet presAssocID="{C7B81DE7-B7C5-7B40-A83B-D9A4D738798C}" presName="negativeSpace" presStyleCnt="0"/>
      <dgm:spPr/>
    </dgm:pt>
    <dgm:pt modelId="{84848072-3157-164A-8843-B3A8A1233A38}" type="pres">
      <dgm:prSet presAssocID="{C7B81DE7-B7C5-7B40-A83B-D9A4D738798C}" presName="childText" presStyleLbl="conFgAcc1" presStyleIdx="0" presStyleCnt="5" custLinFactNeighborX="3392" custLinFactNeighborY="-1201">
        <dgm:presLayoutVars>
          <dgm:bulletEnabled val="1"/>
        </dgm:presLayoutVars>
      </dgm:prSet>
      <dgm:spPr/>
    </dgm:pt>
    <dgm:pt modelId="{A3BF22D2-06B2-3843-8851-F23133EAA6BA}" type="pres">
      <dgm:prSet presAssocID="{066C58FF-DF7E-5C45-B354-F3607CCBC822}" presName="spaceBetweenRectangles" presStyleCnt="0"/>
      <dgm:spPr/>
    </dgm:pt>
    <dgm:pt modelId="{19D18640-EC99-BC40-A031-9AF030EB75A3}" type="pres">
      <dgm:prSet presAssocID="{2447BEBC-E084-EE42-85DB-4F98D1C4D6DD}" presName="parentLin" presStyleCnt="0"/>
      <dgm:spPr/>
    </dgm:pt>
    <dgm:pt modelId="{F18CDAAC-DEAD-3A4E-B2F6-AFF129582C7D}" type="pres">
      <dgm:prSet presAssocID="{2447BEBC-E084-EE42-85DB-4F98D1C4D6DD}" presName="parentLeftMargin" presStyleLbl="node1" presStyleIdx="0" presStyleCnt="5"/>
      <dgm:spPr/>
    </dgm:pt>
    <dgm:pt modelId="{5C7C5F6C-E231-5049-B171-0A2066514698}" type="pres">
      <dgm:prSet presAssocID="{2447BEBC-E084-EE42-85DB-4F98D1C4D6DD}" presName="parentText" presStyleLbl="node1" presStyleIdx="1" presStyleCnt="5" custScaleX="140345" custScaleY="101626">
        <dgm:presLayoutVars>
          <dgm:chMax val="0"/>
          <dgm:bulletEnabled val="1"/>
        </dgm:presLayoutVars>
      </dgm:prSet>
      <dgm:spPr/>
    </dgm:pt>
    <dgm:pt modelId="{8D47E79D-E4F1-C84A-A910-21EE5761ACB6}" type="pres">
      <dgm:prSet presAssocID="{2447BEBC-E084-EE42-85DB-4F98D1C4D6DD}" presName="negativeSpace" presStyleCnt="0"/>
      <dgm:spPr/>
    </dgm:pt>
    <dgm:pt modelId="{6C6E0D86-FE1C-D545-81BF-9E48811CF7BB}" type="pres">
      <dgm:prSet presAssocID="{2447BEBC-E084-EE42-85DB-4F98D1C4D6DD}" presName="childText" presStyleLbl="conFgAcc1" presStyleIdx="1" presStyleCnt="5">
        <dgm:presLayoutVars>
          <dgm:bulletEnabled val="1"/>
        </dgm:presLayoutVars>
      </dgm:prSet>
      <dgm:spPr/>
    </dgm:pt>
    <dgm:pt modelId="{E5CF88DE-6CA7-654E-93DE-7C509D3580D8}" type="pres">
      <dgm:prSet presAssocID="{3B0B6088-B811-B545-ABD2-70D27FCA5A77}" presName="spaceBetweenRectangles" presStyleCnt="0"/>
      <dgm:spPr/>
    </dgm:pt>
    <dgm:pt modelId="{62D03E23-44A6-484A-9F16-D8490449E782}" type="pres">
      <dgm:prSet presAssocID="{5E1B9EC8-0042-A54A-86C1-3EE12E217669}" presName="parentLin" presStyleCnt="0"/>
      <dgm:spPr/>
    </dgm:pt>
    <dgm:pt modelId="{50A562BC-5F0B-4542-B48F-3E8079B63350}" type="pres">
      <dgm:prSet presAssocID="{5E1B9EC8-0042-A54A-86C1-3EE12E217669}" presName="parentLeftMargin" presStyleLbl="node1" presStyleIdx="1" presStyleCnt="5"/>
      <dgm:spPr/>
    </dgm:pt>
    <dgm:pt modelId="{9EE2E9BE-5D2A-5044-BBB1-BAF685C1BE78}" type="pres">
      <dgm:prSet presAssocID="{5E1B9EC8-0042-A54A-86C1-3EE12E217669}" presName="parentText" presStyleLbl="node1" presStyleIdx="2" presStyleCnt="5" custScaleX="140345" custScaleY="101626">
        <dgm:presLayoutVars>
          <dgm:chMax val="0"/>
          <dgm:bulletEnabled val="1"/>
        </dgm:presLayoutVars>
      </dgm:prSet>
      <dgm:spPr/>
    </dgm:pt>
    <dgm:pt modelId="{E8D6C218-4A27-674C-813C-581D8504248A}" type="pres">
      <dgm:prSet presAssocID="{5E1B9EC8-0042-A54A-86C1-3EE12E217669}" presName="negativeSpace" presStyleCnt="0"/>
      <dgm:spPr/>
    </dgm:pt>
    <dgm:pt modelId="{D95B2F12-0A46-2B4C-AA8B-78860940685D}" type="pres">
      <dgm:prSet presAssocID="{5E1B9EC8-0042-A54A-86C1-3EE12E217669}" presName="childText" presStyleLbl="conFgAcc1" presStyleIdx="2" presStyleCnt="5">
        <dgm:presLayoutVars>
          <dgm:bulletEnabled val="1"/>
        </dgm:presLayoutVars>
      </dgm:prSet>
      <dgm:spPr/>
    </dgm:pt>
    <dgm:pt modelId="{E7FF3B30-422B-3143-8FAD-42D2C3B6934C}" type="pres">
      <dgm:prSet presAssocID="{160A376C-DB6C-7947-9184-17C1941FDDFA}" presName="spaceBetweenRectangles" presStyleCnt="0"/>
      <dgm:spPr/>
    </dgm:pt>
    <dgm:pt modelId="{705588E1-56E6-9F44-A576-CEEAEA524B66}" type="pres">
      <dgm:prSet presAssocID="{3915A21A-5EC0-4C43-A539-CE4716EAF027}" presName="parentLin" presStyleCnt="0"/>
      <dgm:spPr/>
    </dgm:pt>
    <dgm:pt modelId="{8646F643-0FD6-3D42-A0CE-4CA3AD6DCCBA}" type="pres">
      <dgm:prSet presAssocID="{3915A21A-5EC0-4C43-A539-CE4716EAF027}" presName="parentLeftMargin" presStyleLbl="node1" presStyleIdx="2" presStyleCnt="5"/>
      <dgm:spPr/>
    </dgm:pt>
    <dgm:pt modelId="{BCCB9FB0-1239-6047-973E-852FFABC45C0}" type="pres">
      <dgm:prSet presAssocID="{3915A21A-5EC0-4C43-A539-CE4716EAF027}" presName="parentText" presStyleLbl="node1" presStyleIdx="3" presStyleCnt="5" custScaleX="140345" custScaleY="101626">
        <dgm:presLayoutVars>
          <dgm:chMax val="0"/>
          <dgm:bulletEnabled val="1"/>
        </dgm:presLayoutVars>
      </dgm:prSet>
      <dgm:spPr/>
    </dgm:pt>
    <dgm:pt modelId="{4ECCD017-2F3C-1446-85EA-12C96805CF00}" type="pres">
      <dgm:prSet presAssocID="{3915A21A-5EC0-4C43-A539-CE4716EAF027}" presName="negativeSpace" presStyleCnt="0"/>
      <dgm:spPr/>
    </dgm:pt>
    <dgm:pt modelId="{C35E8050-A739-8C4B-A433-1C7AEF78673A}" type="pres">
      <dgm:prSet presAssocID="{3915A21A-5EC0-4C43-A539-CE4716EAF027}" presName="childText" presStyleLbl="conFgAcc1" presStyleIdx="3" presStyleCnt="5">
        <dgm:presLayoutVars>
          <dgm:bulletEnabled val="1"/>
        </dgm:presLayoutVars>
      </dgm:prSet>
      <dgm:spPr/>
    </dgm:pt>
    <dgm:pt modelId="{830ED9BA-9172-A44C-B361-2EA7602C2A85}" type="pres">
      <dgm:prSet presAssocID="{2344498B-F8B2-C34F-8ED1-C82EFFBD11EE}" presName="spaceBetweenRectangles" presStyleCnt="0"/>
      <dgm:spPr/>
    </dgm:pt>
    <dgm:pt modelId="{A6EE65D8-DA45-7D45-8758-FAD725B13240}" type="pres">
      <dgm:prSet presAssocID="{6A40A456-52C3-2844-A5D7-E1CED3BF8EA6}" presName="parentLin" presStyleCnt="0"/>
      <dgm:spPr/>
    </dgm:pt>
    <dgm:pt modelId="{1E2527A5-ED86-3442-A0EB-B82599644C35}" type="pres">
      <dgm:prSet presAssocID="{6A40A456-52C3-2844-A5D7-E1CED3BF8EA6}" presName="parentLeftMargin" presStyleLbl="node1" presStyleIdx="3" presStyleCnt="5"/>
      <dgm:spPr/>
    </dgm:pt>
    <dgm:pt modelId="{BE190BA0-B2C7-2847-8A33-F2FF8F6B1498}" type="pres">
      <dgm:prSet presAssocID="{6A40A456-52C3-2844-A5D7-E1CED3BF8EA6}" presName="parentText" presStyleLbl="node1" presStyleIdx="4" presStyleCnt="5" custScaleX="140345" custScaleY="101626">
        <dgm:presLayoutVars>
          <dgm:chMax val="0"/>
          <dgm:bulletEnabled val="1"/>
        </dgm:presLayoutVars>
      </dgm:prSet>
      <dgm:spPr/>
    </dgm:pt>
    <dgm:pt modelId="{F0CF21D5-2A1F-1540-8C5D-F076B61DD477}" type="pres">
      <dgm:prSet presAssocID="{6A40A456-52C3-2844-A5D7-E1CED3BF8EA6}" presName="negativeSpace" presStyleCnt="0"/>
      <dgm:spPr/>
    </dgm:pt>
    <dgm:pt modelId="{8210086B-A6A2-8E42-9522-7FAFD4F39ED6}" type="pres">
      <dgm:prSet presAssocID="{6A40A456-52C3-2844-A5D7-E1CED3BF8EA6}" presName="childText" presStyleLbl="conFgAcc1" presStyleIdx="4" presStyleCnt="5" custLinFactNeighborX="-1000" custLinFactNeighborY="-50292">
        <dgm:presLayoutVars>
          <dgm:bulletEnabled val="1"/>
        </dgm:presLayoutVars>
      </dgm:prSet>
      <dgm:spPr/>
    </dgm:pt>
  </dgm:ptLst>
  <dgm:cxnLst>
    <dgm:cxn modelId="{E48AE817-D9A7-B344-A262-85D891204A0D}" type="presOf" srcId="{6A40A456-52C3-2844-A5D7-E1CED3BF8EA6}" destId="{BE190BA0-B2C7-2847-8A33-F2FF8F6B1498}" srcOrd="1" destOrd="0" presId="urn:microsoft.com/office/officeart/2005/8/layout/list1"/>
    <dgm:cxn modelId="{40E4B036-A28B-2E4F-BC74-72E4987C806C}" srcId="{783B11A5-2409-FF42-9D51-B5A52590D67A}" destId="{2447BEBC-E084-EE42-85DB-4F98D1C4D6DD}" srcOrd="1" destOrd="0" parTransId="{E6018F0F-2BE8-D54B-AD85-CD3777A5E349}" sibTransId="{3B0B6088-B811-B545-ABD2-70D27FCA5A77}"/>
    <dgm:cxn modelId="{0C77603F-6979-2649-80B6-ACC8EB4D935B}" type="presOf" srcId="{2447BEBC-E084-EE42-85DB-4F98D1C4D6DD}" destId="{5C7C5F6C-E231-5049-B171-0A2066514698}" srcOrd="1" destOrd="0" presId="urn:microsoft.com/office/officeart/2005/8/layout/list1"/>
    <dgm:cxn modelId="{8C32314B-0ABA-2F48-AB0E-77E68B0AE24E}" type="presOf" srcId="{783B11A5-2409-FF42-9D51-B5A52590D67A}" destId="{E5C0E5C0-4460-2744-82DF-D0E0C74661E3}" srcOrd="0" destOrd="0" presId="urn:microsoft.com/office/officeart/2005/8/layout/list1"/>
    <dgm:cxn modelId="{17229363-C8E7-7C48-A449-90AC8E224413}" type="presOf" srcId="{6A40A456-52C3-2844-A5D7-E1CED3BF8EA6}" destId="{1E2527A5-ED86-3442-A0EB-B82599644C35}" srcOrd="0" destOrd="0" presId="urn:microsoft.com/office/officeart/2005/8/layout/list1"/>
    <dgm:cxn modelId="{599D1A6B-A617-9148-A22C-562274DFA11F}" srcId="{783B11A5-2409-FF42-9D51-B5A52590D67A}" destId="{C7B81DE7-B7C5-7B40-A83B-D9A4D738798C}" srcOrd="0" destOrd="0" parTransId="{83E50311-727B-9F47-B230-F48F62FA5512}" sibTransId="{066C58FF-DF7E-5C45-B354-F3607CCBC822}"/>
    <dgm:cxn modelId="{7944576D-4686-CB4A-9EB3-28A9B183F130}" type="presOf" srcId="{3915A21A-5EC0-4C43-A539-CE4716EAF027}" destId="{BCCB9FB0-1239-6047-973E-852FFABC45C0}" srcOrd="1" destOrd="0" presId="urn:microsoft.com/office/officeart/2005/8/layout/list1"/>
    <dgm:cxn modelId="{D06E1074-6238-6F4C-8FEF-3928B353ED9F}" type="presOf" srcId="{5E1B9EC8-0042-A54A-86C1-3EE12E217669}" destId="{9EE2E9BE-5D2A-5044-BBB1-BAF685C1BE78}" srcOrd="1" destOrd="0" presId="urn:microsoft.com/office/officeart/2005/8/layout/list1"/>
    <dgm:cxn modelId="{A1111A7A-874D-FF44-97FD-620EB5C3CB02}" srcId="{783B11A5-2409-FF42-9D51-B5A52590D67A}" destId="{6A40A456-52C3-2844-A5D7-E1CED3BF8EA6}" srcOrd="4" destOrd="0" parTransId="{CC95CAC9-D17D-5248-9775-7AEC3A90E548}" sibTransId="{34EAFF6E-2672-1544-9733-1803F4031432}"/>
    <dgm:cxn modelId="{B456757D-82A1-C744-8294-B4DE438474B3}" type="presOf" srcId="{C7B81DE7-B7C5-7B40-A83B-D9A4D738798C}" destId="{B483A5CD-8D90-6A40-89C4-B7E296EB7D0C}" srcOrd="0" destOrd="0" presId="urn:microsoft.com/office/officeart/2005/8/layout/list1"/>
    <dgm:cxn modelId="{F8F2EF83-544C-8442-A57A-C56348296DF8}" type="presOf" srcId="{2447BEBC-E084-EE42-85DB-4F98D1C4D6DD}" destId="{F18CDAAC-DEAD-3A4E-B2F6-AFF129582C7D}" srcOrd="0" destOrd="0" presId="urn:microsoft.com/office/officeart/2005/8/layout/list1"/>
    <dgm:cxn modelId="{EC8FF78C-9236-5B4D-9C2B-C9B1B72D01A0}" srcId="{783B11A5-2409-FF42-9D51-B5A52590D67A}" destId="{3915A21A-5EC0-4C43-A539-CE4716EAF027}" srcOrd="3" destOrd="0" parTransId="{FC655841-1356-F24D-97DF-1C2A3D44C904}" sibTransId="{2344498B-F8B2-C34F-8ED1-C82EFFBD11EE}"/>
    <dgm:cxn modelId="{62AA3DB4-DB54-9E4F-9957-800A65DD1B6C}" type="presOf" srcId="{5E1B9EC8-0042-A54A-86C1-3EE12E217669}" destId="{50A562BC-5F0B-4542-B48F-3E8079B63350}" srcOrd="0" destOrd="0" presId="urn:microsoft.com/office/officeart/2005/8/layout/list1"/>
    <dgm:cxn modelId="{8C35D9C9-B322-DD4B-809B-5E14FCC7879B}" type="presOf" srcId="{3915A21A-5EC0-4C43-A539-CE4716EAF027}" destId="{8646F643-0FD6-3D42-A0CE-4CA3AD6DCCBA}" srcOrd="0" destOrd="0" presId="urn:microsoft.com/office/officeart/2005/8/layout/list1"/>
    <dgm:cxn modelId="{D320BDDC-3C60-6A4C-9F22-E272C3FADBA0}" type="presOf" srcId="{C7B81DE7-B7C5-7B40-A83B-D9A4D738798C}" destId="{00F049F2-1937-EB4C-BE1A-0742FBD07FA2}" srcOrd="1" destOrd="0" presId="urn:microsoft.com/office/officeart/2005/8/layout/list1"/>
    <dgm:cxn modelId="{6DF959F4-2469-5549-B7F5-7F93DA690D3B}" srcId="{783B11A5-2409-FF42-9D51-B5A52590D67A}" destId="{5E1B9EC8-0042-A54A-86C1-3EE12E217669}" srcOrd="2" destOrd="0" parTransId="{7C530340-F7BF-924F-8B6E-1DCC00512794}" sibTransId="{160A376C-DB6C-7947-9184-17C1941FDDFA}"/>
    <dgm:cxn modelId="{BC4DC95A-C1F5-B947-8B9F-4C17270A4AA4}" type="presParOf" srcId="{E5C0E5C0-4460-2744-82DF-D0E0C74661E3}" destId="{C9AD5C2C-40E8-074D-BDB6-7C9804114F68}" srcOrd="0" destOrd="0" presId="urn:microsoft.com/office/officeart/2005/8/layout/list1"/>
    <dgm:cxn modelId="{6F33ACA3-5BE1-324E-8517-7949F8061FC1}" type="presParOf" srcId="{C9AD5C2C-40E8-074D-BDB6-7C9804114F68}" destId="{B483A5CD-8D90-6A40-89C4-B7E296EB7D0C}" srcOrd="0" destOrd="0" presId="urn:microsoft.com/office/officeart/2005/8/layout/list1"/>
    <dgm:cxn modelId="{390D0BE1-8D9E-C94D-8CD5-2FA4DFFFCCE8}" type="presParOf" srcId="{C9AD5C2C-40E8-074D-BDB6-7C9804114F68}" destId="{00F049F2-1937-EB4C-BE1A-0742FBD07FA2}" srcOrd="1" destOrd="0" presId="urn:microsoft.com/office/officeart/2005/8/layout/list1"/>
    <dgm:cxn modelId="{2A25DBD1-C660-2D46-934E-2B4022EE7F86}" type="presParOf" srcId="{E5C0E5C0-4460-2744-82DF-D0E0C74661E3}" destId="{BB9E7D0B-A053-084A-9102-73DFDC381B8C}" srcOrd="1" destOrd="0" presId="urn:microsoft.com/office/officeart/2005/8/layout/list1"/>
    <dgm:cxn modelId="{CFA933BD-693D-5042-8C59-93CAD706C741}" type="presParOf" srcId="{E5C0E5C0-4460-2744-82DF-D0E0C74661E3}" destId="{84848072-3157-164A-8843-B3A8A1233A38}" srcOrd="2" destOrd="0" presId="urn:microsoft.com/office/officeart/2005/8/layout/list1"/>
    <dgm:cxn modelId="{2A6799CC-583F-424D-92E9-5038ECF90AF7}" type="presParOf" srcId="{E5C0E5C0-4460-2744-82DF-D0E0C74661E3}" destId="{A3BF22D2-06B2-3843-8851-F23133EAA6BA}" srcOrd="3" destOrd="0" presId="urn:microsoft.com/office/officeart/2005/8/layout/list1"/>
    <dgm:cxn modelId="{FEBE749D-ADF2-3B43-BD40-F7FC136619DB}" type="presParOf" srcId="{E5C0E5C0-4460-2744-82DF-D0E0C74661E3}" destId="{19D18640-EC99-BC40-A031-9AF030EB75A3}" srcOrd="4" destOrd="0" presId="urn:microsoft.com/office/officeart/2005/8/layout/list1"/>
    <dgm:cxn modelId="{88FD51BA-B352-E84E-B711-E7BA68490646}" type="presParOf" srcId="{19D18640-EC99-BC40-A031-9AF030EB75A3}" destId="{F18CDAAC-DEAD-3A4E-B2F6-AFF129582C7D}" srcOrd="0" destOrd="0" presId="urn:microsoft.com/office/officeart/2005/8/layout/list1"/>
    <dgm:cxn modelId="{36C56CA1-D4E2-2C44-BE42-E2F35F408D45}" type="presParOf" srcId="{19D18640-EC99-BC40-A031-9AF030EB75A3}" destId="{5C7C5F6C-E231-5049-B171-0A2066514698}" srcOrd="1" destOrd="0" presId="urn:microsoft.com/office/officeart/2005/8/layout/list1"/>
    <dgm:cxn modelId="{32CC96C1-0F31-B146-BB92-57A1F9F34BD0}" type="presParOf" srcId="{E5C0E5C0-4460-2744-82DF-D0E0C74661E3}" destId="{8D47E79D-E4F1-C84A-A910-21EE5761ACB6}" srcOrd="5" destOrd="0" presId="urn:microsoft.com/office/officeart/2005/8/layout/list1"/>
    <dgm:cxn modelId="{1DF127A4-B1CB-6642-9BA8-DF3F30909402}" type="presParOf" srcId="{E5C0E5C0-4460-2744-82DF-D0E0C74661E3}" destId="{6C6E0D86-FE1C-D545-81BF-9E48811CF7BB}" srcOrd="6" destOrd="0" presId="urn:microsoft.com/office/officeart/2005/8/layout/list1"/>
    <dgm:cxn modelId="{4F7B14BF-5A6B-8A45-939C-0AE76EB65B22}" type="presParOf" srcId="{E5C0E5C0-4460-2744-82DF-D0E0C74661E3}" destId="{E5CF88DE-6CA7-654E-93DE-7C509D3580D8}" srcOrd="7" destOrd="0" presId="urn:microsoft.com/office/officeart/2005/8/layout/list1"/>
    <dgm:cxn modelId="{6F545BC7-7DB7-4F41-9B8F-BE14129805BB}" type="presParOf" srcId="{E5C0E5C0-4460-2744-82DF-D0E0C74661E3}" destId="{62D03E23-44A6-484A-9F16-D8490449E782}" srcOrd="8" destOrd="0" presId="urn:microsoft.com/office/officeart/2005/8/layout/list1"/>
    <dgm:cxn modelId="{C578CB91-3A28-5945-A85C-F92579B54FF2}" type="presParOf" srcId="{62D03E23-44A6-484A-9F16-D8490449E782}" destId="{50A562BC-5F0B-4542-B48F-3E8079B63350}" srcOrd="0" destOrd="0" presId="urn:microsoft.com/office/officeart/2005/8/layout/list1"/>
    <dgm:cxn modelId="{65197264-6924-8846-BE99-14CACF950812}" type="presParOf" srcId="{62D03E23-44A6-484A-9F16-D8490449E782}" destId="{9EE2E9BE-5D2A-5044-BBB1-BAF685C1BE78}" srcOrd="1" destOrd="0" presId="urn:microsoft.com/office/officeart/2005/8/layout/list1"/>
    <dgm:cxn modelId="{33E3092C-789B-714E-AEE9-9B8B73DA3757}" type="presParOf" srcId="{E5C0E5C0-4460-2744-82DF-D0E0C74661E3}" destId="{E8D6C218-4A27-674C-813C-581D8504248A}" srcOrd="9" destOrd="0" presId="urn:microsoft.com/office/officeart/2005/8/layout/list1"/>
    <dgm:cxn modelId="{D1A3427F-B3C8-654C-96C4-2D9FA9E2ADE7}" type="presParOf" srcId="{E5C0E5C0-4460-2744-82DF-D0E0C74661E3}" destId="{D95B2F12-0A46-2B4C-AA8B-78860940685D}" srcOrd="10" destOrd="0" presId="urn:microsoft.com/office/officeart/2005/8/layout/list1"/>
    <dgm:cxn modelId="{DB3947D3-78AF-294A-B421-F9141418C73A}" type="presParOf" srcId="{E5C0E5C0-4460-2744-82DF-D0E0C74661E3}" destId="{E7FF3B30-422B-3143-8FAD-42D2C3B6934C}" srcOrd="11" destOrd="0" presId="urn:microsoft.com/office/officeart/2005/8/layout/list1"/>
    <dgm:cxn modelId="{202A54FD-1927-CC44-AA12-E24D56062B55}" type="presParOf" srcId="{E5C0E5C0-4460-2744-82DF-D0E0C74661E3}" destId="{705588E1-56E6-9F44-A576-CEEAEA524B66}" srcOrd="12" destOrd="0" presId="urn:microsoft.com/office/officeart/2005/8/layout/list1"/>
    <dgm:cxn modelId="{1CB4FFA2-F254-BA43-AAF5-02408E3CFCBB}" type="presParOf" srcId="{705588E1-56E6-9F44-A576-CEEAEA524B66}" destId="{8646F643-0FD6-3D42-A0CE-4CA3AD6DCCBA}" srcOrd="0" destOrd="0" presId="urn:microsoft.com/office/officeart/2005/8/layout/list1"/>
    <dgm:cxn modelId="{1D5F0DDB-EDC4-C347-8272-114717E45E1E}" type="presParOf" srcId="{705588E1-56E6-9F44-A576-CEEAEA524B66}" destId="{BCCB9FB0-1239-6047-973E-852FFABC45C0}" srcOrd="1" destOrd="0" presId="urn:microsoft.com/office/officeart/2005/8/layout/list1"/>
    <dgm:cxn modelId="{54C4C28F-2EF1-FA4B-BB7A-290A4C548697}" type="presParOf" srcId="{E5C0E5C0-4460-2744-82DF-D0E0C74661E3}" destId="{4ECCD017-2F3C-1446-85EA-12C96805CF00}" srcOrd="13" destOrd="0" presId="urn:microsoft.com/office/officeart/2005/8/layout/list1"/>
    <dgm:cxn modelId="{481FA99A-5646-7B47-BDA9-3F9BFC772B63}" type="presParOf" srcId="{E5C0E5C0-4460-2744-82DF-D0E0C74661E3}" destId="{C35E8050-A739-8C4B-A433-1C7AEF78673A}" srcOrd="14" destOrd="0" presId="urn:microsoft.com/office/officeart/2005/8/layout/list1"/>
    <dgm:cxn modelId="{8B8A7EEC-304C-954D-B02A-17DA9B3800CC}" type="presParOf" srcId="{E5C0E5C0-4460-2744-82DF-D0E0C74661E3}" destId="{830ED9BA-9172-A44C-B361-2EA7602C2A85}" srcOrd="15" destOrd="0" presId="urn:microsoft.com/office/officeart/2005/8/layout/list1"/>
    <dgm:cxn modelId="{4A577066-9CDC-FA49-AAE2-41FC2886397A}" type="presParOf" srcId="{E5C0E5C0-4460-2744-82DF-D0E0C74661E3}" destId="{A6EE65D8-DA45-7D45-8758-FAD725B13240}" srcOrd="16" destOrd="0" presId="urn:microsoft.com/office/officeart/2005/8/layout/list1"/>
    <dgm:cxn modelId="{719A202A-1313-C543-8ABB-35AF34A704F1}" type="presParOf" srcId="{A6EE65D8-DA45-7D45-8758-FAD725B13240}" destId="{1E2527A5-ED86-3442-A0EB-B82599644C35}" srcOrd="0" destOrd="0" presId="urn:microsoft.com/office/officeart/2005/8/layout/list1"/>
    <dgm:cxn modelId="{C9993AA0-6E5F-2A48-B4A3-EF68FEC84E0E}" type="presParOf" srcId="{A6EE65D8-DA45-7D45-8758-FAD725B13240}" destId="{BE190BA0-B2C7-2847-8A33-F2FF8F6B1498}" srcOrd="1" destOrd="0" presId="urn:microsoft.com/office/officeart/2005/8/layout/list1"/>
    <dgm:cxn modelId="{B8A11521-6799-2549-827E-FD5792B8B2C9}" type="presParOf" srcId="{E5C0E5C0-4460-2744-82DF-D0E0C74661E3}" destId="{F0CF21D5-2A1F-1540-8C5D-F076B61DD477}" srcOrd="17" destOrd="0" presId="urn:microsoft.com/office/officeart/2005/8/layout/list1"/>
    <dgm:cxn modelId="{149A5611-082F-E24B-827B-2E98988E59D6}" type="presParOf" srcId="{E5C0E5C0-4460-2744-82DF-D0E0C74661E3}" destId="{8210086B-A6A2-8E42-9522-7FAFD4F39ED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3B11A5-2409-FF42-9D51-B5A52590D67A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7B81DE7-B7C5-7B40-A83B-D9A4D738798C}">
      <dgm:prSet phldrT="[Testo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Methodological Framework - </a:t>
          </a:r>
          <a:r>
            <a:rPr lang="en-US" sz="1800" dirty="0">
              <a:solidFill>
                <a:schemeClr val="bg1"/>
              </a:solidFill>
              <a:latin typeface="Calibri"/>
              <a:ea typeface="Calibri"/>
              <a:cs typeface="Calibri"/>
            </a:rPr>
            <a:t>standards, boundaries, modelling, data sources, and digital tools</a:t>
          </a:r>
          <a:endParaRPr lang="it-IT" sz="18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E50311-727B-9F47-B230-F48F62FA5512}" type="parTrans" cxnId="{599D1A6B-A617-9148-A22C-562274DFA11F}">
      <dgm:prSet/>
      <dgm:spPr/>
      <dgm:t>
        <a:bodyPr/>
        <a:lstStyle/>
        <a:p>
          <a:endParaRPr lang="it-IT" sz="2000"/>
        </a:p>
      </dgm:t>
    </dgm:pt>
    <dgm:pt modelId="{066C58FF-DF7E-5C45-B354-F3607CCBC822}" type="sibTrans" cxnId="{599D1A6B-A617-9148-A22C-562274DFA11F}">
      <dgm:prSet/>
      <dgm:spPr/>
      <dgm:t>
        <a:bodyPr/>
        <a:lstStyle/>
        <a:p>
          <a:endParaRPr lang="it-IT" sz="2000"/>
        </a:p>
      </dgm:t>
    </dgm:pt>
    <dgm:pt modelId="{783FC6D0-F2AE-414A-B532-499F408FDA92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Governance and Strategy for carbon management</a:t>
          </a:r>
          <a:r>
            <a:rPr lang="en-US" sz="1800" dirty="0">
              <a:solidFill>
                <a:schemeClr val="bg1"/>
              </a:solidFill>
              <a:latin typeface="Calibri"/>
              <a:ea typeface="Calibri"/>
              <a:cs typeface="Calibri"/>
            </a:rPr>
            <a:t> - objectives, defined stakeholder roles, and integration into project-wide decision-making</a:t>
          </a:r>
        </a:p>
      </dgm:t>
    </dgm:pt>
    <dgm:pt modelId="{A990EC0D-7432-564B-BAD6-802E6D99EC44}" type="parTrans" cxnId="{74F79732-9B48-A341-8A41-629FB1C63DCD}">
      <dgm:prSet/>
      <dgm:spPr/>
      <dgm:t>
        <a:bodyPr/>
        <a:lstStyle/>
        <a:p>
          <a:endParaRPr lang="it-IT" sz="2000"/>
        </a:p>
      </dgm:t>
    </dgm:pt>
    <dgm:pt modelId="{5EA9B9C7-0CA8-D248-B161-8BC695DB829E}" type="sibTrans" cxnId="{74F79732-9B48-A341-8A41-629FB1C63DCD}">
      <dgm:prSet/>
      <dgm:spPr/>
      <dgm:t>
        <a:bodyPr/>
        <a:lstStyle/>
        <a:p>
          <a:endParaRPr lang="it-IT" sz="2000"/>
        </a:p>
      </dgm:t>
    </dgm:pt>
    <dgm:pt modelId="{2D18A743-B196-D14B-BFB7-EA862A0B47E4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Life Cycle Assessment Strategy - </a:t>
          </a:r>
          <a:r>
            <a:rPr lang="en-US" sz="1800" dirty="0">
              <a:solidFill>
                <a:schemeClr val="bg1"/>
              </a:solidFill>
              <a:latin typeface="Calibri"/>
              <a:ea typeface="Calibri"/>
              <a:cs typeface="Calibri"/>
            </a:rPr>
            <a:t>project alternatives, carbon budgets, benchmarks, data quality, and scenario analyses</a:t>
          </a:r>
        </a:p>
      </dgm:t>
    </dgm:pt>
    <dgm:pt modelId="{E9E17ACA-3AA4-6641-83FE-E2FC7F9F54D9}" type="parTrans" cxnId="{E4D4204A-9924-9541-9C2B-0BC9AD45FBD2}">
      <dgm:prSet/>
      <dgm:spPr/>
      <dgm:t>
        <a:bodyPr/>
        <a:lstStyle/>
        <a:p>
          <a:endParaRPr lang="it-IT" sz="2000"/>
        </a:p>
      </dgm:t>
    </dgm:pt>
    <dgm:pt modelId="{55F4269C-29BC-5646-B26F-C5D6829557A8}" type="sibTrans" cxnId="{E4D4204A-9924-9541-9C2B-0BC9AD45FBD2}">
      <dgm:prSet/>
      <dgm:spPr/>
      <dgm:t>
        <a:bodyPr/>
        <a:lstStyle/>
        <a:p>
          <a:endParaRPr lang="it-IT" sz="2000"/>
        </a:p>
      </dgm:t>
    </dgm:pt>
    <dgm:pt modelId="{795527CA-14EF-A64B-A87A-DAF40280D85E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Carbon Mitigation Strategy </a:t>
          </a:r>
          <a:r>
            <a:rPr lang="en-US" sz="1800" dirty="0">
              <a:solidFill>
                <a:schemeClr val="bg1"/>
              </a:solidFill>
              <a:latin typeface="Calibri"/>
              <a:ea typeface="Calibri"/>
              <a:cs typeface="Calibri"/>
            </a:rPr>
            <a:t>with sector-specific measures, circular economy principles, energy efficiency, and real-time monitoring integration</a:t>
          </a:r>
        </a:p>
      </dgm:t>
    </dgm:pt>
    <dgm:pt modelId="{0CEF3540-7876-254D-8078-4B3A3E700C69}" type="parTrans" cxnId="{B1E56AC9-1D50-1D49-8ADB-78752EBC7D1C}">
      <dgm:prSet/>
      <dgm:spPr/>
      <dgm:t>
        <a:bodyPr/>
        <a:lstStyle/>
        <a:p>
          <a:endParaRPr lang="it-IT" sz="2000"/>
        </a:p>
      </dgm:t>
    </dgm:pt>
    <dgm:pt modelId="{EAFB824C-1F4B-794F-A866-47E1130F3B6C}" type="sibTrans" cxnId="{B1E56AC9-1D50-1D49-8ADB-78752EBC7D1C}">
      <dgm:prSet/>
      <dgm:spPr/>
      <dgm:t>
        <a:bodyPr/>
        <a:lstStyle/>
        <a:p>
          <a:endParaRPr lang="it-IT" sz="2000"/>
        </a:p>
      </dgm:t>
    </dgm:pt>
    <dgm:pt modelId="{8D7082B3-028B-694E-A816-E76238025BB8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latin typeface="Calibri"/>
              <a:ea typeface="Calibri"/>
              <a:cs typeface="Calibri"/>
            </a:rPr>
            <a:t>Alignment with </a:t>
          </a:r>
          <a:r>
            <a: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EU policy</a:t>
          </a:r>
          <a:r>
            <a:rPr lang="en-US" sz="1800" dirty="0">
              <a:solidFill>
                <a:schemeClr val="bg1"/>
              </a:solidFill>
              <a:latin typeface="Calibri"/>
              <a:ea typeface="Calibri"/>
              <a:cs typeface="Calibri"/>
            </a:rPr>
            <a:t> to ensure compliance on materials, waste, resilience, decarbonization, and logistics</a:t>
          </a:r>
          <a:endParaRPr lang="it-IT" sz="1800" dirty="0">
            <a:solidFill>
              <a:schemeClr val="bg1"/>
            </a:solidFill>
            <a:latin typeface="Calibri"/>
            <a:ea typeface="Calibri"/>
            <a:cs typeface="Calibri"/>
          </a:endParaRPr>
        </a:p>
      </dgm:t>
    </dgm:pt>
    <dgm:pt modelId="{B50BC49A-85F3-BE4F-A14D-023187558BEE}" type="parTrans" cxnId="{127CA533-86AB-DE44-9365-7F6F8C585CF2}">
      <dgm:prSet/>
      <dgm:spPr/>
      <dgm:t>
        <a:bodyPr/>
        <a:lstStyle/>
        <a:p>
          <a:endParaRPr lang="it-IT" sz="2000"/>
        </a:p>
      </dgm:t>
    </dgm:pt>
    <dgm:pt modelId="{E7D65D9B-E4AA-3143-9C7A-EED5FDC284AB}" type="sibTrans" cxnId="{127CA533-86AB-DE44-9365-7F6F8C585CF2}">
      <dgm:prSet/>
      <dgm:spPr/>
      <dgm:t>
        <a:bodyPr/>
        <a:lstStyle/>
        <a:p>
          <a:endParaRPr lang="it-IT" sz="2000"/>
        </a:p>
      </dgm:t>
    </dgm:pt>
    <dgm:pt modelId="{B4504CB9-368E-DF4E-9BE9-E3FD35AC682D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National Legislation </a:t>
          </a:r>
          <a:r>
            <a:rPr lang="en-US" sz="1800" dirty="0">
              <a:solidFill>
                <a:schemeClr val="bg1"/>
              </a:solidFill>
              <a:latin typeface="Calibri"/>
              <a:ea typeface="Calibri"/>
              <a:cs typeface="Calibri"/>
            </a:rPr>
            <a:t>in candidate countries to ensure compliance at potential project sites</a:t>
          </a:r>
        </a:p>
      </dgm:t>
    </dgm:pt>
    <dgm:pt modelId="{E92BC842-6098-6C48-BD89-F275C93EBE16}" type="parTrans" cxnId="{E94D8433-8ECB-0D44-8BAF-428C1F530620}">
      <dgm:prSet/>
      <dgm:spPr/>
      <dgm:t>
        <a:bodyPr/>
        <a:lstStyle/>
        <a:p>
          <a:endParaRPr lang="it-IT" sz="2000"/>
        </a:p>
      </dgm:t>
    </dgm:pt>
    <dgm:pt modelId="{8EA1C895-578A-6A42-8DE0-AE40CADE7CB3}" type="sibTrans" cxnId="{E94D8433-8ECB-0D44-8BAF-428C1F530620}">
      <dgm:prSet/>
      <dgm:spPr/>
      <dgm:t>
        <a:bodyPr/>
        <a:lstStyle/>
        <a:p>
          <a:endParaRPr lang="it-IT" sz="2000"/>
        </a:p>
      </dgm:t>
    </dgm:pt>
    <dgm:pt modelId="{26115C25-D768-1844-912D-6D702000C94C}">
      <dgm:prSet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</a:rPr>
            <a:t>Monitoring, Reporting &amp; Verification  -</a:t>
          </a:r>
          <a:r>
            <a:rPr lang="en-US" sz="1800" dirty="0">
              <a:solidFill>
                <a:schemeClr val="bg1"/>
              </a:solidFill>
              <a:latin typeface="Calibri"/>
              <a:ea typeface="Calibri"/>
              <a:cs typeface="Calibri"/>
            </a:rPr>
            <a:t>carbon tracking, data protocols, reporting, and third-party assurance</a:t>
          </a:r>
        </a:p>
      </dgm:t>
    </dgm:pt>
    <dgm:pt modelId="{C47415F5-A159-344D-903B-B69FA80E9D59}" type="parTrans" cxnId="{9B6D8CF1-6524-3345-945F-7171722C7966}">
      <dgm:prSet/>
      <dgm:spPr/>
      <dgm:t>
        <a:bodyPr/>
        <a:lstStyle/>
        <a:p>
          <a:endParaRPr lang="it-IT" sz="2000"/>
        </a:p>
      </dgm:t>
    </dgm:pt>
    <dgm:pt modelId="{276C14E8-73D7-4D44-8143-97FD87A8DE4C}" type="sibTrans" cxnId="{9B6D8CF1-6524-3345-945F-7171722C7966}">
      <dgm:prSet/>
      <dgm:spPr/>
      <dgm:t>
        <a:bodyPr/>
        <a:lstStyle/>
        <a:p>
          <a:endParaRPr lang="it-IT" sz="2000"/>
        </a:p>
      </dgm:t>
    </dgm:pt>
    <dgm:pt modelId="{E5C0E5C0-4460-2744-82DF-D0E0C74661E3}" type="pres">
      <dgm:prSet presAssocID="{783B11A5-2409-FF42-9D51-B5A52590D67A}" presName="linear" presStyleCnt="0">
        <dgm:presLayoutVars>
          <dgm:dir/>
          <dgm:animLvl val="lvl"/>
          <dgm:resizeHandles val="exact"/>
        </dgm:presLayoutVars>
      </dgm:prSet>
      <dgm:spPr/>
    </dgm:pt>
    <dgm:pt modelId="{C9AD5C2C-40E8-074D-BDB6-7C9804114F68}" type="pres">
      <dgm:prSet presAssocID="{C7B81DE7-B7C5-7B40-A83B-D9A4D738798C}" presName="parentLin" presStyleCnt="0"/>
      <dgm:spPr/>
    </dgm:pt>
    <dgm:pt modelId="{B483A5CD-8D90-6A40-89C4-B7E296EB7D0C}" type="pres">
      <dgm:prSet presAssocID="{C7B81DE7-B7C5-7B40-A83B-D9A4D738798C}" presName="parentLeftMargin" presStyleLbl="node1" presStyleIdx="0" presStyleCnt="7"/>
      <dgm:spPr/>
    </dgm:pt>
    <dgm:pt modelId="{00F049F2-1937-EB4C-BE1A-0742FBD07FA2}" type="pres">
      <dgm:prSet presAssocID="{C7B81DE7-B7C5-7B40-A83B-D9A4D738798C}" presName="parentText" presStyleLbl="node1" presStyleIdx="0" presStyleCnt="7" custScaleX="144149" custScaleY="147991" custLinFactNeighborX="-7352" custLinFactNeighborY="23544">
        <dgm:presLayoutVars>
          <dgm:chMax val="0"/>
          <dgm:bulletEnabled val="1"/>
        </dgm:presLayoutVars>
      </dgm:prSet>
      <dgm:spPr/>
    </dgm:pt>
    <dgm:pt modelId="{BB9E7D0B-A053-084A-9102-73DFDC381B8C}" type="pres">
      <dgm:prSet presAssocID="{C7B81DE7-B7C5-7B40-A83B-D9A4D738798C}" presName="negativeSpace" presStyleCnt="0"/>
      <dgm:spPr/>
    </dgm:pt>
    <dgm:pt modelId="{84848072-3157-164A-8843-B3A8A1233A38}" type="pres">
      <dgm:prSet presAssocID="{C7B81DE7-B7C5-7B40-A83B-D9A4D738798C}" presName="childText" presStyleLbl="conFgAcc1" presStyleIdx="0" presStyleCnt="7" custLinFactNeighborX="3392" custLinFactNeighborY="-1201">
        <dgm:presLayoutVars>
          <dgm:bulletEnabled val="1"/>
        </dgm:presLayoutVars>
      </dgm:prSet>
      <dgm:spPr/>
    </dgm:pt>
    <dgm:pt modelId="{A3BF22D2-06B2-3843-8851-F23133EAA6BA}" type="pres">
      <dgm:prSet presAssocID="{066C58FF-DF7E-5C45-B354-F3607CCBC822}" presName="spaceBetweenRectangles" presStyleCnt="0"/>
      <dgm:spPr/>
    </dgm:pt>
    <dgm:pt modelId="{15CBF2B0-1280-C244-BE28-4FCFE133067C}" type="pres">
      <dgm:prSet presAssocID="{783FC6D0-F2AE-414A-B532-499F408FDA92}" presName="parentLin" presStyleCnt="0"/>
      <dgm:spPr/>
    </dgm:pt>
    <dgm:pt modelId="{3D3CAE9B-CCFF-414D-B519-E04DD2DFE7F1}" type="pres">
      <dgm:prSet presAssocID="{783FC6D0-F2AE-414A-B532-499F408FDA92}" presName="parentLeftMargin" presStyleLbl="node1" presStyleIdx="0" presStyleCnt="7"/>
      <dgm:spPr/>
    </dgm:pt>
    <dgm:pt modelId="{976BB96E-D8FA-0249-9903-B157E64845C2}" type="pres">
      <dgm:prSet presAssocID="{783FC6D0-F2AE-414A-B532-499F408FDA92}" presName="parentText" presStyleLbl="node1" presStyleIdx="1" presStyleCnt="7" custScaleX="139503" custScaleY="147991" custLinFactNeighborX="-7123" custLinFactNeighborY="23544">
        <dgm:presLayoutVars>
          <dgm:chMax val="0"/>
          <dgm:bulletEnabled val="1"/>
        </dgm:presLayoutVars>
      </dgm:prSet>
      <dgm:spPr/>
    </dgm:pt>
    <dgm:pt modelId="{87F312B5-83FC-C440-96C7-2457A0B73BF3}" type="pres">
      <dgm:prSet presAssocID="{783FC6D0-F2AE-414A-B532-499F408FDA92}" presName="negativeSpace" presStyleCnt="0"/>
      <dgm:spPr/>
    </dgm:pt>
    <dgm:pt modelId="{7B3F6710-C116-8644-8E59-8CDF7BEDCB90}" type="pres">
      <dgm:prSet presAssocID="{783FC6D0-F2AE-414A-B532-499F408FDA92}" presName="childText" presStyleLbl="conFgAcc1" presStyleIdx="1" presStyleCnt="7">
        <dgm:presLayoutVars>
          <dgm:bulletEnabled val="1"/>
        </dgm:presLayoutVars>
      </dgm:prSet>
      <dgm:spPr/>
    </dgm:pt>
    <dgm:pt modelId="{7AC2CBAA-EC71-4E4F-B80A-E49B25142E38}" type="pres">
      <dgm:prSet presAssocID="{5EA9B9C7-0CA8-D248-B161-8BC695DB829E}" presName="spaceBetweenRectangles" presStyleCnt="0"/>
      <dgm:spPr/>
    </dgm:pt>
    <dgm:pt modelId="{AFCC6351-E00C-A84C-A1EA-CD6D7622ECF8}" type="pres">
      <dgm:prSet presAssocID="{2D18A743-B196-D14B-BFB7-EA862A0B47E4}" presName="parentLin" presStyleCnt="0"/>
      <dgm:spPr/>
    </dgm:pt>
    <dgm:pt modelId="{22E9BE96-8CCA-5C48-BD33-7D4CAA4DFBBE}" type="pres">
      <dgm:prSet presAssocID="{2D18A743-B196-D14B-BFB7-EA862A0B47E4}" presName="parentLeftMargin" presStyleLbl="node1" presStyleIdx="1" presStyleCnt="7"/>
      <dgm:spPr/>
    </dgm:pt>
    <dgm:pt modelId="{56428468-9EA5-0C4D-BB5E-FBA4EC716DFF}" type="pres">
      <dgm:prSet presAssocID="{2D18A743-B196-D14B-BFB7-EA862A0B47E4}" presName="parentText" presStyleLbl="node1" presStyleIdx="2" presStyleCnt="7" custScaleX="139503" custScaleY="147991" custLinFactNeighborX="-7123" custLinFactNeighborY="23544">
        <dgm:presLayoutVars>
          <dgm:chMax val="0"/>
          <dgm:bulletEnabled val="1"/>
        </dgm:presLayoutVars>
      </dgm:prSet>
      <dgm:spPr/>
    </dgm:pt>
    <dgm:pt modelId="{FB64D0E2-A3A3-5B41-8934-1C184E77D869}" type="pres">
      <dgm:prSet presAssocID="{2D18A743-B196-D14B-BFB7-EA862A0B47E4}" presName="negativeSpace" presStyleCnt="0"/>
      <dgm:spPr/>
    </dgm:pt>
    <dgm:pt modelId="{6D35D954-91A2-9643-B16F-D8E5C272F6B9}" type="pres">
      <dgm:prSet presAssocID="{2D18A743-B196-D14B-BFB7-EA862A0B47E4}" presName="childText" presStyleLbl="conFgAcc1" presStyleIdx="2" presStyleCnt="7">
        <dgm:presLayoutVars>
          <dgm:bulletEnabled val="1"/>
        </dgm:presLayoutVars>
      </dgm:prSet>
      <dgm:spPr/>
    </dgm:pt>
    <dgm:pt modelId="{3D7CAE79-3FBB-4844-B867-8B2553B6B0B4}" type="pres">
      <dgm:prSet presAssocID="{55F4269C-29BC-5646-B26F-C5D6829557A8}" presName="spaceBetweenRectangles" presStyleCnt="0"/>
      <dgm:spPr/>
    </dgm:pt>
    <dgm:pt modelId="{D3BB2741-E4FA-E145-ACA1-5BA17280F63D}" type="pres">
      <dgm:prSet presAssocID="{795527CA-14EF-A64B-A87A-DAF40280D85E}" presName="parentLin" presStyleCnt="0"/>
      <dgm:spPr/>
    </dgm:pt>
    <dgm:pt modelId="{DE7276EB-839E-1E45-9681-DC5C76EC7BF7}" type="pres">
      <dgm:prSet presAssocID="{795527CA-14EF-A64B-A87A-DAF40280D85E}" presName="parentLeftMargin" presStyleLbl="node1" presStyleIdx="2" presStyleCnt="7"/>
      <dgm:spPr/>
    </dgm:pt>
    <dgm:pt modelId="{C6BBD976-BDB2-9048-9B7A-D6BAEE13BB99}" type="pres">
      <dgm:prSet presAssocID="{795527CA-14EF-A64B-A87A-DAF40280D85E}" presName="parentText" presStyleLbl="node1" presStyleIdx="3" presStyleCnt="7" custScaleX="139503" custScaleY="147991" custLinFactNeighborX="-7123" custLinFactNeighborY="23544">
        <dgm:presLayoutVars>
          <dgm:chMax val="0"/>
          <dgm:bulletEnabled val="1"/>
        </dgm:presLayoutVars>
      </dgm:prSet>
      <dgm:spPr/>
    </dgm:pt>
    <dgm:pt modelId="{F4F7DB97-E558-A94B-9F78-6A39CC22A58F}" type="pres">
      <dgm:prSet presAssocID="{795527CA-14EF-A64B-A87A-DAF40280D85E}" presName="negativeSpace" presStyleCnt="0"/>
      <dgm:spPr/>
    </dgm:pt>
    <dgm:pt modelId="{E5CD1C49-7698-9441-88FA-03B6EC44195A}" type="pres">
      <dgm:prSet presAssocID="{795527CA-14EF-A64B-A87A-DAF40280D85E}" presName="childText" presStyleLbl="conFgAcc1" presStyleIdx="3" presStyleCnt="7">
        <dgm:presLayoutVars>
          <dgm:bulletEnabled val="1"/>
        </dgm:presLayoutVars>
      </dgm:prSet>
      <dgm:spPr/>
    </dgm:pt>
    <dgm:pt modelId="{81F01FFE-E06A-7646-AABF-0F163AD65842}" type="pres">
      <dgm:prSet presAssocID="{EAFB824C-1F4B-794F-A866-47E1130F3B6C}" presName="spaceBetweenRectangles" presStyleCnt="0"/>
      <dgm:spPr/>
    </dgm:pt>
    <dgm:pt modelId="{AE62D2A7-3C28-6245-8DDB-6D61356111F8}" type="pres">
      <dgm:prSet presAssocID="{8D7082B3-028B-694E-A816-E76238025BB8}" presName="parentLin" presStyleCnt="0"/>
      <dgm:spPr/>
    </dgm:pt>
    <dgm:pt modelId="{CD79D041-E889-8847-8778-9D7C0A550CC6}" type="pres">
      <dgm:prSet presAssocID="{8D7082B3-028B-694E-A816-E76238025BB8}" presName="parentLeftMargin" presStyleLbl="node1" presStyleIdx="3" presStyleCnt="7"/>
      <dgm:spPr/>
    </dgm:pt>
    <dgm:pt modelId="{5A0BC5F1-7E26-5640-8FAD-E654158ED97B}" type="pres">
      <dgm:prSet presAssocID="{8D7082B3-028B-694E-A816-E76238025BB8}" presName="parentText" presStyleLbl="node1" presStyleIdx="4" presStyleCnt="7" custScaleX="139503" custScaleY="147991" custLinFactNeighborX="-7123" custLinFactNeighborY="23544">
        <dgm:presLayoutVars>
          <dgm:chMax val="0"/>
          <dgm:bulletEnabled val="1"/>
        </dgm:presLayoutVars>
      </dgm:prSet>
      <dgm:spPr/>
    </dgm:pt>
    <dgm:pt modelId="{4545444C-1224-D147-AD31-3D27F8B654BB}" type="pres">
      <dgm:prSet presAssocID="{8D7082B3-028B-694E-A816-E76238025BB8}" presName="negativeSpace" presStyleCnt="0"/>
      <dgm:spPr/>
    </dgm:pt>
    <dgm:pt modelId="{D9B719F7-446F-474B-A253-B478980D813F}" type="pres">
      <dgm:prSet presAssocID="{8D7082B3-028B-694E-A816-E76238025BB8}" presName="childText" presStyleLbl="conFgAcc1" presStyleIdx="4" presStyleCnt="7">
        <dgm:presLayoutVars>
          <dgm:bulletEnabled val="1"/>
        </dgm:presLayoutVars>
      </dgm:prSet>
      <dgm:spPr/>
    </dgm:pt>
    <dgm:pt modelId="{EE3E2A80-583E-C742-B9C5-ED13696F9301}" type="pres">
      <dgm:prSet presAssocID="{E7D65D9B-E4AA-3143-9C7A-EED5FDC284AB}" presName="spaceBetweenRectangles" presStyleCnt="0"/>
      <dgm:spPr/>
    </dgm:pt>
    <dgm:pt modelId="{34F8A3D9-7591-714C-8F4F-6FF2073F8E56}" type="pres">
      <dgm:prSet presAssocID="{B4504CB9-368E-DF4E-9BE9-E3FD35AC682D}" presName="parentLin" presStyleCnt="0"/>
      <dgm:spPr/>
    </dgm:pt>
    <dgm:pt modelId="{E3650B3F-8714-6247-BFCA-43F0AE3EF2FC}" type="pres">
      <dgm:prSet presAssocID="{B4504CB9-368E-DF4E-9BE9-E3FD35AC682D}" presName="parentLeftMargin" presStyleLbl="node1" presStyleIdx="4" presStyleCnt="7"/>
      <dgm:spPr/>
    </dgm:pt>
    <dgm:pt modelId="{98504E49-9A18-BB4E-A780-DB376EED5C67}" type="pres">
      <dgm:prSet presAssocID="{B4504CB9-368E-DF4E-9BE9-E3FD35AC682D}" presName="parentText" presStyleLbl="node1" presStyleIdx="5" presStyleCnt="7" custScaleX="139503" custScaleY="147991" custLinFactNeighborX="-7123" custLinFactNeighborY="23544">
        <dgm:presLayoutVars>
          <dgm:chMax val="0"/>
          <dgm:bulletEnabled val="1"/>
        </dgm:presLayoutVars>
      </dgm:prSet>
      <dgm:spPr/>
    </dgm:pt>
    <dgm:pt modelId="{01281162-10AC-674D-993B-4EC5B328DB52}" type="pres">
      <dgm:prSet presAssocID="{B4504CB9-368E-DF4E-9BE9-E3FD35AC682D}" presName="negativeSpace" presStyleCnt="0"/>
      <dgm:spPr/>
    </dgm:pt>
    <dgm:pt modelId="{0FCC5B24-8B42-474A-B862-83DDCAB28EE5}" type="pres">
      <dgm:prSet presAssocID="{B4504CB9-368E-DF4E-9BE9-E3FD35AC682D}" presName="childText" presStyleLbl="conFgAcc1" presStyleIdx="5" presStyleCnt="7">
        <dgm:presLayoutVars>
          <dgm:bulletEnabled val="1"/>
        </dgm:presLayoutVars>
      </dgm:prSet>
      <dgm:spPr/>
    </dgm:pt>
    <dgm:pt modelId="{AEC5EB73-7665-834B-8B3C-B801DD95D9E3}" type="pres">
      <dgm:prSet presAssocID="{8EA1C895-578A-6A42-8DE0-AE40CADE7CB3}" presName="spaceBetweenRectangles" presStyleCnt="0"/>
      <dgm:spPr/>
    </dgm:pt>
    <dgm:pt modelId="{33A89A8A-C857-7841-9896-9A01E1EBC085}" type="pres">
      <dgm:prSet presAssocID="{26115C25-D768-1844-912D-6D702000C94C}" presName="parentLin" presStyleCnt="0"/>
      <dgm:spPr/>
    </dgm:pt>
    <dgm:pt modelId="{EAAF4331-0ACF-D34B-94D3-07C50CD6B8F8}" type="pres">
      <dgm:prSet presAssocID="{26115C25-D768-1844-912D-6D702000C94C}" presName="parentLeftMargin" presStyleLbl="node1" presStyleIdx="5" presStyleCnt="7"/>
      <dgm:spPr/>
    </dgm:pt>
    <dgm:pt modelId="{E30B3E0B-4BEC-134B-BC40-AA3450088FAB}" type="pres">
      <dgm:prSet presAssocID="{26115C25-D768-1844-912D-6D702000C94C}" presName="parentText" presStyleLbl="node1" presStyleIdx="6" presStyleCnt="7" custScaleX="139503" custScaleY="147991" custLinFactNeighborX="-7123" custLinFactNeighborY="23544">
        <dgm:presLayoutVars>
          <dgm:chMax val="0"/>
          <dgm:bulletEnabled val="1"/>
        </dgm:presLayoutVars>
      </dgm:prSet>
      <dgm:spPr/>
    </dgm:pt>
    <dgm:pt modelId="{3CEA9CF0-264D-2B40-B57E-E66F2736AD10}" type="pres">
      <dgm:prSet presAssocID="{26115C25-D768-1844-912D-6D702000C94C}" presName="negativeSpace" presStyleCnt="0"/>
      <dgm:spPr/>
    </dgm:pt>
    <dgm:pt modelId="{CEB0D597-2B73-7547-966C-6D850EFA308E}" type="pres">
      <dgm:prSet presAssocID="{26115C25-D768-1844-912D-6D702000C94C}" presName="childText" presStyleLbl="conFgAcc1" presStyleIdx="6" presStyleCnt="7" custScaleX="95695" custScaleY="12959" custLinFactNeighborX="-401" custLinFactNeighborY="43727">
        <dgm:presLayoutVars>
          <dgm:bulletEnabled val="1"/>
        </dgm:presLayoutVars>
      </dgm:prSet>
      <dgm:spPr/>
    </dgm:pt>
  </dgm:ptLst>
  <dgm:cxnLst>
    <dgm:cxn modelId="{A2B1C700-26A3-B044-A602-D83FEFF530B8}" type="presOf" srcId="{B4504CB9-368E-DF4E-9BE9-E3FD35AC682D}" destId="{98504E49-9A18-BB4E-A780-DB376EED5C67}" srcOrd="1" destOrd="0" presId="urn:microsoft.com/office/officeart/2005/8/layout/list1"/>
    <dgm:cxn modelId="{BC129315-2CCA-834D-A653-5A8292265F2F}" type="presOf" srcId="{795527CA-14EF-A64B-A87A-DAF40280D85E}" destId="{DE7276EB-839E-1E45-9681-DC5C76EC7BF7}" srcOrd="0" destOrd="0" presId="urn:microsoft.com/office/officeart/2005/8/layout/list1"/>
    <dgm:cxn modelId="{34AA7C25-0006-1D4F-8F61-6BE12273619A}" type="presOf" srcId="{B4504CB9-368E-DF4E-9BE9-E3FD35AC682D}" destId="{E3650B3F-8714-6247-BFCA-43F0AE3EF2FC}" srcOrd="0" destOrd="0" presId="urn:microsoft.com/office/officeart/2005/8/layout/list1"/>
    <dgm:cxn modelId="{74F79732-9B48-A341-8A41-629FB1C63DCD}" srcId="{783B11A5-2409-FF42-9D51-B5A52590D67A}" destId="{783FC6D0-F2AE-414A-B532-499F408FDA92}" srcOrd="1" destOrd="0" parTransId="{A990EC0D-7432-564B-BAD6-802E6D99EC44}" sibTransId="{5EA9B9C7-0CA8-D248-B161-8BC695DB829E}"/>
    <dgm:cxn modelId="{E94D8433-8ECB-0D44-8BAF-428C1F530620}" srcId="{783B11A5-2409-FF42-9D51-B5A52590D67A}" destId="{B4504CB9-368E-DF4E-9BE9-E3FD35AC682D}" srcOrd="5" destOrd="0" parTransId="{E92BC842-6098-6C48-BD89-F275C93EBE16}" sibTransId="{8EA1C895-578A-6A42-8DE0-AE40CADE7CB3}"/>
    <dgm:cxn modelId="{127CA533-86AB-DE44-9365-7F6F8C585CF2}" srcId="{783B11A5-2409-FF42-9D51-B5A52590D67A}" destId="{8D7082B3-028B-694E-A816-E76238025BB8}" srcOrd="4" destOrd="0" parTransId="{B50BC49A-85F3-BE4F-A14D-023187558BEE}" sibTransId="{E7D65D9B-E4AA-3143-9C7A-EED5FDC284AB}"/>
    <dgm:cxn modelId="{E4D4204A-9924-9541-9C2B-0BC9AD45FBD2}" srcId="{783B11A5-2409-FF42-9D51-B5A52590D67A}" destId="{2D18A743-B196-D14B-BFB7-EA862A0B47E4}" srcOrd="2" destOrd="0" parTransId="{E9E17ACA-3AA4-6641-83FE-E2FC7F9F54D9}" sibTransId="{55F4269C-29BC-5646-B26F-C5D6829557A8}"/>
    <dgm:cxn modelId="{8C32314B-0ABA-2F48-AB0E-77E68B0AE24E}" type="presOf" srcId="{783B11A5-2409-FF42-9D51-B5A52590D67A}" destId="{E5C0E5C0-4460-2744-82DF-D0E0C74661E3}" srcOrd="0" destOrd="0" presId="urn:microsoft.com/office/officeart/2005/8/layout/list1"/>
    <dgm:cxn modelId="{23CBDF4E-4D9D-7049-8579-AA565DB45898}" type="presOf" srcId="{783FC6D0-F2AE-414A-B532-499F408FDA92}" destId="{976BB96E-D8FA-0249-9903-B157E64845C2}" srcOrd="1" destOrd="0" presId="urn:microsoft.com/office/officeart/2005/8/layout/list1"/>
    <dgm:cxn modelId="{75EB7C5D-AFBF-D24A-AFD4-CB87C90388B6}" type="presOf" srcId="{26115C25-D768-1844-912D-6D702000C94C}" destId="{EAAF4331-0ACF-D34B-94D3-07C50CD6B8F8}" srcOrd="0" destOrd="0" presId="urn:microsoft.com/office/officeart/2005/8/layout/list1"/>
    <dgm:cxn modelId="{599D1A6B-A617-9148-A22C-562274DFA11F}" srcId="{783B11A5-2409-FF42-9D51-B5A52590D67A}" destId="{C7B81DE7-B7C5-7B40-A83B-D9A4D738798C}" srcOrd="0" destOrd="0" parTransId="{83E50311-727B-9F47-B230-F48F62FA5512}" sibTransId="{066C58FF-DF7E-5C45-B354-F3607CCBC822}"/>
    <dgm:cxn modelId="{1BD09E6C-70AC-534C-8B3D-FA52032D9E59}" type="presOf" srcId="{8D7082B3-028B-694E-A816-E76238025BB8}" destId="{5A0BC5F1-7E26-5640-8FAD-E654158ED97B}" srcOrd="1" destOrd="0" presId="urn:microsoft.com/office/officeart/2005/8/layout/list1"/>
    <dgm:cxn modelId="{B456757D-82A1-C744-8294-B4DE438474B3}" type="presOf" srcId="{C7B81DE7-B7C5-7B40-A83B-D9A4D738798C}" destId="{B483A5CD-8D90-6A40-89C4-B7E296EB7D0C}" srcOrd="0" destOrd="0" presId="urn:microsoft.com/office/officeart/2005/8/layout/list1"/>
    <dgm:cxn modelId="{B8080095-39BD-124E-A565-4BE64599180D}" type="presOf" srcId="{8D7082B3-028B-694E-A816-E76238025BB8}" destId="{CD79D041-E889-8847-8778-9D7C0A550CC6}" srcOrd="0" destOrd="0" presId="urn:microsoft.com/office/officeart/2005/8/layout/list1"/>
    <dgm:cxn modelId="{7005F2AA-1ABD-7A40-9A73-05518C22CDE9}" type="presOf" srcId="{795527CA-14EF-A64B-A87A-DAF40280D85E}" destId="{C6BBD976-BDB2-9048-9B7A-D6BAEE13BB99}" srcOrd="1" destOrd="0" presId="urn:microsoft.com/office/officeart/2005/8/layout/list1"/>
    <dgm:cxn modelId="{B1E56AC9-1D50-1D49-8ADB-78752EBC7D1C}" srcId="{783B11A5-2409-FF42-9D51-B5A52590D67A}" destId="{795527CA-14EF-A64B-A87A-DAF40280D85E}" srcOrd="3" destOrd="0" parTransId="{0CEF3540-7876-254D-8078-4B3A3E700C69}" sibTransId="{EAFB824C-1F4B-794F-A866-47E1130F3B6C}"/>
    <dgm:cxn modelId="{D320BDDC-3C60-6A4C-9F22-E272C3FADBA0}" type="presOf" srcId="{C7B81DE7-B7C5-7B40-A83B-D9A4D738798C}" destId="{00F049F2-1937-EB4C-BE1A-0742FBD07FA2}" srcOrd="1" destOrd="0" presId="urn:microsoft.com/office/officeart/2005/8/layout/list1"/>
    <dgm:cxn modelId="{F760C8EC-D751-634F-9056-23F0F56BEE90}" type="presOf" srcId="{783FC6D0-F2AE-414A-B532-499F408FDA92}" destId="{3D3CAE9B-CCFF-414D-B519-E04DD2DFE7F1}" srcOrd="0" destOrd="0" presId="urn:microsoft.com/office/officeart/2005/8/layout/list1"/>
    <dgm:cxn modelId="{9B6D8CF1-6524-3345-945F-7171722C7966}" srcId="{783B11A5-2409-FF42-9D51-B5A52590D67A}" destId="{26115C25-D768-1844-912D-6D702000C94C}" srcOrd="6" destOrd="0" parTransId="{C47415F5-A159-344D-903B-B69FA80E9D59}" sibTransId="{276C14E8-73D7-4D44-8143-97FD87A8DE4C}"/>
    <dgm:cxn modelId="{721970F9-6838-C84F-AA5E-96B2B09A6260}" type="presOf" srcId="{2D18A743-B196-D14B-BFB7-EA862A0B47E4}" destId="{22E9BE96-8CCA-5C48-BD33-7D4CAA4DFBBE}" srcOrd="0" destOrd="0" presId="urn:microsoft.com/office/officeart/2005/8/layout/list1"/>
    <dgm:cxn modelId="{71777CF9-302C-5F4B-87D0-3C30E52AA64A}" type="presOf" srcId="{2D18A743-B196-D14B-BFB7-EA862A0B47E4}" destId="{56428468-9EA5-0C4D-BB5E-FBA4EC716DFF}" srcOrd="1" destOrd="0" presId="urn:microsoft.com/office/officeart/2005/8/layout/list1"/>
    <dgm:cxn modelId="{897759FC-3709-FA40-9AF9-0E24D053D0D0}" type="presOf" srcId="{26115C25-D768-1844-912D-6D702000C94C}" destId="{E30B3E0B-4BEC-134B-BC40-AA3450088FAB}" srcOrd="1" destOrd="0" presId="urn:microsoft.com/office/officeart/2005/8/layout/list1"/>
    <dgm:cxn modelId="{BC4DC95A-C1F5-B947-8B9F-4C17270A4AA4}" type="presParOf" srcId="{E5C0E5C0-4460-2744-82DF-D0E0C74661E3}" destId="{C9AD5C2C-40E8-074D-BDB6-7C9804114F68}" srcOrd="0" destOrd="0" presId="urn:microsoft.com/office/officeart/2005/8/layout/list1"/>
    <dgm:cxn modelId="{6F33ACA3-5BE1-324E-8517-7949F8061FC1}" type="presParOf" srcId="{C9AD5C2C-40E8-074D-BDB6-7C9804114F68}" destId="{B483A5CD-8D90-6A40-89C4-B7E296EB7D0C}" srcOrd="0" destOrd="0" presId="urn:microsoft.com/office/officeart/2005/8/layout/list1"/>
    <dgm:cxn modelId="{390D0BE1-8D9E-C94D-8CD5-2FA4DFFFCCE8}" type="presParOf" srcId="{C9AD5C2C-40E8-074D-BDB6-7C9804114F68}" destId="{00F049F2-1937-EB4C-BE1A-0742FBD07FA2}" srcOrd="1" destOrd="0" presId="urn:microsoft.com/office/officeart/2005/8/layout/list1"/>
    <dgm:cxn modelId="{2A25DBD1-C660-2D46-934E-2B4022EE7F86}" type="presParOf" srcId="{E5C0E5C0-4460-2744-82DF-D0E0C74661E3}" destId="{BB9E7D0B-A053-084A-9102-73DFDC381B8C}" srcOrd="1" destOrd="0" presId="urn:microsoft.com/office/officeart/2005/8/layout/list1"/>
    <dgm:cxn modelId="{CFA933BD-693D-5042-8C59-93CAD706C741}" type="presParOf" srcId="{E5C0E5C0-4460-2744-82DF-D0E0C74661E3}" destId="{84848072-3157-164A-8843-B3A8A1233A38}" srcOrd="2" destOrd="0" presId="urn:microsoft.com/office/officeart/2005/8/layout/list1"/>
    <dgm:cxn modelId="{2A6799CC-583F-424D-92E9-5038ECF90AF7}" type="presParOf" srcId="{E5C0E5C0-4460-2744-82DF-D0E0C74661E3}" destId="{A3BF22D2-06B2-3843-8851-F23133EAA6BA}" srcOrd="3" destOrd="0" presId="urn:microsoft.com/office/officeart/2005/8/layout/list1"/>
    <dgm:cxn modelId="{87661E59-5B17-1340-BA78-0E0297CA0171}" type="presParOf" srcId="{E5C0E5C0-4460-2744-82DF-D0E0C74661E3}" destId="{15CBF2B0-1280-C244-BE28-4FCFE133067C}" srcOrd="4" destOrd="0" presId="urn:microsoft.com/office/officeart/2005/8/layout/list1"/>
    <dgm:cxn modelId="{102FA3B1-C8EF-8046-8F58-EC4762296C99}" type="presParOf" srcId="{15CBF2B0-1280-C244-BE28-4FCFE133067C}" destId="{3D3CAE9B-CCFF-414D-B519-E04DD2DFE7F1}" srcOrd="0" destOrd="0" presId="urn:microsoft.com/office/officeart/2005/8/layout/list1"/>
    <dgm:cxn modelId="{991A398F-57DD-8E43-B122-AF924D2B0894}" type="presParOf" srcId="{15CBF2B0-1280-C244-BE28-4FCFE133067C}" destId="{976BB96E-D8FA-0249-9903-B157E64845C2}" srcOrd="1" destOrd="0" presId="urn:microsoft.com/office/officeart/2005/8/layout/list1"/>
    <dgm:cxn modelId="{EB0BF377-9170-434C-B67F-756D7A0EF07C}" type="presParOf" srcId="{E5C0E5C0-4460-2744-82DF-D0E0C74661E3}" destId="{87F312B5-83FC-C440-96C7-2457A0B73BF3}" srcOrd="5" destOrd="0" presId="urn:microsoft.com/office/officeart/2005/8/layout/list1"/>
    <dgm:cxn modelId="{51074460-7822-A843-B2F1-0068AAFCD6E2}" type="presParOf" srcId="{E5C0E5C0-4460-2744-82DF-D0E0C74661E3}" destId="{7B3F6710-C116-8644-8E59-8CDF7BEDCB90}" srcOrd="6" destOrd="0" presId="urn:microsoft.com/office/officeart/2005/8/layout/list1"/>
    <dgm:cxn modelId="{6A10C85F-7436-C743-8D88-55C9A1F44233}" type="presParOf" srcId="{E5C0E5C0-4460-2744-82DF-D0E0C74661E3}" destId="{7AC2CBAA-EC71-4E4F-B80A-E49B25142E38}" srcOrd="7" destOrd="0" presId="urn:microsoft.com/office/officeart/2005/8/layout/list1"/>
    <dgm:cxn modelId="{BD8ED87E-6CCC-B64F-9615-63417C792FEA}" type="presParOf" srcId="{E5C0E5C0-4460-2744-82DF-D0E0C74661E3}" destId="{AFCC6351-E00C-A84C-A1EA-CD6D7622ECF8}" srcOrd="8" destOrd="0" presId="urn:microsoft.com/office/officeart/2005/8/layout/list1"/>
    <dgm:cxn modelId="{473EFE28-FFB2-454C-BB64-4FE459065985}" type="presParOf" srcId="{AFCC6351-E00C-A84C-A1EA-CD6D7622ECF8}" destId="{22E9BE96-8CCA-5C48-BD33-7D4CAA4DFBBE}" srcOrd="0" destOrd="0" presId="urn:microsoft.com/office/officeart/2005/8/layout/list1"/>
    <dgm:cxn modelId="{EBC8C211-E3F1-D546-81D1-E69F5DFB8353}" type="presParOf" srcId="{AFCC6351-E00C-A84C-A1EA-CD6D7622ECF8}" destId="{56428468-9EA5-0C4D-BB5E-FBA4EC716DFF}" srcOrd="1" destOrd="0" presId="urn:microsoft.com/office/officeart/2005/8/layout/list1"/>
    <dgm:cxn modelId="{853524E0-62E2-A049-A313-9962E6725759}" type="presParOf" srcId="{E5C0E5C0-4460-2744-82DF-D0E0C74661E3}" destId="{FB64D0E2-A3A3-5B41-8934-1C184E77D869}" srcOrd="9" destOrd="0" presId="urn:microsoft.com/office/officeart/2005/8/layout/list1"/>
    <dgm:cxn modelId="{73AAB890-7A2B-274E-885C-B351B35A57D3}" type="presParOf" srcId="{E5C0E5C0-4460-2744-82DF-D0E0C74661E3}" destId="{6D35D954-91A2-9643-B16F-D8E5C272F6B9}" srcOrd="10" destOrd="0" presId="urn:microsoft.com/office/officeart/2005/8/layout/list1"/>
    <dgm:cxn modelId="{F4AE8D9F-7C12-724C-B6DB-0B7E4A4C68C8}" type="presParOf" srcId="{E5C0E5C0-4460-2744-82DF-D0E0C74661E3}" destId="{3D7CAE79-3FBB-4844-B867-8B2553B6B0B4}" srcOrd="11" destOrd="0" presId="urn:microsoft.com/office/officeart/2005/8/layout/list1"/>
    <dgm:cxn modelId="{B59D2859-8F76-A842-BEAC-743BCBFD7623}" type="presParOf" srcId="{E5C0E5C0-4460-2744-82DF-D0E0C74661E3}" destId="{D3BB2741-E4FA-E145-ACA1-5BA17280F63D}" srcOrd="12" destOrd="0" presId="urn:microsoft.com/office/officeart/2005/8/layout/list1"/>
    <dgm:cxn modelId="{E342975B-86C1-0943-A3AA-DC659711F7F3}" type="presParOf" srcId="{D3BB2741-E4FA-E145-ACA1-5BA17280F63D}" destId="{DE7276EB-839E-1E45-9681-DC5C76EC7BF7}" srcOrd="0" destOrd="0" presId="urn:microsoft.com/office/officeart/2005/8/layout/list1"/>
    <dgm:cxn modelId="{D9D38CD2-38D7-9142-86C4-4BE326C105BF}" type="presParOf" srcId="{D3BB2741-E4FA-E145-ACA1-5BA17280F63D}" destId="{C6BBD976-BDB2-9048-9B7A-D6BAEE13BB99}" srcOrd="1" destOrd="0" presId="urn:microsoft.com/office/officeart/2005/8/layout/list1"/>
    <dgm:cxn modelId="{9B175D4C-395E-2C43-AECA-C72D7DF64AAA}" type="presParOf" srcId="{E5C0E5C0-4460-2744-82DF-D0E0C74661E3}" destId="{F4F7DB97-E558-A94B-9F78-6A39CC22A58F}" srcOrd="13" destOrd="0" presId="urn:microsoft.com/office/officeart/2005/8/layout/list1"/>
    <dgm:cxn modelId="{612A6A09-6C3B-9E40-A189-1B106E218F19}" type="presParOf" srcId="{E5C0E5C0-4460-2744-82DF-D0E0C74661E3}" destId="{E5CD1C49-7698-9441-88FA-03B6EC44195A}" srcOrd="14" destOrd="0" presId="urn:microsoft.com/office/officeart/2005/8/layout/list1"/>
    <dgm:cxn modelId="{8D72E83B-6E15-DC48-8294-E285352E2316}" type="presParOf" srcId="{E5C0E5C0-4460-2744-82DF-D0E0C74661E3}" destId="{81F01FFE-E06A-7646-AABF-0F163AD65842}" srcOrd="15" destOrd="0" presId="urn:microsoft.com/office/officeart/2005/8/layout/list1"/>
    <dgm:cxn modelId="{96AD1A56-56E7-4A47-8FD3-5FD019A4E656}" type="presParOf" srcId="{E5C0E5C0-4460-2744-82DF-D0E0C74661E3}" destId="{AE62D2A7-3C28-6245-8DDB-6D61356111F8}" srcOrd="16" destOrd="0" presId="urn:microsoft.com/office/officeart/2005/8/layout/list1"/>
    <dgm:cxn modelId="{D74F7C59-8041-A94A-B289-A5055232B299}" type="presParOf" srcId="{AE62D2A7-3C28-6245-8DDB-6D61356111F8}" destId="{CD79D041-E889-8847-8778-9D7C0A550CC6}" srcOrd="0" destOrd="0" presId="urn:microsoft.com/office/officeart/2005/8/layout/list1"/>
    <dgm:cxn modelId="{C195218E-8796-924A-A5BE-B6F3C0F43BA7}" type="presParOf" srcId="{AE62D2A7-3C28-6245-8DDB-6D61356111F8}" destId="{5A0BC5F1-7E26-5640-8FAD-E654158ED97B}" srcOrd="1" destOrd="0" presId="urn:microsoft.com/office/officeart/2005/8/layout/list1"/>
    <dgm:cxn modelId="{3E55D3FE-3003-AF46-A4A6-C8BFB9A333A0}" type="presParOf" srcId="{E5C0E5C0-4460-2744-82DF-D0E0C74661E3}" destId="{4545444C-1224-D147-AD31-3D27F8B654BB}" srcOrd="17" destOrd="0" presId="urn:microsoft.com/office/officeart/2005/8/layout/list1"/>
    <dgm:cxn modelId="{3D6A8234-AFB5-B043-AEBB-E37D2162D3C6}" type="presParOf" srcId="{E5C0E5C0-4460-2744-82DF-D0E0C74661E3}" destId="{D9B719F7-446F-474B-A253-B478980D813F}" srcOrd="18" destOrd="0" presId="urn:microsoft.com/office/officeart/2005/8/layout/list1"/>
    <dgm:cxn modelId="{37B3AB01-FBC6-6A4E-A75C-0A26DF5E2C86}" type="presParOf" srcId="{E5C0E5C0-4460-2744-82DF-D0E0C74661E3}" destId="{EE3E2A80-583E-C742-B9C5-ED13696F9301}" srcOrd="19" destOrd="0" presId="urn:microsoft.com/office/officeart/2005/8/layout/list1"/>
    <dgm:cxn modelId="{0B1D2879-9B50-754A-AE3F-C73741831A25}" type="presParOf" srcId="{E5C0E5C0-4460-2744-82DF-D0E0C74661E3}" destId="{34F8A3D9-7591-714C-8F4F-6FF2073F8E56}" srcOrd="20" destOrd="0" presId="urn:microsoft.com/office/officeart/2005/8/layout/list1"/>
    <dgm:cxn modelId="{BC48BDCD-CF57-4E42-9743-1B24E3F0F917}" type="presParOf" srcId="{34F8A3D9-7591-714C-8F4F-6FF2073F8E56}" destId="{E3650B3F-8714-6247-BFCA-43F0AE3EF2FC}" srcOrd="0" destOrd="0" presId="urn:microsoft.com/office/officeart/2005/8/layout/list1"/>
    <dgm:cxn modelId="{27EABDEF-B424-E941-A92C-D32AAA25FDF1}" type="presParOf" srcId="{34F8A3D9-7591-714C-8F4F-6FF2073F8E56}" destId="{98504E49-9A18-BB4E-A780-DB376EED5C67}" srcOrd="1" destOrd="0" presId="urn:microsoft.com/office/officeart/2005/8/layout/list1"/>
    <dgm:cxn modelId="{7CA5F254-0414-064F-A4F1-DF7E5CAFDF26}" type="presParOf" srcId="{E5C0E5C0-4460-2744-82DF-D0E0C74661E3}" destId="{01281162-10AC-674D-993B-4EC5B328DB52}" srcOrd="21" destOrd="0" presId="urn:microsoft.com/office/officeart/2005/8/layout/list1"/>
    <dgm:cxn modelId="{3C95E37A-6E9A-1F4A-99D9-ACB7542D7B4F}" type="presParOf" srcId="{E5C0E5C0-4460-2744-82DF-D0E0C74661E3}" destId="{0FCC5B24-8B42-474A-B862-83DDCAB28EE5}" srcOrd="22" destOrd="0" presId="urn:microsoft.com/office/officeart/2005/8/layout/list1"/>
    <dgm:cxn modelId="{43A92658-2A9D-B944-B72F-F6EA4C71B6C7}" type="presParOf" srcId="{E5C0E5C0-4460-2744-82DF-D0E0C74661E3}" destId="{AEC5EB73-7665-834B-8B3C-B801DD95D9E3}" srcOrd="23" destOrd="0" presId="urn:microsoft.com/office/officeart/2005/8/layout/list1"/>
    <dgm:cxn modelId="{ECBE2FC6-4272-2349-933B-1B5037458A61}" type="presParOf" srcId="{E5C0E5C0-4460-2744-82DF-D0E0C74661E3}" destId="{33A89A8A-C857-7841-9896-9A01E1EBC085}" srcOrd="24" destOrd="0" presId="urn:microsoft.com/office/officeart/2005/8/layout/list1"/>
    <dgm:cxn modelId="{1E6AE88E-24B2-F042-9BC1-B9E00540A62E}" type="presParOf" srcId="{33A89A8A-C857-7841-9896-9A01E1EBC085}" destId="{EAAF4331-0ACF-D34B-94D3-07C50CD6B8F8}" srcOrd="0" destOrd="0" presId="urn:microsoft.com/office/officeart/2005/8/layout/list1"/>
    <dgm:cxn modelId="{FEE84CFD-0127-9046-8DA5-F66DDF4058CE}" type="presParOf" srcId="{33A89A8A-C857-7841-9896-9A01E1EBC085}" destId="{E30B3E0B-4BEC-134B-BC40-AA3450088FAB}" srcOrd="1" destOrd="0" presId="urn:microsoft.com/office/officeart/2005/8/layout/list1"/>
    <dgm:cxn modelId="{32C17B10-8C69-1443-90B1-541F29B68A2D}" type="presParOf" srcId="{E5C0E5C0-4460-2744-82DF-D0E0C74661E3}" destId="{3CEA9CF0-264D-2B40-B57E-E66F2736AD10}" srcOrd="25" destOrd="0" presId="urn:microsoft.com/office/officeart/2005/8/layout/list1"/>
    <dgm:cxn modelId="{67CC52B6-E55A-3A4E-8358-6DE49BB181EF}" type="presParOf" srcId="{E5C0E5C0-4460-2744-82DF-D0E0C74661E3}" destId="{CEB0D597-2B73-7547-966C-6D850EFA308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48072-3157-164A-8843-B3A8A1233A38}">
      <dsp:nvSpPr>
        <dsp:cNvPr id="0" name=""/>
        <dsp:cNvSpPr/>
      </dsp:nvSpPr>
      <dsp:spPr>
        <a:xfrm>
          <a:off x="0" y="387937"/>
          <a:ext cx="1016824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049F2-1937-EB4C-BE1A-0742FBD07FA2}">
      <dsp:nvSpPr>
        <dsp:cNvPr id="0" name=""/>
        <dsp:cNvSpPr/>
      </dsp:nvSpPr>
      <dsp:spPr>
        <a:xfrm>
          <a:off x="492027" y="23733"/>
          <a:ext cx="9667509" cy="71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5" tIns="0" rIns="2690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i" panose="020F0502020204030204" pitchFamily="34" charset="0"/>
              <a:cs typeface="Calibri" panose="020F0502020204030204" pitchFamily="34" charset="0"/>
              <a:sym typeface="Calibri"/>
            </a:rPr>
            <a:t>Define Sustainability Strategy with environmental, social, and economic themes</a:t>
          </a:r>
          <a:endParaRPr lang="it-IT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7174" y="58880"/>
        <a:ext cx="9597215" cy="649705"/>
      </dsp:txXfrm>
    </dsp:sp>
    <dsp:sp modelId="{6C6E0D86-FE1C-D545-81BF-9E48811CF7BB}">
      <dsp:nvSpPr>
        <dsp:cNvPr id="0" name=""/>
        <dsp:cNvSpPr/>
      </dsp:nvSpPr>
      <dsp:spPr>
        <a:xfrm>
          <a:off x="0" y="1489653"/>
          <a:ext cx="1016824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C5F6C-E231-5049-B171-0A2066514698}">
      <dsp:nvSpPr>
        <dsp:cNvPr id="0" name=""/>
        <dsp:cNvSpPr/>
      </dsp:nvSpPr>
      <dsp:spPr>
        <a:xfrm>
          <a:off x="492027" y="1123893"/>
          <a:ext cx="9667509" cy="71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5" tIns="0" rIns="2690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i" panose="020F0502020204030204" pitchFamily="34" charset="0"/>
              <a:cs typeface="Calibri" panose="020F0502020204030204" pitchFamily="34" charset="0"/>
              <a:sym typeface="Calibri"/>
            </a:rPr>
            <a:t>Establish Baseline conditions using site-specific data (air, water, soil, noise, biodiversity, etc.) </a:t>
          </a:r>
        </a:p>
      </dsp:txBody>
      <dsp:txXfrm>
        <a:off x="527174" y="1159040"/>
        <a:ext cx="9597215" cy="649705"/>
      </dsp:txXfrm>
    </dsp:sp>
    <dsp:sp modelId="{D95B2F12-0A46-2B4C-AA8B-78860940685D}">
      <dsp:nvSpPr>
        <dsp:cNvPr id="0" name=""/>
        <dsp:cNvSpPr/>
      </dsp:nvSpPr>
      <dsp:spPr>
        <a:xfrm>
          <a:off x="0" y="2589813"/>
          <a:ext cx="1016824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2E9BE-5D2A-5044-BBB1-BAF685C1BE78}">
      <dsp:nvSpPr>
        <dsp:cNvPr id="0" name=""/>
        <dsp:cNvSpPr/>
      </dsp:nvSpPr>
      <dsp:spPr>
        <a:xfrm>
          <a:off x="492027" y="2224053"/>
          <a:ext cx="9667509" cy="71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5" tIns="0" rIns="2690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>
              <a:latin typeface="Calibri" panose="020F0502020204030204" pitchFamily="34" charset="0"/>
              <a:cs typeface="Calibri" panose="020F0502020204030204" pitchFamily="34" charset="0"/>
              <a:sym typeface="Calibri"/>
            </a:rPr>
            <a:t>Conduct detailed Impact Assessments for both construction and operational phases</a:t>
          </a:r>
          <a:endParaRPr lang="en-IN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7174" y="2259200"/>
        <a:ext cx="9597215" cy="649705"/>
      </dsp:txXfrm>
    </dsp:sp>
    <dsp:sp modelId="{C35E8050-A739-8C4B-A433-1C7AEF78673A}">
      <dsp:nvSpPr>
        <dsp:cNvPr id="0" name=""/>
        <dsp:cNvSpPr/>
      </dsp:nvSpPr>
      <dsp:spPr>
        <a:xfrm>
          <a:off x="0" y="3689973"/>
          <a:ext cx="1016824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B9FB0-1239-6047-973E-852FFABC45C0}">
      <dsp:nvSpPr>
        <dsp:cNvPr id="0" name=""/>
        <dsp:cNvSpPr/>
      </dsp:nvSpPr>
      <dsp:spPr>
        <a:xfrm>
          <a:off x="492027" y="3324213"/>
          <a:ext cx="9667509" cy="71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5" tIns="0" rIns="2690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i" panose="020F0502020204030204" pitchFamily="34" charset="0"/>
              <a:cs typeface="Calibri" panose="020F0502020204030204" pitchFamily="34" charset="0"/>
              <a:sym typeface="Calibri"/>
            </a:rPr>
            <a:t>Develop and implement Strategic KPIs (for site comparison) and Specific KPIs (for mitigation &amp; performance tracking) </a:t>
          </a:r>
        </a:p>
      </dsp:txBody>
      <dsp:txXfrm>
        <a:off x="527174" y="3359360"/>
        <a:ext cx="9597215" cy="649705"/>
      </dsp:txXfrm>
    </dsp:sp>
    <dsp:sp modelId="{8210086B-A6A2-8E42-9522-7FAFD4F39ED6}">
      <dsp:nvSpPr>
        <dsp:cNvPr id="0" name=""/>
        <dsp:cNvSpPr/>
      </dsp:nvSpPr>
      <dsp:spPr>
        <a:xfrm>
          <a:off x="0" y="4611978"/>
          <a:ext cx="10168243" cy="604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90BA0-B2C7-2847-8A33-F2FF8F6B1498}">
      <dsp:nvSpPr>
        <dsp:cNvPr id="0" name=""/>
        <dsp:cNvSpPr/>
      </dsp:nvSpPr>
      <dsp:spPr>
        <a:xfrm>
          <a:off x="492027" y="4424373"/>
          <a:ext cx="9667509" cy="71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5" tIns="0" rIns="2690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i" panose="020F0502020204030204" pitchFamily="34" charset="0"/>
              <a:cs typeface="Calibri" panose="020F0502020204030204" pitchFamily="34" charset="0"/>
              <a:sym typeface="Calibri"/>
            </a:rPr>
            <a:t>Identify and evaluate Alternatives and Mitigation Measures across EIA themes</a:t>
          </a:r>
          <a:endParaRPr lang="en-IN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7174" y="4459520"/>
        <a:ext cx="9597215" cy="649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48072-3157-164A-8843-B3A8A1233A38}">
      <dsp:nvSpPr>
        <dsp:cNvPr id="0" name=""/>
        <dsp:cNvSpPr/>
      </dsp:nvSpPr>
      <dsp:spPr>
        <a:xfrm>
          <a:off x="0" y="446007"/>
          <a:ext cx="1105964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049F2-1937-EB4C-BE1A-0742FBD07FA2}">
      <dsp:nvSpPr>
        <dsp:cNvPr id="0" name=""/>
        <dsp:cNvSpPr/>
      </dsp:nvSpPr>
      <dsp:spPr>
        <a:xfrm>
          <a:off x="483308" y="161153"/>
          <a:ext cx="10527568" cy="567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20" tIns="0" rIns="2926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Methodological Framework - </a:t>
          </a:r>
          <a:r>
            <a:rPr lang="en-US" sz="18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standards, boundaries, modelling, data sources, and digital tools</a:t>
          </a:r>
          <a:endParaRPr lang="it-IT" sz="18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11032" y="188877"/>
        <a:ext cx="10472120" cy="512482"/>
      </dsp:txXfrm>
    </dsp:sp>
    <dsp:sp modelId="{7B3F6710-C116-8644-8E59-8CDF7BEDCB90}">
      <dsp:nvSpPr>
        <dsp:cNvPr id="0" name=""/>
        <dsp:cNvSpPr/>
      </dsp:nvSpPr>
      <dsp:spPr>
        <a:xfrm>
          <a:off x="0" y="1220701"/>
          <a:ext cx="1105964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BB96E-D8FA-0249-9903-B157E64845C2}">
      <dsp:nvSpPr>
        <dsp:cNvPr id="0" name=""/>
        <dsp:cNvSpPr/>
      </dsp:nvSpPr>
      <dsp:spPr>
        <a:xfrm>
          <a:off x="500051" y="935003"/>
          <a:ext cx="10515211" cy="567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20" tIns="0" rIns="2926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Governance and Strategy for carbon management</a:t>
          </a:r>
          <a:r>
            <a:rPr lang="en-US" sz="18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 - objectives, defined stakeholder roles, and integration into project-wide decision-making</a:t>
          </a:r>
        </a:p>
      </dsp:txBody>
      <dsp:txXfrm>
        <a:off x="527775" y="962727"/>
        <a:ext cx="10459763" cy="512482"/>
      </dsp:txXfrm>
    </dsp:sp>
    <dsp:sp modelId="{6D35D954-91A2-9643-B16F-D8E5C272F6B9}">
      <dsp:nvSpPr>
        <dsp:cNvPr id="0" name=""/>
        <dsp:cNvSpPr/>
      </dsp:nvSpPr>
      <dsp:spPr>
        <a:xfrm>
          <a:off x="0" y="1994551"/>
          <a:ext cx="1105964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28468-9EA5-0C4D-BB5E-FBA4EC716DFF}">
      <dsp:nvSpPr>
        <dsp:cNvPr id="0" name=""/>
        <dsp:cNvSpPr/>
      </dsp:nvSpPr>
      <dsp:spPr>
        <a:xfrm>
          <a:off x="500051" y="1708853"/>
          <a:ext cx="10515211" cy="567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20" tIns="0" rIns="2926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Life Cycle Assessment Strategy - </a:t>
          </a:r>
          <a:r>
            <a:rPr lang="en-US" sz="18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project alternatives, carbon budgets, benchmarks, data quality, and scenario analyses</a:t>
          </a:r>
        </a:p>
      </dsp:txBody>
      <dsp:txXfrm>
        <a:off x="527775" y="1736577"/>
        <a:ext cx="10459763" cy="512482"/>
      </dsp:txXfrm>
    </dsp:sp>
    <dsp:sp modelId="{E5CD1C49-7698-9441-88FA-03B6EC44195A}">
      <dsp:nvSpPr>
        <dsp:cNvPr id="0" name=""/>
        <dsp:cNvSpPr/>
      </dsp:nvSpPr>
      <dsp:spPr>
        <a:xfrm>
          <a:off x="0" y="2768401"/>
          <a:ext cx="1105964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BD976-BDB2-9048-9B7A-D6BAEE13BB99}">
      <dsp:nvSpPr>
        <dsp:cNvPr id="0" name=""/>
        <dsp:cNvSpPr/>
      </dsp:nvSpPr>
      <dsp:spPr>
        <a:xfrm>
          <a:off x="500051" y="2482703"/>
          <a:ext cx="10515211" cy="567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20" tIns="0" rIns="2926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Carbon Mitigation Strategy </a:t>
          </a:r>
          <a:r>
            <a:rPr lang="en-US" sz="18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with sector-specific measures, circular economy principles, energy efficiency, and real-time monitoring integration</a:t>
          </a:r>
        </a:p>
      </dsp:txBody>
      <dsp:txXfrm>
        <a:off x="527775" y="2510427"/>
        <a:ext cx="10459763" cy="512482"/>
      </dsp:txXfrm>
    </dsp:sp>
    <dsp:sp modelId="{D9B719F7-446F-474B-A253-B478980D813F}">
      <dsp:nvSpPr>
        <dsp:cNvPr id="0" name=""/>
        <dsp:cNvSpPr/>
      </dsp:nvSpPr>
      <dsp:spPr>
        <a:xfrm>
          <a:off x="0" y="3542251"/>
          <a:ext cx="1105964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BC5F1-7E26-5640-8FAD-E654158ED97B}">
      <dsp:nvSpPr>
        <dsp:cNvPr id="0" name=""/>
        <dsp:cNvSpPr/>
      </dsp:nvSpPr>
      <dsp:spPr>
        <a:xfrm>
          <a:off x="500051" y="3256554"/>
          <a:ext cx="10515211" cy="567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20" tIns="0" rIns="2926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Alignment with </a:t>
          </a:r>
          <a:r>
            <a:rPr lang="en-US" sz="18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EU policy</a:t>
          </a:r>
          <a:r>
            <a:rPr lang="en-US" sz="18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 to ensure compliance on materials, waste, resilience, decarbonization, and logistics</a:t>
          </a:r>
          <a:endParaRPr lang="it-IT" sz="1800" kern="1200" dirty="0">
            <a:solidFill>
              <a:schemeClr val="bg1"/>
            </a:solidFill>
            <a:latin typeface="Calibri"/>
            <a:ea typeface="Calibri"/>
            <a:cs typeface="Calibri"/>
          </a:endParaRPr>
        </a:p>
      </dsp:txBody>
      <dsp:txXfrm>
        <a:off x="527775" y="3284278"/>
        <a:ext cx="10459763" cy="512482"/>
      </dsp:txXfrm>
    </dsp:sp>
    <dsp:sp modelId="{0FCC5B24-8B42-474A-B862-83DDCAB28EE5}">
      <dsp:nvSpPr>
        <dsp:cNvPr id="0" name=""/>
        <dsp:cNvSpPr/>
      </dsp:nvSpPr>
      <dsp:spPr>
        <a:xfrm>
          <a:off x="0" y="4316102"/>
          <a:ext cx="1105964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04E49-9A18-BB4E-A780-DB376EED5C67}">
      <dsp:nvSpPr>
        <dsp:cNvPr id="0" name=""/>
        <dsp:cNvSpPr/>
      </dsp:nvSpPr>
      <dsp:spPr>
        <a:xfrm>
          <a:off x="500051" y="4030404"/>
          <a:ext cx="10515211" cy="567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20" tIns="0" rIns="2926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National Legislation </a:t>
          </a:r>
          <a:r>
            <a:rPr lang="en-US" sz="18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in candidate countries to ensure compliance at potential project sites</a:t>
          </a:r>
        </a:p>
      </dsp:txBody>
      <dsp:txXfrm>
        <a:off x="527775" y="4058128"/>
        <a:ext cx="10459763" cy="512482"/>
      </dsp:txXfrm>
    </dsp:sp>
    <dsp:sp modelId="{CEB0D597-2B73-7547-966C-6D850EFA308E}">
      <dsp:nvSpPr>
        <dsp:cNvPr id="0" name=""/>
        <dsp:cNvSpPr/>
      </dsp:nvSpPr>
      <dsp:spPr>
        <a:xfrm>
          <a:off x="0" y="5173855"/>
          <a:ext cx="10583528" cy="42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B3E0B-4BEC-134B-BC40-AA3450088FAB}">
      <dsp:nvSpPr>
        <dsp:cNvPr id="0" name=""/>
        <dsp:cNvSpPr/>
      </dsp:nvSpPr>
      <dsp:spPr>
        <a:xfrm>
          <a:off x="500051" y="4784702"/>
          <a:ext cx="10515211" cy="567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620" tIns="0" rIns="29262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Monitoring, Reporting &amp; Verification  -</a:t>
          </a:r>
          <a:r>
            <a:rPr lang="en-US" sz="1800" kern="1200" dirty="0">
              <a:solidFill>
                <a:schemeClr val="bg1"/>
              </a:solidFill>
              <a:latin typeface="Calibri"/>
              <a:ea typeface="Calibri"/>
              <a:cs typeface="Calibri"/>
            </a:rPr>
            <a:t>carbon tracking, data protocols, reporting, and third-party assurance</a:t>
          </a:r>
        </a:p>
      </dsp:txBody>
      <dsp:txXfrm>
        <a:off x="527775" y="4812426"/>
        <a:ext cx="10459763" cy="512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>
          <a:extLst>
            <a:ext uri="{FF2B5EF4-FFF2-40B4-BE49-F238E27FC236}">
              <a16:creationId xmlns:a16="http://schemas.microsoft.com/office/drawing/2014/main" id="{ABF76484-5E9A-809D-F93E-57C7EFBB1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3705e080ab5_0_5:notes">
            <a:extLst>
              <a:ext uri="{FF2B5EF4-FFF2-40B4-BE49-F238E27FC236}">
                <a16:creationId xmlns:a16="http://schemas.microsoft.com/office/drawing/2014/main" id="{2E5A6298-269D-3457-A618-EB0E7CCF34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6" name="Google Shape;1146;g3705e080ab5_0_5:notes">
            <a:extLst>
              <a:ext uri="{FF2B5EF4-FFF2-40B4-BE49-F238E27FC236}">
                <a16:creationId xmlns:a16="http://schemas.microsoft.com/office/drawing/2014/main" id="{F02B3434-B640-C539-953F-964A3A761E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425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7" name="Google Shape;14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>
          <a:extLst>
            <a:ext uri="{FF2B5EF4-FFF2-40B4-BE49-F238E27FC236}">
              <a16:creationId xmlns:a16="http://schemas.microsoft.com/office/drawing/2014/main" id="{9982B450-0E8E-2AE5-53AB-A70AFF33B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5:notes">
            <a:extLst>
              <a:ext uri="{FF2B5EF4-FFF2-40B4-BE49-F238E27FC236}">
                <a16:creationId xmlns:a16="http://schemas.microsoft.com/office/drawing/2014/main" id="{12507E12-97F2-F244-A04A-FE2B9F8EE8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7" name="Google Shape;1417;p5:notes">
            <a:extLst>
              <a:ext uri="{FF2B5EF4-FFF2-40B4-BE49-F238E27FC236}">
                <a16:creationId xmlns:a16="http://schemas.microsoft.com/office/drawing/2014/main" id="{1DC1A6BD-5338-72B9-1426-794557DD87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3165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>
          <a:extLst>
            <a:ext uri="{FF2B5EF4-FFF2-40B4-BE49-F238E27FC236}">
              <a16:creationId xmlns:a16="http://schemas.microsoft.com/office/drawing/2014/main" id="{F54E7700-3B07-681C-6954-9A4C5030E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5:notes">
            <a:extLst>
              <a:ext uri="{FF2B5EF4-FFF2-40B4-BE49-F238E27FC236}">
                <a16:creationId xmlns:a16="http://schemas.microsoft.com/office/drawing/2014/main" id="{9F055E4E-020B-B5F2-4195-22CB09C108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7" name="Google Shape;1417;p5:notes">
            <a:extLst>
              <a:ext uri="{FF2B5EF4-FFF2-40B4-BE49-F238E27FC236}">
                <a16:creationId xmlns:a16="http://schemas.microsoft.com/office/drawing/2014/main" id="{A8E7E4D3-8D0A-9A15-AE5B-D250E7A744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4719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>
          <a:extLst>
            <a:ext uri="{FF2B5EF4-FFF2-40B4-BE49-F238E27FC236}">
              <a16:creationId xmlns:a16="http://schemas.microsoft.com/office/drawing/2014/main" id="{84E6B885-EAC1-5E44-DE9C-F391A5498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5:notes">
            <a:extLst>
              <a:ext uri="{FF2B5EF4-FFF2-40B4-BE49-F238E27FC236}">
                <a16:creationId xmlns:a16="http://schemas.microsoft.com/office/drawing/2014/main" id="{3CB25255-FCCD-7A38-140F-5C60825F5A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7" name="Google Shape;1417;p5:notes">
            <a:extLst>
              <a:ext uri="{FF2B5EF4-FFF2-40B4-BE49-F238E27FC236}">
                <a16:creationId xmlns:a16="http://schemas.microsoft.com/office/drawing/2014/main" id="{5B9DFF6E-7A0E-5B03-6454-9F4FE08447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2572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>
          <a:extLst>
            <a:ext uri="{FF2B5EF4-FFF2-40B4-BE49-F238E27FC236}">
              <a16:creationId xmlns:a16="http://schemas.microsoft.com/office/drawing/2014/main" id="{F75EA9AF-415E-0D01-C2CC-F5DD1BABE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3:notes">
            <a:extLst>
              <a:ext uri="{FF2B5EF4-FFF2-40B4-BE49-F238E27FC236}">
                <a16:creationId xmlns:a16="http://schemas.microsoft.com/office/drawing/2014/main" id="{906D2E77-E6B9-A016-EF7C-3A9715A9A5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9" name="Google Shape;1379;p3:notes">
            <a:extLst>
              <a:ext uri="{FF2B5EF4-FFF2-40B4-BE49-F238E27FC236}">
                <a16:creationId xmlns:a16="http://schemas.microsoft.com/office/drawing/2014/main" id="{4E23889E-3195-2176-04F7-401636A097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7235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>
          <a:extLst>
            <a:ext uri="{FF2B5EF4-FFF2-40B4-BE49-F238E27FC236}">
              <a16:creationId xmlns:a16="http://schemas.microsoft.com/office/drawing/2014/main" id="{8E11A8ED-4A2C-8C97-20AA-817DACABE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3:notes">
            <a:extLst>
              <a:ext uri="{FF2B5EF4-FFF2-40B4-BE49-F238E27FC236}">
                <a16:creationId xmlns:a16="http://schemas.microsoft.com/office/drawing/2014/main" id="{637C7F89-3C57-07CB-5E88-B3738CE6D1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9" name="Google Shape;1379;p3:notes">
            <a:extLst>
              <a:ext uri="{FF2B5EF4-FFF2-40B4-BE49-F238E27FC236}">
                <a16:creationId xmlns:a16="http://schemas.microsoft.com/office/drawing/2014/main" id="{B04BD846-6E61-8161-7A47-545FCBD365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8965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>
          <a:extLst>
            <a:ext uri="{FF2B5EF4-FFF2-40B4-BE49-F238E27FC236}">
              <a16:creationId xmlns:a16="http://schemas.microsoft.com/office/drawing/2014/main" id="{94670AE4-37A0-CCB6-6531-96EE813D5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5:notes">
            <a:extLst>
              <a:ext uri="{FF2B5EF4-FFF2-40B4-BE49-F238E27FC236}">
                <a16:creationId xmlns:a16="http://schemas.microsoft.com/office/drawing/2014/main" id="{82DE62F2-84CF-824D-5F18-9F0ABDA978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7" name="Google Shape;1417;p5:notes">
            <a:extLst>
              <a:ext uri="{FF2B5EF4-FFF2-40B4-BE49-F238E27FC236}">
                <a16:creationId xmlns:a16="http://schemas.microsoft.com/office/drawing/2014/main" id="{04D6FDB9-FC14-6E4F-0E98-F58ECA5B37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6480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731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1" name="Google Shape;12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3705e080a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6" name="Google Shape;1146;g3705e080a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>
          <a:extLst>
            <a:ext uri="{FF2B5EF4-FFF2-40B4-BE49-F238E27FC236}">
              <a16:creationId xmlns:a16="http://schemas.microsoft.com/office/drawing/2014/main" id="{00E88D14-87D5-94E3-AF6B-91AA70BE0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3705e080ab5_0_5:notes">
            <a:extLst>
              <a:ext uri="{FF2B5EF4-FFF2-40B4-BE49-F238E27FC236}">
                <a16:creationId xmlns:a16="http://schemas.microsoft.com/office/drawing/2014/main" id="{02D17356-42EA-300B-94B7-363C0BEB3B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6" name="Google Shape;1146;g3705e080ab5_0_5:notes">
            <a:extLst>
              <a:ext uri="{FF2B5EF4-FFF2-40B4-BE49-F238E27FC236}">
                <a16:creationId xmlns:a16="http://schemas.microsoft.com/office/drawing/2014/main" id="{EF98A2E8-BA75-8B1F-8C35-0FACA7075D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12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8" name="Google Shape;11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3705e080ab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0" name="Google Shape;1280;g3705e080ab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>
          <a:extLst>
            <a:ext uri="{FF2B5EF4-FFF2-40B4-BE49-F238E27FC236}">
              <a16:creationId xmlns:a16="http://schemas.microsoft.com/office/drawing/2014/main" id="{A2E4C222-0137-E23A-EF86-AE99BE18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2:notes">
            <a:extLst>
              <a:ext uri="{FF2B5EF4-FFF2-40B4-BE49-F238E27FC236}">
                <a16:creationId xmlns:a16="http://schemas.microsoft.com/office/drawing/2014/main" id="{6D2F7748-734E-5949-C3DC-79D9BD290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9" name="Google Shape;1349;p2:notes">
            <a:extLst>
              <a:ext uri="{FF2B5EF4-FFF2-40B4-BE49-F238E27FC236}">
                <a16:creationId xmlns:a16="http://schemas.microsoft.com/office/drawing/2014/main" id="{88EF6B4D-711D-2187-25DF-9EEF2FA6F4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8280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9" name="Google Shape;13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9" name="Google Shape;13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en-GB"/>
              <a:t>Optional heading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288418-885E-4C4C-9679-4E525D7D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811337"/>
            <a:ext cx="10874375" cy="4354513"/>
          </a:xfrm>
        </p:spPr>
        <p:txBody>
          <a:bodyPr>
            <a:noAutofit/>
          </a:bodyPr>
          <a:lstStyle>
            <a:lvl1pPr marL="0" indent="0" eaLnBrk="1" hangingPunct="1">
              <a:lnSpc>
                <a:spcPts val="3200"/>
              </a:lnSpc>
              <a:spcAft>
                <a:spcPts val="900"/>
              </a:spcAft>
              <a:buFont typeface="Arial" panose="020B0604020202020204" pitchFamily="34" charset="0"/>
              <a:buNone/>
              <a:defRPr/>
            </a:lvl1pPr>
            <a:lvl2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3200"/>
              </a:lnSpc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ts val="3200"/>
              </a:lnSpc>
              <a:spcAft>
                <a:spcPts val="1200"/>
              </a:spcAft>
              <a:buNone/>
              <a:defRPr lang="en-GB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/>
              <a:t>Agenda item (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sz="2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select up to </a:t>
            </a:r>
            <a:b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different levels text or headings</a:t>
            </a:r>
            <a:r>
              <a:rPr lang="en-GB"/>
              <a:t>)</a:t>
            </a:r>
          </a:p>
          <a:p>
            <a:pPr lvl="1"/>
            <a:r>
              <a:rPr lang="en-GB"/>
              <a:t>Agenda item title</a:t>
            </a:r>
          </a:p>
          <a:p>
            <a:pPr lvl="2"/>
            <a:r>
              <a:rPr lang="en-GB"/>
              <a:t>Agenda item title</a:t>
            </a:r>
          </a:p>
          <a:p>
            <a:pPr lvl="3"/>
            <a:r>
              <a:rPr lang="en-GB"/>
              <a:t>Agenda item title</a:t>
            </a:r>
          </a:p>
          <a:p>
            <a:pPr lvl="4"/>
            <a:r>
              <a:rPr lang="en-GB"/>
              <a:t>Agenda item title</a:t>
            </a:r>
          </a:p>
          <a:p>
            <a:pPr lvl="5"/>
            <a:r>
              <a:rPr lang="en-GB"/>
              <a:t>Agenda item title</a:t>
            </a:r>
          </a:p>
          <a:p>
            <a:pPr lvl="6"/>
            <a:r>
              <a:rPr lang="en-GB"/>
              <a:t>Agenda item title</a:t>
            </a:r>
          </a:p>
        </p:txBody>
      </p:sp>
    </p:spTree>
    <p:extLst>
      <p:ext uri="{BB962C8B-B14F-4D97-AF65-F5344CB8AC3E}">
        <p14:creationId xmlns:p14="http://schemas.microsoft.com/office/powerpoint/2010/main" val="2881951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1DBA67-30CE-4624-801A-8583EFA45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it-IT"/>
              <a:t>Cover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55C0D5-EC80-4CCA-8270-4CE47862E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it-IT"/>
              <a:t>Cover subtitle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AADD92-7453-4A83-91C6-B5F6E01A28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0A7456-7A16-4CC1-9A50-E0FF881EE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DDDD MMMM</a:t>
            </a:r>
          </a:p>
        </p:txBody>
      </p:sp>
    </p:spTree>
    <p:extLst>
      <p:ext uri="{BB962C8B-B14F-4D97-AF65-F5344CB8AC3E}">
        <p14:creationId xmlns:p14="http://schemas.microsoft.com/office/powerpoint/2010/main" val="352366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Click to add text, image or graph/table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</a:t>
            </a:r>
          </a:p>
          <a:p>
            <a:pPr lvl="8"/>
            <a:r>
              <a:rPr lang="it-IT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13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text or content -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C9E77EB-1FC1-41DE-9575-67E0CB6106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8813" y="1811339"/>
            <a:ext cx="10874375" cy="4354512"/>
          </a:xfrm>
        </p:spPr>
        <p:txBody>
          <a:bodyPr/>
          <a:lstStyle>
            <a:lvl1pPr>
              <a:defRPr/>
            </a:lvl1pPr>
            <a:lvl3pPr marL="1078992" indent="-356616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3pPr>
            <a:lvl4pPr marL="1435608" indent="-356616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4pPr>
            <a:lvl5pPr marL="1792224" indent="-356616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5pPr>
            <a:lvl6pPr>
              <a:defRPr sz="200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Click to add text, image or graph/table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</a:t>
            </a:r>
          </a:p>
          <a:p>
            <a:pPr lvl="8"/>
            <a:r>
              <a:rPr lang="it-IT"/>
              <a:t>Ninth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897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9021764" cy="532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783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x text or images (unequ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269ECDF-EAA4-4EDA-BBA4-D6955429A9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8C5A6-3869-4A5C-B255-BB78E5C41AD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11" y="1811339"/>
            <a:ext cx="3468687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Click to add text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</a:t>
            </a:r>
          </a:p>
          <a:p>
            <a:pPr lvl="8"/>
            <a:r>
              <a:rPr lang="it-IT"/>
              <a:t>Ninth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C3589E9-7FC2-430B-A305-89B31844D41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57688" y="1811339"/>
            <a:ext cx="7175499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Click to add text, image or chart/table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	</a:t>
            </a:r>
          </a:p>
          <a:p>
            <a:pPr lvl="8"/>
            <a:r>
              <a:rPr lang="it-IT"/>
              <a:t>Ninth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81942-8001-DCCC-7828-47294F4C4FE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2818F-4626-B6F2-0ED2-D17F2A490B1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318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x text o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24CF-B62D-43B3-ABC3-1EC2A3CB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AF9701-EE58-43C3-8B35-4CE182DA9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46BCF9-C87A-4439-AC19-4B8688D7A7C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5636" y="1811339"/>
            <a:ext cx="5322890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Click to add text, image or graph/table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</a:t>
            </a:r>
          </a:p>
          <a:p>
            <a:pPr lvl="8"/>
            <a:r>
              <a:rPr lang="it-IT"/>
              <a:t>Ninth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356D59A-1FC5-4F41-AE37-8948D8490708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6210300" y="1811339"/>
            <a:ext cx="5322888" cy="43545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Click to add text, image or graph/table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</a:t>
            </a:r>
          </a:p>
          <a:p>
            <a:pPr lvl="8"/>
            <a:r>
              <a:rPr lang="it-IT"/>
              <a:t>Ninth level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C54160DD-C600-48D9-BAC2-EC17A0153F31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2DACF9D-B176-4395-B83A-A4F4B94814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602C899-8005-40F8-A9B0-E4F2A7E861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3742587" y="3929047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101D9F4-BB9A-4CE5-84BF-D5DBCF64087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9291598" y="3929047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4053568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A740BB2-3E05-438D-A466-10499F9D16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1306800"/>
            <a:ext cx="5322885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288418-885E-4C4C-9679-4E525D7DF7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811337"/>
            <a:ext cx="10874375" cy="4354513"/>
          </a:xfrm>
        </p:spPr>
        <p:txBody>
          <a:bodyPr>
            <a:noAutofit/>
          </a:bodyPr>
          <a:lstStyle>
            <a:lvl1pPr marL="0" indent="0" eaLnBrk="1" hangingPunct="1">
              <a:lnSpc>
                <a:spcPts val="3200"/>
              </a:lnSpc>
              <a:spcAft>
                <a:spcPts val="900"/>
              </a:spcAft>
              <a:buFont typeface="Arial" panose="020B0604020202020204" pitchFamily="34" charset="0"/>
              <a:buNone/>
              <a:defRPr/>
            </a:lvl1pPr>
            <a:lvl2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/>
            </a:lvl3pPr>
            <a:lvl4pPr marL="0" indent="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2800" b="0">
                <a:solidFill>
                  <a:schemeClr val="accent1"/>
                </a:solidFill>
                <a:latin typeface="+mn-lt"/>
              </a:defRPr>
            </a:lvl4pPr>
            <a:lvl5pPr>
              <a:lnSpc>
                <a:spcPts val="3200"/>
              </a:lnSpc>
              <a:spcAft>
                <a:spcPts val="1200"/>
              </a:spcAft>
              <a:buNone/>
              <a:defRPr sz="2800" b="0">
                <a:solidFill>
                  <a:schemeClr val="tx1"/>
                </a:solidFill>
                <a:latin typeface="+mn-lt"/>
              </a:defRPr>
            </a:lvl5pPr>
            <a:lvl6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lnSpc>
                <a:spcPts val="3200"/>
              </a:lnSpc>
              <a:spcAft>
                <a:spcPts val="1200"/>
              </a:spcAft>
              <a:buNone/>
              <a:defRPr lang="en-GB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>
              <a:lnSpc>
                <a:spcPts val="3200"/>
              </a:lnSpc>
              <a:spcAft>
                <a:spcPts val="1200"/>
              </a:spcAft>
              <a:defRPr lang="en-GB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it-IT"/>
              <a:t>Agenda item (</a:t>
            </a:r>
            <a:r>
              <a:rPr lang="it-IT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it-IT" sz="2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it-IT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select up to </a:t>
            </a:r>
            <a:br>
              <a:rPr lang="en-GB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sz="2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 different levels text or headings</a:t>
            </a:r>
            <a:r>
              <a:rPr lang="it-IT"/>
              <a:t>)</a:t>
            </a:r>
          </a:p>
          <a:p>
            <a:pPr lvl="1"/>
            <a:r>
              <a:rPr lang="it-IT"/>
              <a:t>Agenda item title</a:t>
            </a:r>
          </a:p>
          <a:p>
            <a:pPr lvl="2"/>
            <a:r>
              <a:rPr lang="it-IT"/>
              <a:t>Agenda item title</a:t>
            </a:r>
          </a:p>
          <a:p>
            <a:pPr lvl="3"/>
            <a:r>
              <a:rPr lang="it-IT"/>
              <a:t>Agenda item title</a:t>
            </a:r>
          </a:p>
          <a:p>
            <a:pPr lvl="4"/>
            <a:r>
              <a:rPr lang="it-IT"/>
              <a:t>Agenda item title</a:t>
            </a:r>
          </a:p>
          <a:p>
            <a:pPr lvl="5"/>
            <a:r>
              <a:rPr lang="it-IT"/>
              <a:t>Agenda item title</a:t>
            </a:r>
          </a:p>
          <a:p>
            <a:pPr lvl="6"/>
            <a:r>
              <a:rPr lang="it-IT"/>
              <a:t>Agenda item title</a:t>
            </a:r>
          </a:p>
        </p:txBody>
      </p:sp>
    </p:spTree>
    <p:extLst>
      <p:ext uri="{BB962C8B-B14F-4D97-AF65-F5344CB8AC3E}">
        <p14:creationId xmlns:p14="http://schemas.microsoft.com/office/powerpoint/2010/main" val="345704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26D2-19D7-4AB5-9542-4BA174D32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/>
              <a:t>Divider title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DE4E882-A5E4-41BB-965A-3D0AE5DB5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4640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Optional 40pt value statement, 25 words </a:t>
            </a:r>
            <a:r>
              <a:rPr lang="it-IT" err="1"/>
              <a:t>sdf</a:t>
            </a:r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E0B63-90EE-4F28-BF73-5D84708C7D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492E6-8E1C-4F22-B24D-FA8A639C2D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563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3EB89C57-D4B3-4832-8C4A-C49A0DD98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9021764" cy="61555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Cover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579E5C3-FE22-4D7A-8484-F9024E0C37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9021762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it-IT"/>
              <a:t>Cover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0FC868B-7E5D-443B-9ED2-FC88F7DD53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026150"/>
            <a:ext cx="5329237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Firstname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9A9DBE-AE7B-42AE-9DD1-81353F9A1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8813" y="6268670"/>
            <a:ext cx="5319712" cy="174624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DDDD MMMM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1728DCD-B717-4980-BBFD-CB5EAE0B2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25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B8F3E6-0C4D-46FE-AAF5-B2E9E31AD94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80DFF50-DB1D-448C-A6A7-F7D4CA2CC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450" y="2411999"/>
            <a:ext cx="5136738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it-IT"/>
              <a:t>Cover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109BE2-2796-4569-B0E4-9C84074DFE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6450" y="3132000"/>
            <a:ext cx="5136737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it-IT"/>
              <a:t>Cover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34C79B3-D5C2-4EBE-BC85-0B851E8755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6450" y="6026150"/>
            <a:ext cx="5136736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B10E1F8-3123-4144-8B55-7B21F0CCB2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6450" y="6268670"/>
            <a:ext cx="5136736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DDDD MMMM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F5ECD375-0233-4248-828F-785FB172D71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1977257" y="4416727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237313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699F18F3-83CE-4B8C-A573-BB1430244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411999"/>
            <a:ext cx="5102416" cy="615553"/>
          </a:xfrm>
        </p:spPr>
        <p:txBody>
          <a:bodyPr anchor="b" anchorCtr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it-IT"/>
              <a:t>Cover 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997B08-B5A4-41AD-83CF-D0095C2EA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4" y="3132000"/>
            <a:ext cx="5102415" cy="38779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2800" kern="12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it-IT"/>
              <a:t>Cover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5CFC4F1-DD06-4AC9-9EED-47E7BC6CE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814" y="6026150"/>
            <a:ext cx="5102414" cy="174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20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676BDDC-3D34-4941-A1E0-6D688809C9A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813" y="6268670"/>
            <a:ext cx="5093294" cy="174624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DDDD MMMM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983477" y="0"/>
            <a:ext cx="620395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76FBC2FC-02EA-48E9-BF11-1F9E021020E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it-IT"/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D3B89D64-B650-4E0A-8B77-69ECF95B5A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818902" y="443806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4274470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05C0-3CE2-46F9-86BA-958E3224B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Divider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899579-6E1C-4071-BD34-4EA272180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9021763" cy="30777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Optional 40pt value statement, 25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C615C-6A84-4A9F-BB12-FFA78DB88F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74A84-2123-44DE-A4DD-AB014615DA3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209F59-9D5C-4BB8-9163-D04E4093FC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01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5713-6C88-4AC1-AB4A-39C8057C13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Divider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5E4C5-1346-42A7-B2F6-C7B0E648634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91808-9673-43ED-84F6-15C685FF079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6EB7FA8C-D99A-4E16-A545-60A796085B1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it-IT"/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F48DFA86-33C4-4DBB-A0EA-DB28DC4C2F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2915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434880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3E8BFB-1373-49BE-87CA-3CE4F6C625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D11F9-6DFD-4DD5-AFB1-67F1FD525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Divider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48852-0866-4A32-8068-D7E54A90AE6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3BAC3-D3BA-4C01-95C0-A58BB0B6944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423205B8-0B97-426F-8EAB-1F01749E652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it-IT"/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17385FF2-54BC-4585-AC9A-665DB93EBA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2915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78335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2804400"/>
            <a:ext cx="4668956" cy="8208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2801257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51288" y="3747600"/>
            <a:ext cx="4668149" cy="108230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20pt body copy approximately</a:t>
            </a:r>
            <a:br>
              <a:rPr lang="en-GB"/>
            </a:br>
            <a:r>
              <a:rPr lang="it-IT"/>
              <a:t>15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</a:t>
            </a:r>
            <a:r>
              <a:rPr lang="it-IT"/>
              <a:t> </a:t>
            </a:r>
            <a:r>
              <a:rPr lang="it-IT" err="1"/>
              <a:t>citat</a:t>
            </a:r>
            <a:endParaRPr lang="it-IT"/>
          </a:p>
          <a:p>
            <a:pPr lvl="0"/>
            <a:endParaRPr lang="it-IT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404382" y="3747600"/>
            <a:ext cx="4668133" cy="1082308"/>
          </a:xfrm>
        </p:spPr>
        <p:txBody>
          <a:bodyPr/>
          <a:lstStyle>
            <a:lvl1pPr marL="0" indent="0">
              <a:buNone/>
              <a:tabLst/>
              <a:defRPr sz="2000"/>
            </a:lvl1pPr>
          </a:lstStyle>
          <a:p>
            <a:pPr lvl="0"/>
            <a:r>
              <a:rPr lang="it-IT"/>
              <a:t>20pt body copy approximately</a:t>
            </a:r>
            <a:br>
              <a:rPr lang="en-GB"/>
            </a:br>
            <a:r>
              <a:rPr lang="it-IT"/>
              <a:t>15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</a:t>
            </a:r>
            <a:r>
              <a:rPr lang="it-IT"/>
              <a:t> </a:t>
            </a:r>
            <a:r>
              <a:rPr lang="it-IT" err="1"/>
              <a:t>citat</a:t>
            </a:r>
            <a:endParaRPr lang="it-IT"/>
          </a:p>
          <a:p>
            <a:pPr lvl="0"/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5FEAC-FB2A-4E04-A1F0-34E6995C21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5D933-4575-418D-9DE4-A56E4CA0F5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DF95CAB-E075-C24D-41C1-4232B7F314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1741" y="2801257"/>
            <a:ext cx="4668956" cy="8208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Large display copy, value statement</a:t>
            </a:r>
          </a:p>
        </p:txBody>
      </p:sp>
    </p:spTree>
    <p:extLst>
      <p:ext uri="{BB962C8B-B14F-4D97-AF65-F5344CB8AC3E}">
        <p14:creationId xmlns:p14="http://schemas.microsoft.com/office/powerpoint/2010/main" val="30365223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3301" y="1815550"/>
            <a:ext cx="4919886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5750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it-IT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35750" y="4798909"/>
            <a:ext cx="4897436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3525" y="6168154"/>
            <a:ext cx="4919663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Image caption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7988" y="438150"/>
            <a:ext cx="5802312" cy="59991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E4065B15-25FC-46BC-A06F-AA8614ED84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1449554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692857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2" y="0"/>
            <a:ext cx="598169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155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155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it-IT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155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155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it-IT"/>
              <a:t>Image caption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58A093A2-8ED3-43CD-B950-888106990D8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2915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6157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05842-F2AC-440D-8EA3-6B4A10536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437" y="1815550"/>
            <a:ext cx="48960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Project or service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DF39B-77D8-4B38-9BD8-B41B19EE50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0437" y="2195704"/>
            <a:ext cx="4897436" cy="25425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it-IT"/>
              <a:t>Value statement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CC72B0B-AE2C-4947-B262-3AD4F0B3E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437" y="4798909"/>
            <a:ext cx="48960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16pt Supporting copy, 25 words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511A1-0BCD-484A-B3F4-35C2F6F228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0437" y="6172200"/>
            <a:ext cx="4896000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Image caption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173B-B80B-4919-82C0-407E51C4FFF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70242-E67D-4CC0-B6E0-04FF3307AE6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Copyright">
            <a:extLst>
              <a:ext uri="{FF2B5EF4-FFF2-40B4-BE49-F238E27FC236}">
                <a16:creationId xmlns:a16="http://schemas.microsoft.com/office/drawing/2014/main" id="{AAEC3064-9F37-42F0-B69D-798280580D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2915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444732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75704E1-6DE3-46F7-990A-1A4A946726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FE53F9-F5EA-4BE2-88BA-EFAE32BFA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0298" y="2449607"/>
            <a:ext cx="5324400" cy="215445"/>
          </a:xfrm>
        </p:spPr>
        <p:txBody>
          <a:bodyPr anchor="b"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Optional 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358D72D-3682-4C24-8D74-1B66D57582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0298" y="2829762"/>
            <a:ext cx="5324400" cy="1233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it-IT"/>
              <a:t>Value statement or headline.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28C92DC-D9EA-4F1E-A648-F7F213DBF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0411" y="6169025"/>
            <a:ext cx="5322534" cy="236538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Image caption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FB5752-C9F0-4ED5-8347-076F042390C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DCA93-8550-4F0B-8AD2-EB331604A3F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A89F144-0437-4158-BDC0-52ACE9C6D93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5384" y="357878"/>
            <a:ext cx="1157804" cy="304111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it-IT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9A39177-17B9-4B40-AC65-B8FBC856C19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10298" y="4424593"/>
            <a:ext cx="5324400" cy="6518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Supporting copy, 25 words</a:t>
            </a:r>
          </a:p>
        </p:txBody>
      </p:sp>
      <p:sp>
        <p:nvSpPr>
          <p:cNvPr id="16" name="Copyright">
            <a:extLst>
              <a:ext uri="{FF2B5EF4-FFF2-40B4-BE49-F238E27FC236}">
                <a16:creationId xmlns:a16="http://schemas.microsoft.com/office/drawing/2014/main" id="{26B28194-B07A-45AB-9333-5AF168E354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4501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solidFill>
                  <a:schemeClr val="bg2"/>
                </a:solidFill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974186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x text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410B8-7C3D-484E-9302-3E6968656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Slide title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961DAD4-E8B8-4FF0-A559-111159986D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811339"/>
            <a:ext cx="10874375" cy="4354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Copyright">
            <a:extLst>
              <a:ext uri="{FF2B5EF4-FFF2-40B4-BE49-F238E27FC236}">
                <a16:creationId xmlns:a16="http://schemas.microsoft.com/office/drawing/2014/main" id="{74380270-8197-433E-A5D1-E3D82ED4127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291598" y="3932095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922525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Proje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/>
          <a:p>
            <a:r>
              <a:rPr lang="it-IT"/>
              <a:t>Project title </a:t>
            </a:r>
            <a:br>
              <a:rPr lang="en-GB"/>
            </a:br>
            <a:r>
              <a:rPr lang="it-IT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C618A0A1-0C41-4356-B539-41589BCD47A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742702" y="442282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630332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Pro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2846452"/>
            <a:ext cx="3468689" cy="582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Project title </a:t>
            </a:r>
            <a:br>
              <a:rPr lang="en-GB"/>
            </a:br>
            <a:r>
              <a:rPr lang="it-IT"/>
              <a:t>and location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2448063"/>
            <a:ext cx="3468689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B103D9E7-7EBB-4C59-9839-7BB8AD8688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742702" y="442282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38977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EC44DA-96B3-4536-A2BE-A4A4C39FEC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0300" y="0"/>
            <a:ext cx="5981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1776F-8976-490C-A8A6-7D91B90A06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33A2356-8DEE-4080-8A9C-B49575067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4183B-83D1-4CB6-8A61-E23A5C30DC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Click to add text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</a:t>
            </a:r>
          </a:p>
          <a:p>
            <a:pPr lvl="8"/>
            <a:r>
              <a:rPr lang="it-IT"/>
              <a:t>Ninth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D156-7C1E-46E5-86E8-2C76EDA14D7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28DD2-2CE1-49A4-B9BF-897CC02BB95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7AECFC4F-8375-498A-991F-37153AF1D3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9742702" y="442282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693337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 images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Click to add text 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</a:t>
            </a:r>
          </a:p>
          <a:p>
            <a:pPr lvl="8"/>
            <a:r>
              <a:rPr lang="it-IT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6" y="0"/>
            <a:ext cx="5978523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3476" y="3429000"/>
            <a:ext cx="5978523" cy="3424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Copyright">
            <a:extLst>
              <a:ext uri="{FF2B5EF4-FFF2-40B4-BE49-F238E27FC236}">
                <a16:creationId xmlns:a16="http://schemas.microsoft.com/office/drawing/2014/main" id="{A4A7345B-4D74-49C1-930D-4BBB5DA9EE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0480764" y="5160885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18" name="Copyright">
            <a:extLst>
              <a:ext uri="{FF2B5EF4-FFF2-40B4-BE49-F238E27FC236}">
                <a16:creationId xmlns:a16="http://schemas.microsoft.com/office/drawing/2014/main" id="{54D6592C-B81E-4F2C-B832-B37C57FA12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10480765" y="1753221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826622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 image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Click to add text 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</a:t>
            </a:r>
          </a:p>
          <a:p>
            <a:pPr lvl="8"/>
            <a:r>
              <a:rPr lang="it-IT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477" y="4666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0"/>
            <a:ext cx="2988000" cy="6853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02980B71-BDCC-4079-B6D7-3CC746B414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9742702" y="442282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15" name="Copyright">
            <a:extLst>
              <a:ext uri="{FF2B5EF4-FFF2-40B4-BE49-F238E27FC236}">
                <a16:creationId xmlns:a16="http://schemas.microsoft.com/office/drawing/2014/main" id="{A91B7738-066C-4911-AC10-569A55E17F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6816453" y="4422823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4033271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Click to add text 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</a:t>
            </a:r>
          </a:p>
          <a:p>
            <a:pPr lvl="8"/>
            <a:r>
              <a:rPr lang="it-IT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1477" y="13998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3427200"/>
            <a:ext cx="2988000" cy="343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C6A9BF4B-165D-4233-A4AE-023A5ABBED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0480764" y="5160885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8F8B7E56-553E-4DA9-BD1C-5D50952E0D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7554515" y="5160885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34CEC00F-8512-460C-9061-435C1FC758A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 rot="16200000">
            <a:off x="10480765" y="180503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3" name="Copyright">
            <a:extLst>
              <a:ext uri="{FF2B5EF4-FFF2-40B4-BE49-F238E27FC236}">
                <a16:creationId xmlns:a16="http://schemas.microsoft.com/office/drawing/2014/main" id="{CC1F608D-03EF-4B00-A8C1-A5D9080D1F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16200000">
            <a:off x="7554516" y="180503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13133985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99280FD-79BD-466C-AAFB-08DF3DCD1E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2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B4759FA-0DD1-4D6E-BF7F-14EB13925F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8813" y="1811337"/>
            <a:ext cx="5319712" cy="4103141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Click to add text 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</a:t>
            </a:r>
          </a:p>
          <a:p>
            <a:pPr lvl="8"/>
            <a:r>
              <a:rPr lang="it-IT"/>
              <a:t>Ninth level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9019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04000" y="0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FF9D9D6-58B5-43C0-812B-30CAFE4D7A1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219019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61791A-6DA9-49D9-9AB4-C7E28CACC50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204000" y="2281335"/>
            <a:ext cx="2988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85EF5F-A950-4EEB-912E-C1344B49987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6219019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F4798DC-9296-4D30-9DA5-BDC358E6EF43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9204000" y="4544291"/>
            <a:ext cx="2988000" cy="2313709"/>
          </a:xfrm>
          <a:solidFill>
            <a:schemeClr val="bg1">
              <a:lumMod val="95000"/>
            </a:schemeClr>
          </a:solidFill>
        </p:spPr>
        <p:txBody>
          <a:bodyPr tIns="0" anchor="ctr" anchorCtr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F4C3D172-D8AB-40B9-AD21-E3633B2814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1020764" y="5700885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3" name="Copyright">
            <a:extLst>
              <a:ext uri="{FF2B5EF4-FFF2-40B4-BE49-F238E27FC236}">
                <a16:creationId xmlns:a16="http://schemas.microsoft.com/office/drawing/2014/main" id="{E07B621F-C3D1-402D-8EC2-6149DBF2C8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8094515" y="5700885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4" name="Copyright">
            <a:extLst>
              <a:ext uri="{FF2B5EF4-FFF2-40B4-BE49-F238E27FC236}">
                <a16:creationId xmlns:a16="http://schemas.microsoft.com/office/drawing/2014/main" id="{30093E19-D22B-454E-B253-1E3037C14F4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11020765" y="3369165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5" name="Copyright">
            <a:extLst>
              <a:ext uri="{FF2B5EF4-FFF2-40B4-BE49-F238E27FC236}">
                <a16:creationId xmlns:a16="http://schemas.microsoft.com/office/drawing/2014/main" id="{9CC18F20-0ED4-4F22-9C04-D7DF968B573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8094516" y="3369165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6" name="Copyright">
            <a:extLst>
              <a:ext uri="{FF2B5EF4-FFF2-40B4-BE49-F238E27FC236}">
                <a16:creationId xmlns:a16="http://schemas.microsoft.com/office/drawing/2014/main" id="{220A206B-2A5A-432F-B817-4CF5D5214EE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 rot="16200000">
            <a:off x="11020766" y="1138029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7" name="Copyright">
            <a:extLst>
              <a:ext uri="{FF2B5EF4-FFF2-40B4-BE49-F238E27FC236}">
                <a16:creationId xmlns:a16="http://schemas.microsoft.com/office/drawing/2014/main" id="{47A70906-00C8-46B4-A8C8-E1DEAC6A204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8094517" y="1138029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18897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x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6A74B7-0138-4C1A-B192-C4EDDAF5B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299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36993849-C70A-43E3-B4BF-04ED2FFD3E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2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263C50-11C7-4BFC-AE83-8C2AEB2CE3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557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F095D08-9A5A-4A59-BF93-27D1282F1CA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63220" y="1819291"/>
            <a:ext cx="162000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Image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6BE0C6B-DD4C-454C-89F0-DABA457C6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688" y="2428568"/>
            <a:ext cx="1620325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16pt supporting copy approx. 15 words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855C4F6-4FB3-4AA9-B6B4-F8839C2BD31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13989" y="1816568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EC73C621-2D83-4499-A933-1475E5E0A3F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912607" y="1811337"/>
            <a:ext cx="1620581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Image 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78AEEC8B-F04A-4BDA-B86F-0EB589D771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12607" y="2428568"/>
            <a:ext cx="1620581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16pt supporting copy approx. 15 words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03FF1F2B-D7B4-46D8-A112-C1D8006A5AB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658813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97FC0C48-2F5A-49DE-A1F7-6D7E7ABC6DF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57688" y="4074293"/>
            <a:ext cx="1620325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Image 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D755234-5CCB-4162-993B-F41E4FD3E36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57688" y="4693197"/>
            <a:ext cx="1620325" cy="1474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16pt supporting copy approx. 15 words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07FBFC5-529A-439A-9CED-34DCBB7A4D7C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213989" y="4079523"/>
            <a:ext cx="3468687" cy="20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F8E85E58-A2F9-4173-8405-C131D957BE6E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912608" y="4074293"/>
            <a:ext cx="1620580" cy="5317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Image title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44E48FD3-2DF4-490C-BC3A-79C5D5E4594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12608" y="4691523"/>
            <a:ext cx="1620580" cy="147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16pt supporting copy approx. 15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E2D67D-E75E-4FDA-B80E-DF09465F131D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DBCF9-9BBC-4CB0-8AAB-EAF7233B286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C2BAEB83-C0F6-49C3-824E-9158159784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5441378" y="5117048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30" name="Copyright">
            <a:extLst>
              <a:ext uri="{FF2B5EF4-FFF2-40B4-BE49-F238E27FC236}">
                <a16:creationId xmlns:a16="http://schemas.microsoft.com/office/drawing/2014/main" id="{06BA3D43-5A99-42FF-9C1D-50DA5EA3C2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-100043" y="5117048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36" name="Copyright">
            <a:extLst>
              <a:ext uri="{FF2B5EF4-FFF2-40B4-BE49-F238E27FC236}">
                <a16:creationId xmlns:a16="http://schemas.microsoft.com/office/drawing/2014/main" id="{14BBA61A-149B-4318-957B-7CBC65271626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 rot="16200000">
            <a:off x="5441379" y="2885912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37" name="Copyright">
            <a:extLst>
              <a:ext uri="{FF2B5EF4-FFF2-40B4-BE49-F238E27FC236}">
                <a16:creationId xmlns:a16="http://schemas.microsoft.com/office/drawing/2014/main" id="{7DF0C480-D791-4D19-B83C-E032A4974133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 rot="16200000">
            <a:off x="-100042" y="2885912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2282640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8E2ACE6-F563-4935-AADD-646F5AB19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924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BF97E46-53D1-4953-BBD5-61A9FE2870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47A1D-3A44-41D2-96DC-50329243F7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1338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29A8536C-53FD-45BF-AAD4-691D41EB77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09838" y="1811338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E99D2E04-AF1A-477F-BE00-FD46AD230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9838" y="2148377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E4473462-6DBF-4CCC-A6AC-38FCC1A40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9838" y="2506170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16pt Supporting copy, 25 words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0F9B3FD-33FC-47B7-A55F-8837D290FD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8813" y="4048913"/>
            <a:ext cx="1620837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Picture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E6CCB00-C548-4856-97AA-A87A3B2102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09838" y="4046837"/>
            <a:ext cx="3466800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4D68A386-E7E7-4D7E-B30F-C6A501A450A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09838" y="4383240"/>
            <a:ext cx="3466800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229370C-CF34-4897-A491-DD8356E5A2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09838" y="4746256"/>
            <a:ext cx="3466800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16pt Supporting copy, 25 words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94C374F-5D8B-4E1F-9A0A-59AEA4989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364" y="1811338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Picture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C25F170-ACD3-4EA7-A988-78BB6A8BE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14" y="1811338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55B3C7AC-3DD4-468D-B769-D7F95B1E3A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14" y="2148377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8BB41CC-EE94-463A-A774-E299849F39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63514" y="2506170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16pt Supporting copy, 25 words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CE8B50-7BAD-4691-8EDC-DC0FCBBD361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5364" y="4048913"/>
            <a:ext cx="1609424" cy="16208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Picture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220FE3A-3350-471A-A650-93EB6EC4D5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3514" y="4046837"/>
            <a:ext cx="3458262" cy="27751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FDA7D31-4A3E-426B-98C5-ADB0C1B21E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3514" y="4383240"/>
            <a:ext cx="3458262" cy="2462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935079C-6EB7-4503-B5A5-1E4C1B6B7D0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3514" y="4746256"/>
            <a:ext cx="3458262" cy="921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16pt Supporting copy, 25 words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FE0BB-1D09-4885-A8D3-0BAC93985B7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7F26512-AFB7-4B55-AF32-599B7CB704D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64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x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Person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AD7492D-0E64-45CC-A859-E7CE52A2AF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A5D83A1-C6F6-46CC-8958-ABC1919A23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Person</a:t>
            </a:r>
          </a:p>
        </p:txBody>
      </p:sp>
      <p:sp>
        <p:nvSpPr>
          <p:cNvPr id="47" name="Text Placeholder 17">
            <a:extLst>
              <a:ext uri="{FF2B5EF4-FFF2-40B4-BE49-F238E27FC236}">
                <a16:creationId xmlns:a16="http://schemas.microsoft.com/office/drawing/2014/main" id="{10B892F0-8257-4FAD-85E3-B26408DF57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881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21C404D7-5842-4DB4-BABE-B609B13B2F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881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Person</a:t>
            </a:r>
          </a:p>
        </p:txBody>
      </p:sp>
      <p:sp>
        <p:nvSpPr>
          <p:cNvPr id="97" name="Text Placeholder 17">
            <a:extLst>
              <a:ext uri="{FF2B5EF4-FFF2-40B4-BE49-F238E27FC236}">
                <a16:creationId xmlns:a16="http://schemas.microsoft.com/office/drawing/2014/main" id="{DE5402FE-B3D6-470A-9461-A16AF7B6BDF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5098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96" name="Text Placeholder 17">
            <a:extLst>
              <a:ext uri="{FF2B5EF4-FFF2-40B4-BE49-F238E27FC236}">
                <a16:creationId xmlns:a16="http://schemas.microsoft.com/office/drawing/2014/main" id="{05E1A72C-E82E-4E64-BAEC-CFF927BE746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5098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25098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Person</a:t>
            </a:r>
          </a:p>
        </p:txBody>
      </p:sp>
      <p:sp>
        <p:nvSpPr>
          <p:cNvPr id="100" name="Text Placeholder 17">
            <a:extLst>
              <a:ext uri="{FF2B5EF4-FFF2-40B4-BE49-F238E27FC236}">
                <a16:creationId xmlns:a16="http://schemas.microsoft.com/office/drawing/2014/main" id="{0322F05F-A846-4F1D-8608-F25BAF958C5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5098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99" name="Text Placeholder 17">
            <a:extLst>
              <a:ext uri="{FF2B5EF4-FFF2-40B4-BE49-F238E27FC236}">
                <a16:creationId xmlns:a16="http://schemas.microsoft.com/office/drawing/2014/main" id="{6B6ECB26-DA92-4B85-8AC8-467B27BE162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5098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608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Person</a:t>
            </a:r>
          </a:p>
        </p:txBody>
      </p:sp>
      <p:sp>
        <p:nvSpPr>
          <p:cNvPr id="103" name="Text Placeholder 17">
            <a:extLst>
              <a:ext uri="{FF2B5EF4-FFF2-40B4-BE49-F238E27FC236}">
                <a16:creationId xmlns:a16="http://schemas.microsoft.com/office/drawing/2014/main" id="{D21DAC54-032F-4409-9C91-4215B6225A6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608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02" name="Text Placeholder 17">
            <a:extLst>
              <a:ext uri="{FF2B5EF4-FFF2-40B4-BE49-F238E27FC236}">
                <a16:creationId xmlns:a16="http://schemas.microsoft.com/office/drawing/2014/main" id="{BD9BE25C-4B0F-4BFB-A979-101E2CF0775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608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43608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Person</a:t>
            </a:r>
          </a:p>
        </p:txBody>
      </p:sp>
      <p:sp>
        <p:nvSpPr>
          <p:cNvPr id="106" name="Text Placeholder 17">
            <a:extLst>
              <a:ext uri="{FF2B5EF4-FFF2-40B4-BE49-F238E27FC236}">
                <a16:creationId xmlns:a16="http://schemas.microsoft.com/office/drawing/2014/main" id="{538F1C9B-5191-46A7-9988-721C27A19C0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3608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05" name="Text Placeholder 17">
            <a:extLst>
              <a:ext uri="{FF2B5EF4-FFF2-40B4-BE49-F238E27FC236}">
                <a16:creationId xmlns:a16="http://schemas.microsoft.com/office/drawing/2014/main" id="{2F155F4B-6C77-4B10-82CF-87AB808A21A3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43608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188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Person</a:t>
            </a:r>
          </a:p>
        </p:txBody>
      </p:sp>
      <p:sp>
        <p:nvSpPr>
          <p:cNvPr id="109" name="Text Placeholder 17">
            <a:extLst>
              <a:ext uri="{FF2B5EF4-FFF2-40B4-BE49-F238E27FC236}">
                <a16:creationId xmlns:a16="http://schemas.microsoft.com/office/drawing/2014/main" id="{E2A5260C-8898-438D-B353-AD58CE7F051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1188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08" name="Text Placeholder 17">
            <a:extLst>
              <a:ext uri="{FF2B5EF4-FFF2-40B4-BE49-F238E27FC236}">
                <a16:creationId xmlns:a16="http://schemas.microsoft.com/office/drawing/2014/main" id="{5A64AB6E-B6C5-437A-BC9D-1E3CA90B9354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21188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621188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Person</a:t>
            </a:r>
          </a:p>
        </p:txBody>
      </p:sp>
      <p:sp>
        <p:nvSpPr>
          <p:cNvPr id="112" name="Text Placeholder 17">
            <a:extLst>
              <a:ext uri="{FF2B5EF4-FFF2-40B4-BE49-F238E27FC236}">
                <a16:creationId xmlns:a16="http://schemas.microsoft.com/office/drawing/2014/main" id="{D4751E6E-E50B-47BB-B845-1A9F2628A2B9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21188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11" name="Text Placeholder 17">
            <a:extLst>
              <a:ext uri="{FF2B5EF4-FFF2-40B4-BE49-F238E27FC236}">
                <a16:creationId xmlns:a16="http://schemas.microsoft.com/office/drawing/2014/main" id="{975635CB-AC22-40BF-A843-11EE49D4147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1188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59738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Person</a:t>
            </a:r>
          </a:p>
        </p:txBody>
      </p:sp>
      <p:sp>
        <p:nvSpPr>
          <p:cNvPr id="115" name="Text Placeholder 17">
            <a:extLst>
              <a:ext uri="{FF2B5EF4-FFF2-40B4-BE49-F238E27FC236}">
                <a16:creationId xmlns:a16="http://schemas.microsoft.com/office/drawing/2014/main" id="{5B08EEF1-2090-4FAE-AC3E-FFAC897FCEA8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059738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14" name="Text Placeholder 17">
            <a:extLst>
              <a:ext uri="{FF2B5EF4-FFF2-40B4-BE49-F238E27FC236}">
                <a16:creationId xmlns:a16="http://schemas.microsoft.com/office/drawing/2014/main" id="{3C08BCDD-2691-4AF7-A41E-E91D54C11EA4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8059738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116" name="Picture Placeholder 2">
            <a:extLst>
              <a:ext uri="{FF2B5EF4-FFF2-40B4-BE49-F238E27FC236}">
                <a16:creationId xmlns:a16="http://schemas.microsoft.com/office/drawing/2014/main" id="{9CB52F2D-7A68-4FFC-9178-804A881AE302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59738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Person</a:t>
            </a:r>
          </a:p>
        </p:txBody>
      </p:sp>
      <p:sp>
        <p:nvSpPr>
          <p:cNvPr id="118" name="Text Placeholder 17">
            <a:extLst>
              <a:ext uri="{FF2B5EF4-FFF2-40B4-BE49-F238E27FC236}">
                <a16:creationId xmlns:a16="http://schemas.microsoft.com/office/drawing/2014/main" id="{5397A6B8-13D3-476E-955F-CC207462FDF5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8059738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17" name="Text Placeholder 17">
            <a:extLst>
              <a:ext uri="{FF2B5EF4-FFF2-40B4-BE49-F238E27FC236}">
                <a16:creationId xmlns:a16="http://schemas.microsoft.com/office/drawing/2014/main" id="{1E422504-E303-4775-96E5-CDFBC2296ACE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059738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9910763" y="1810800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Person</a:t>
            </a:r>
          </a:p>
        </p:txBody>
      </p:sp>
      <p:sp>
        <p:nvSpPr>
          <p:cNvPr id="121" name="Text Placeholder 17">
            <a:extLst>
              <a:ext uri="{FF2B5EF4-FFF2-40B4-BE49-F238E27FC236}">
                <a16:creationId xmlns:a16="http://schemas.microsoft.com/office/drawing/2014/main" id="{255BDC5E-237D-43C8-A260-67FBC77B082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9910763" y="3202568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20" name="Text Placeholder 17">
            <a:extLst>
              <a:ext uri="{FF2B5EF4-FFF2-40B4-BE49-F238E27FC236}">
                <a16:creationId xmlns:a16="http://schemas.microsoft.com/office/drawing/2014/main" id="{78D758A1-4B6F-4B0F-B561-8A5C8AE2A7CD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9910763" y="3432852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122" name="Picture Placeholder 2">
            <a:extLst>
              <a:ext uri="{FF2B5EF4-FFF2-40B4-BE49-F238E27FC236}">
                <a16:creationId xmlns:a16="http://schemas.microsoft.com/office/drawing/2014/main" id="{82B0B00E-3F93-46FF-912B-59CB8675DE2A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9910763" y="4195081"/>
            <a:ext cx="1620837" cy="12954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/>
              <a:t>Person</a:t>
            </a:r>
          </a:p>
        </p:txBody>
      </p:sp>
      <p:sp>
        <p:nvSpPr>
          <p:cNvPr id="124" name="Text Placeholder 17">
            <a:extLst>
              <a:ext uri="{FF2B5EF4-FFF2-40B4-BE49-F238E27FC236}">
                <a16:creationId xmlns:a16="http://schemas.microsoft.com/office/drawing/2014/main" id="{7BAFC583-D5A0-4ABC-9964-5D972B3932B1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910763" y="5573263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 err="1"/>
              <a:t>Firstname</a:t>
            </a:r>
            <a:r>
              <a:rPr lang="it-IT"/>
              <a:t> </a:t>
            </a:r>
            <a:r>
              <a:rPr lang="it-IT" err="1"/>
              <a:t>Lastname</a:t>
            </a:r>
            <a:endParaRPr lang="it-IT"/>
          </a:p>
        </p:txBody>
      </p:sp>
      <p:sp>
        <p:nvSpPr>
          <p:cNvPr id="123" name="Text Placeholder 17">
            <a:extLst>
              <a:ext uri="{FF2B5EF4-FFF2-40B4-BE49-F238E27FC236}">
                <a16:creationId xmlns:a16="http://schemas.microsoft.com/office/drawing/2014/main" id="{35BE1316-440D-4B2F-90B1-C60EC44F780A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910763" y="5803547"/>
            <a:ext cx="1620837" cy="3623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525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x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1A6EFB-C03E-4005-AAF4-412354479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7E09B4CB-EF80-4A5E-B0DF-A4976B3C42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53AFA-7E1E-465D-920B-606276C5AF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8812" y="227797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Logo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E66B5CBD-8D6D-4BBC-9518-814944563D2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509838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Logo</a:t>
            </a:r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35578B0A-D320-4721-8EA7-7524EFD0C2AA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250983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Logo</a:t>
            </a:r>
          </a:p>
        </p:txBody>
      </p:sp>
      <p:sp>
        <p:nvSpPr>
          <p:cNvPr id="98" name="Picture Placeholder 2">
            <a:extLst>
              <a:ext uri="{FF2B5EF4-FFF2-40B4-BE49-F238E27FC236}">
                <a16:creationId xmlns:a16="http://schemas.microsoft.com/office/drawing/2014/main" id="{304BF809-0E6F-46AF-BA15-C829B7B79A5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361699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Logo</a:t>
            </a:r>
          </a:p>
        </p:txBody>
      </p:sp>
      <p:sp>
        <p:nvSpPr>
          <p:cNvPr id="101" name="Picture Placeholder 2">
            <a:extLst>
              <a:ext uri="{FF2B5EF4-FFF2-40B4-BE49-F238E27FC236}">
                <a16:creationId xmlns:a16="http://schemas.microsoft.com/office/drawing/2014/main" id="{13F823F4-043A-4B83-BE48-C6EEC0B1EA04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4357688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Logo</a:t>
            </a:r>
          </a:p>
        </p:txBody>
      </p:sp>
      <p:sp>
        <p:nvSpPr>
          <p:cNvPr id="104" name="Picture Placeholder 2">
            <a:extLst>
              <a:ext uri="{FF2B5EF4-FFF2-40B4-BE49-F238E27FC236}">
                <a16:creationId xmlns:a16="http://schemas.microsoft.com/office/drawing/2014/main" id="{007065A7-D341-4447-AE6B-A91CE548048E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6218322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Logo</a:t>
            </a:r>
          </a:p>
        </p:txBody>
      </p:sp>
      <p:sp>
        <p:nvSpPr>
          <p:cNvPr id="107" name="Picture Placeholder 2">
            <a:extLst>
              <a:ext uri="{FF2B5EF4-FFF2-40B4-BE49-F238E27FC236}">
                <a16:creationId xmlns:a16="http://schemas.microsoft.com/office/drawing/2014/main" id="{9D67B676-0169-4E1D-B485-5732B38992A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6218322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Logo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9952C130-25CE-45D7-BD81-95E1DCE8C11A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8062164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Logo</a:t>
            </a:r>
          </a:p>
        </p:txBody>
      </p:sp>
      <p:sp>
        <p:nvSpPr>
          <p:cNvPr id="113" name="Picture Placeholder 2">
            <a:extLst>
              <a:ext uri="{FF2B5EF4-FFF2-40B4-BE49-F238E27FC236}">
                <a16:creationId xmlns:a16="http://schemas.microsoft.com/office/drawing/2014/main" id="{B6D5C63C-F0A7-431C-A34F-D630302AA90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62164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Logo</a:t>
            </a:r>
          </a:p>
        </p:txBody>
      </p:sp>
      <p:sp>
        <p:nvSpPr>
          <p:cNvPr id="119" name="Picture Placeholder 2">
            <a:extLst>
              <a:ext uri="{FF2B5EF4-FFF2-40B4-BE49-F238E27FC236}">
                <a16:creationId xmlns:a16="http://schemas.microsoft.com/office/drawing/2014/main" id="{402F2999-91E5-4B17-BBAD-6B3498DC38A4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658812" y="3812206"/>
            <a:ext cx="1620838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Logo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E32424-F879-449B-B586-2980530ED3EA}"/>
              </a:ext>
            </a:extLst>
          </p:cNvPr>
          <p:cNvSpPr>
            <a:spLocks noGrp="1"/>
          </p:cNvSpPr>
          <p:nvPr>
            <p:ph type="ftr" sz="quarter" idx="9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5C7A6-CA92-47C5-A090-A1AA6411F840}"/>
              </a:ext>
            </a:extLst>
          </p:cNvPr>
          <p:cNvSpPr>
            <a:spLocks noGrp="1"/>
          </p:cNvSpPr>
          <p:nvPr>
            <p:ph type="sldNum" sz="quarter" idx="91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E5F37FC-1E52-4ADB-9749-D7275817B62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9906006" y="381220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Logo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D22332-EF6C-44AE-82B5-52E7D5618C89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9906006" y="2277976"/>
            <a:ext cx="1620000" cy="12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67862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798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0" y="1810800"/>
            <a:ext cx="5320800" cy="302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5040000"/>
            <a:ext cx="53170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7242" y="5040000"/>
            <a:ext cx="530594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3" y="5544000"/>
            <a:ext cx="5317087" cy="61990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it-IT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211270" y="5544000"/>
            <a:ext cx="5321917" cy="621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2400"/>
            </a:lvl5pPr>
          </a:lstStyle>
          <a:p>
            <a:pPr lvl="0"/>
            <a:r>
              <a:rPr lang="it-IT"/>
              <a:t>16pt supporting copy approx. 25 words</a:t>
            </a:r>
          </a:p>
        </p:txBody>
      </p:sp>
      <p:sp>
        <p:nvSpPr>
          <p:cNvPr id="14" name="Copyright">
            <a:extLst>
              <a:ext uri="{FF2B5EF4-FFF2-40B4-BE49-F238E27FC236}">
                <a16:creationId xmlns:a16="http://schemas.microsoft.com/office/drawing/2014/main" id="{5483EB19-998C-4763-8E8E-E11ED37F0F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9883356" y="32074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15" name="Copyright">
            <a:extLst>
              <a:ext uri="{FF2B5EF4-FFF2-40B4-BE49-F238E27FC236}">
                <a16:creationId xmlns:a16="http://schemas.microsoft.com/office/drawing/2014/main" id="{50EF55B1-84B6-47C6-A9DD-73DF3C7CB8D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4332636" y="32074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1473777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34704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9214" y="1811338"/>
            <a:ext cx="3471986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62913" y="1811338"/>
            <a:ext cx="3470275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3468687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359152" y="4176000"/>
            <a:ext cx="3471986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062913" y="4176000"/>
            <a:ext cx="3468687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3468686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it-IT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356101" y="4680000"/>
            <a:ext cx="347345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it-IT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059738" y="4680000"/>
            <a:ext cx="347345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it-IT"/>
              <a:t>16pt supporting copy approx. 25 words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7597ACA5-BAFF-4F69-A27C-CC42E930FC5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 rot="16200000">
            <a:off x="10438597" y="2960733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727AEC6E-0B13-4AE0-963F-9E317D70C9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6729012" y="2960733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3" name="Copyright">
            <a:extLst>
              <a:ext uri="{FF2B5EF4-FFF2-40B4-BE49-F238E27FC236}">
                <a16:creationId xmlns:a16="http://schemas.microsoft.com/office/drawing/2014/main" id="{0886C253-7D1A-44B3-BD61-DA9FCBA67F6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 rot="16200000">
            <a:off x="3013500" y="2960733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755278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x images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EABB-8A76-47B7-8380-C074F1F48F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1" y="657225"/>
            <a:ext cx="5319714" cy="532800"/>
          </a:xfrm>
        </p:spPr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3B17FFEE-D7A4-4855-A18E-9969456E64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7CB25805-C566-44A1-98AB-CECD25417C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600" y="1811338"/>
            <a:ext cx="252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 anchorCtr="0">
            <a:normAutofit/>
          </a:bodyPr>
          <a:lstStyle>
            <a:lvl1pPr marL="0" indent="0" algn="ctr">
              <a:lnSpc>
                <a:spcPct val="80000"/>
              </a:lnSpc>
              <a:spcAft>
                <a:spcPts val="0"/>
              </a:spcAft>
              <a:buFontTx/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74055C-F3A6-40AD-8C7B-A449B8CB967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4FD4DE-7E00-4C85-8E46-386DA1F1C92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16D669-4A5E-45DD-9A09-E41F19F223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12402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83B3D30-F395-4C26-848C-CFE4BEE5ECD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58812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Optional 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530581-03A9-48E4-9AAF-E37B2939347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59600" y="4176000"/>
            <a:ext cx="2520000" cy="244800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Optional 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9E325F-4F07-4809-BB43-50F8B0E4233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12402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Optional heading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70D1E54-FE93-45E6-8BEA-11333E53E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811" y="1306800"/>
            <a:ext cx="5319714" cy="24622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GB" sz="16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</a:pPr>
            <a:r>
              <a:rPr lang="it-IT"/>
              <a:t>Optional 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08F2C19-994C-4A54-B085-4E6DE5A989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8814" y="4680001"/>
            <a:ext cx="2520000" cy="148119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it-IT"/>
              <a:t>16pt supporting copy approx. 25 words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25AD45-561D-4EBF-98EE-F40FC34DD06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459600" y="4680000"/>
            <a:ext cx="2520000" cy="148584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it-IT"/>
              <a:t>16pt supporting copy approx. 25 words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0FCD5C-2603-45AC-B9CD-4E151FE012B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209227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it-IT"/>
              <a:t>16pt supporting copy approx. 25 words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28CE1F51-26D3-4AFF-AC64-50FE35F0F89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9013188" y="1811338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BD421C5-4249-46AF-A7DF-D2B7BC25117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013188" y="4176000"/>
            <a:ext cx="2520000" cy="296862"/>
          </a:xfrm>
        </p:spPr>
        <p:txBody>
          <a:bodyPr/>
          <a:lstStyle>
            <a:lvl1pPr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Optional heading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F5A65D52-EABA-4531-B02D-B641D9A8B78E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010013" y="4680000"/>
            <a:ext cx="2520000" cy="14858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2400"/>
            </a:lvl5pPr>
          </a:lstStyle>
          <a:p>
            <a:pPr lvl="0"/>
            <a:r>
              <a:rPr lang="it-IT"/>
              <a:t>16pt supporting copy approx. 25 words</a:t>
            </a:r>
          </a:p>
        </p:txBody>
      </p:sp>
      <p:sp>
        <p:nvSpPr>
          <p:cNvPr id="26" name="Copyright">
            <a:extLst>
              <a:ext uri="{FF2B5EF4-FFF2-40B4-BE49-F238E27FC236}">
                <a16:creationId xmlns:a16="http://schemas.microsoft.com/office/drawing/2014/main" id="{DAA6FF9A-F009-49E2-9244-B19010D14F3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 rot="16200000">
            <a:off x="10429452" y="2954637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ED5DFF67-256E-4BA0-B43C-D5CBD4D62F64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9013188" y="1805242"/>
            <a:ext cx="2520000" cy="2160000"/>
          </a:xfrm>
          <a:solidFill>
            <a:schemeClr val="bg1">
              <a:lumMod val="95000"/>
            </a:schemeClr>
          </a:solidFill>
        </p:spPr>
        <p:txBody>
          <a:bodyPr tIns="504000" anchor="ctr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9" name="Copyright">
            <a:extLst>
              <a:ext uri="{FF2B5EF4-FFF2-40B4-BE49-F238E27FC236}">
                <a16:creationId xmlns:a16="http://schemas.microsoft.com/office/drawing/2014/main" id="{4646808F-ADC5-496F-BB90-E0DFAD28C2F4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 rot="16200000">
            <a:off x="10429452" y="2948541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30" name="Copyright">
            <a:extLst>
              <a:ext uri="{FF2B5EF4-FFF2-40B4-BE49-F238E27FC236}">
                <a16:creationId xmlns:a16="http://schemas.microsoft.com/office/drawing/2014/main" id="{B341DC74-1817-47AE-AD29-20A16E784251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 rot="16200000">
            <a:off x="7615979" y="2948541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31" name="Copyright">
            <a:extLst>
              <a:ext uri="{FF2B5EF4-FFF2-40B4-BE49-F238E27FC236}">
                <a16:creationId xmlns:a16="http://schemas.microsoft.com/office/drawing/2014/main" id="{489578E9-FF2D-4ED4-A34F-254B0035111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 rot="16200000">
            <a:off x="4879043" y="2948541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32" name="Copyright">
            <a:extLst>
              <a:ext uri="{FF2B5EF4-FFF2-40B4-BE49-F238E27FC236}">
                <a16:creationId xmlns:a16="http://schemas.microsoft.com/office/drawing/2014/main" id="{F9BE0760-36BE-4E10-A52A-31801D40437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 rot="16200000">
            <a:off x="2065570" y="2948541"/>
            <a:ext cx="180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069409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4" y="2804400"/>
            <a:ext cx="3276000" cy="820800"/>
          </a:xfrm>
        </p:spPr>
        <p:txBody>
          <a:bodyPr/>
          <a:lstStyle>
            <a:lvl1pPr marL="0" indent="0">
              <a:buNone/>
              <a:tabLst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03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5502" y="2804400"/>
            <a:ext cx="3276000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Large display copy, value statement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8EF2ED-36D2-4840-B9E1-0A9032B9864E}"/>
              </a:ext>
            </a:extLst>
          </p:cNvPr>
          <p:cNvGrpSpPr/>
          <p:nvPr userDrawn="1"/>
        </p:nvGrpSpPr>
        <p:grpSpPr>
          <a:xfrm>
            <a:off x="658813" y="2801257"/>
            <a:ext cx="7399484" cy="1872000"/>
            <a:chOff x="658813" y="2801257"/>
            <a:chExt cx="7399484" cy="339951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97DC46-E3B8-409B-8346-E2C364D672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CD14BB3-9A04-4043-BE06-23577F9374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B6101D-722B-42FE-91FC-BE90AC17C2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8297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4" y="3747600"/>
            <a:ext cx="3275434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20pt body copy approximately</a:t>
            </a:r>
            <a:br>
              <a:rPr lang="en-GB"/>
            </a:br>
            <a:r>
              <a:rPr lang="it-IT"/>
              <a:t>15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</a:t>
            </a:r>
            <a:r>
              <a:rPr lang="it-IT"/>
              <a:t> </a:t>
            </a:r>
            <a:r>
              <a:rPr lang="it-IT" err="1"/>
              <a:t>citat</a:t>
            </a:r>
            <a:endParaRPr lang="it-IT"/>
          </a:p>
          <a:p>
            <a:pPr lvl="0"/>
            <a:endParaRPr lang="it-IT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032" y="3747600"/>
            <a:ext cx="3276000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20pt body copy approximately</a:t>
            </a:r>
            <a:br>
              <a:rPr lang="en-GB"/>
            </a:br>
            <a:r>
              <a:rPr lang="it-IT"/>
              <a:t>15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</a:t>
            </a:r>
            <a:r>
              <a:rPr lang="it-IT"/>
              <a:t> </a:t>
            </a:r>
            <a:r>
              <a:rPr lang="it-IT" err="1"/>
              <a:t>citat</a:t>
            </a:r>
            <a:endParaRPr lang="it-IT"/>
          </a:p>
          <a:p>
            <a:pPr lvl="0"/>
            <a:endParaRPr lang="it-IT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502" y="3747600"/>
            <a:ext cx="3276000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20pt body copy approximately</a:t>
            </a:r>
            <a:br>
              <a:rPr lang="en-GB"/>
            </a:br>
            <a:r>
              <a:rPr lang="it-IT"/>
              <a:t>15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</a:t>
            </a:r>
            <a:r>
              <a:rPr lang="it-IT"/>
              <a:t> </a:t>
            </a:r>
            <a:r>
              <a:rPr lang="it-IT" err="1"/>
              <a:t>citat</a:t>
            </a:r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227C5-83F5-4CE5-A066-ABCED3EA89D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77054-906F-4483-A462-E297703E3B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04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5A24406-0F34-44BC-B91E-8F2322E95E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437" y="3990406"/>
            <a:ext cx="4668956" cy="8208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Large display copy, value statement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30F4158-415A-49A9-A700-8F5CE11B87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437" y="3990406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Large display copy, value statement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FE09FC0-0358-4B7E-A8CA-686AB04A1F3D}"/>
              </a:ext>
            </a:extLst>
          </p:cNvPr>
          <p:cNvCxnSpPr>
            <a:cxnSpLocks/>
          </p:cNvCxnSpPr>
          <p:nvPr userDrawn="1"/>
        </p:nvCxnSpPr>
        <p:spPr>
          <a:xfrm>
            <a:off x="658568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C51518F-8E5B-4C6F-92AA-D8E3AFC4E680}"/>
              </a:ext>
            </a:extLst>
          </p:cNvPr>
          <p:cNvCxnSpPr>
            <a:cxnSpLocks/>
          </p:cNvCxnSpPr>
          <p:nvPr userDrawn="1"/>
        </p:nvCxnSpPr>
        <p:spPr>
          <a:xfrm>
            <a:off x="6211647" y="3987263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2C6E029F-3EE9-49EC-B5C4-06772A6A8E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437" y="4933606"/>
            <a:ext cx="4668149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20pt body copy approximately</a:t>
            </a:r>
            <a:br>
              <a:rPr lang="en-GB"/>
            </a:br>
            <a:r>
              <a:rPr lang="it-IT"/>
              <a:t>15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</a:t>
            </a:r>
            <a:r>
              <a:rPr lang="it-IT"/>
              <a:t> </a:t>
            </a:r>
            <a:r>
              <a:rPr lang="it-IT" err="1"/>
              <a:t>citat</a:t>
            </a:r>
            <a:endParaRPr lang="it-IT"/>
          </a:p>
          <a:p>
            <a:pPr lvl="0"/>
            <a:endParaRPr lang="it-IT"/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CBCB53F-8EB6-4E3E-98D4-4576BB6BD6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3437" y="4933606"/>
            <a:ext cx="4668133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20pt body copy approximately</a:t>
            </a:r>
            <a:br>
              <a:rPr lang="en-GB"/>
            </a:br>
            <a:r>
              <a:rPr lang="it-IT"/>
              <a:t>15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</a:t>
            </a:r>
            <a:r>
              <a:rPr lang="it-IT"/>
              <a:t> </a:t>
            </a:r>
            <a:r>
              <a:rPr lang="it-IT" err="1"/>
              <a:t>citat</a:t>
            </a:r>
            <a:endParaRPr lang="it-IT"/>
          </a:p>
          <a:p>
            <a:pPr lvl="0"/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437" y="1811338"/>
            <a:ext cx="4668956" cy="8208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437" y="1811338"/>
            <a:ext cx="4668133" cy="8208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Large display copy, value statement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97DC46-E3B8-409B-8346-E2C364D67289}"/>
              </a:ext>
            </a:extLst>
          </p:cNvPr>
          <p:cNvCxnSpPr>
            <a:cxnSpLocks/>
          </p:cNvCxnSpPr>
          <p:nvPr userDrawn="1"/>
        </p:nvCxnSpPr>
        <p:spPr>
          <a:xfrm>
            <a:off x="658813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D14BB3-9A04-4043-BE06-23577F9374DC}"/>
              </a:ext>
            </a:extLst>
          </p:cNvPr>
          <p:cNvCxnSpPr>
            <a:cxnSpLocks/>
          </p:cNvCxnSpPr>
          <p:nvPr userDrawn="1"/>
        </p:nvCxnSpPr>
        <p:spPr>
          <a:xfrm>
            <a:off x="6211892" y="1808195"/>
            <a:ext cx="0" cy="187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9437" y="2754538"/>
            <a:ext cx="4668149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20pt body copy approximately</a:t>
            </a:r>
            <a:br>
              <a:rPr lang="en-GB"/>
            </a:br>
            <a:r>
              <a:rPr lang="it-IT"/>
              <a:t>15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</a:t>
            </a:r>
            <a:r>
              <a:rPr lang="it-IT"/>
              <a:t> </a:t>
            </a:r>
            <a:r>
              <a:rPr lang="it-IT" err="1"/>
              <a:t>citat</a:t>
            </a:r>
            <a:endParaRPr lang="it-IT"/>
          </a:p>
          <a:p>
            <a:pPr lvl="0"/>
            <a:endParaRPr lang="it-IT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383437" y="2754538"/>
            <a:ext cx="4668133" cy="92565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it-IT"/>
              <a:t>20pt body copy approximately</a:t>
            </a:r>
            <a:br>
              <a:rPr lang="en-GB"/>
            </a:br>
            <a:r>
              <a:rPr lang="it-IT"/>
              <a:t>15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</a:t>
            </a:r>
            <a:r>
              <a:rPr lang="it-IT"/>
              <a:t> </a:t>
            </a:r>
            <a:r>
              <a:rPr lang="it-IT" err="1"/>
              <a:t>citat</a:t>
            </a:r>
            <a:endParaRPr lang="it-IT"/>
          </a:p>
          <a:p>
            <a:pPr lvl="0"/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20E0C-11C5-47FC-9A82-A7C92F8789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CE773-3306-49AE-B08B-63091F61AF9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5022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0726" y="1811338"/>
            <a:ext cx="3276000" cy="774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Large display copy, value statement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9600" y="1811338"/>
            <a:ext cx="3276000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Large display copy, value statement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7526" y="1811338"/>
            <a:ext cx="3263052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Large display copy, value statement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726" y="2754538"/>
            <a:ext cx="3276000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16pt supporting copy description approximately 20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600" y="2754538"/>
            <a:ext cx="3276000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16pt supporting copy description approximately 20 words.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67526" y="2754538"/>
            <a:ext cx="3265662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16pt supporting copy description approximately 20 words.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2B8FF-F634-4508-A663-425A9766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0726" y="3990406"/>
            <a:ext cx="3276000" cy="774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Large display copy, value statement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1C0559-3BE7-440A-BC44-5730E8D254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2574" y="3990406"/>
            <a:ext cx="3288564" cy="774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/>
              <a:t>Large display copy, value statement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108E80-9937-48FC-A117-3E6D5E679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7526" y="3990406"/>
            <a:ext cx="3263053" cy="774000"/>
          </a:xfrm>
        </p:spPr>
        <p:txBody>
          <a:bodyPr/>
          <a:lstStyle>
            <a:lvl1pPr>
              <a:buNone/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Large display copy, value statement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423E80-DFFE-4DC4-9982-2C9AF4D209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726" y="4863600"/>
            <a:ext cx="3276000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16pt supporting copy description approximately 20 words.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039EE30-058E-4CEF-A75D-7AF01A0CF0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2574" y="4863600"/>
            <a:ext cx="3288564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16pt supporting copy description approximately 20 words.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33C54DA-34B2-43E2-BF0E-C88148233C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7526" y="4863600"/>
            <a:ext cx="3263053" cy="4428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it-IT"/>
              <a:t>16pt supporting copy description approximately 20 words.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01F31-4B67-4C43-97D1-69733F269F3F}"/>
              </a:ext>
            </a:extLst>
          </p:cNvPr>
          <p:cNvGrpSpPr/>
          <p:nvPr userDrawn="1"/>
        </p:nvGrpSpPr>
        <p:grpSpPr>
          <a:xfrm>
            <a:off x="658813" y="1811338"/>
            <a:ext cx="7395251" cy="1872000"/>
            <a:chOff x="658813" y="2801257"/>
            <a:chExt cx="7395251" cy="339951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7A5DA-9B89-4FFF-8A1C-0E55F46D52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5881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00A804C-F9B7-41F1-B618-D98E08E36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57688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63F983-261D-427F-8E84-6D0E75C369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54064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C94ED42-E0AD-4B74-AD36-83677FBDCE28}"/>
              </a:ext>
            </a:extLst>
          </p:cNvPr>
          <p:cNvGrpSpPr/>
          <p:nvPr userDrawn="1"/>
        </p:nvGrpSpPr>
        <p:grpSpPr>
          <a:xfrm>
            <a:off x="661420" y="3990406"/>
            <a:ext cx="7396877" cy="1872000"/>
            <a:chOff x="677863" y="2801257"/>
            <a:chExt cx="7396877" cy="339951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0AC258-8D3D-4ABE-824E-B12054F8CB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77863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8B133CE-CEFC-4CE0-B26F-B5294B97E6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71249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CFE73E0-38A2-41B5-A2BE-B0396BED7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74740" y="2801257"/>
              <a:ext cx="0" cy="339951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88666-815B-4FFB-8AD7-A7F1EF86EB7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62258-F70B-432D-97B4-9C3E57507F4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66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x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D865-6617-409D-A625-B63EFCCF8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Slide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139D4-F9FA-4509-89FC-BF815A08AF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8800" y="1890000"/>
            <a:ext cx="3492000" cy="399600"/>
          </a:xfrm>
        </p:spPr>
        <p:txBody>
          <a:bodyPr lIns="0" tIns="0" rIns="0" bIns="72000" anchor="b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Supporting heading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7CA63-7F6D-4683-9329-93E1F9052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8800" y="1890000"/>
            <a:ext cx="3492000" cy="399600"/>
          </a:xfrm>
        </p:spPr>
        <p:txBody>
          <a:bodyPr lIns="0" tIns="0" rIns="0" bIns="72000" anchor="b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Supporting heading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D0684-79FE-421D-A283-16684BEA01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78800" y="4125600"/>
            <a:ext cx="3492000" cy="399600"/>
          </a:xfrm>
        </p:spPr>
        <p:txBody>
          <a:bodyPr lIns="0" tIns="0" rIns="0" bIns="72000" anchor="b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Supporting heading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1558ED-EF23-4024-8F74-2D73A4DB5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8800" y="2292031"/>
            <a:ext cx="3492000" cy="12888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16pt supporting copy approximately</a:t>
            </a:r>
            <a:br>
              <a:rPr lang="en-GB"/>
            </a:br>
            <a:r>
              <a:rPr lang="it-IT"/>
              <a:t>25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exercitationem</a:t>
            </a:r>
            <a:r>
              <a:rPr lang="it-IT"/>
              <a:t> </a:t>
            </a:r>
            <a:r>
              <a:rPr lang="it-IT" err="1"/>
              <a:t>ullam</a:t>
            </a:r>
            <a:r>
              <a:rPr lang="it-IT"/>
              <a:t> corporis </a:t>
            </a:r>
            <a:r>
              <a:rPr lang="it-IT" err="1"/>
              <a:t>suscipit</a:t>
            </a:r>
            <a:r>
              <a:rPr lang="it-IT"/>
              <a:t> </a:t>
            </a:r>
            <a:r>
              <a:rPr lang="it-IT" err="1"/>
              <a:t>laboriosam</a:t>
            </a:r>
            <a:r>
              <a:rPr lang="it-IT"/>
              <a:t>, </a:t>
            </a:r>
            <a:r>
              <a:rPr lang="it-IT" err="1"/>
              <a:t>nsi</a:t>
            </a:r>
            <a:r>
              <a:rPr lang="it-IT"/>
              <a:t>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aliquid</a:t>
            </a:r>
            <a:r>
              <a:rPr lang="it-IT"/>
              <a:t> ex </a:t>
            </a:r>
            <a:r>
              <a:rPr lang="it-IT" err="1"/>
              <a:t>ea</a:t>
            </a:r>
            <a:r>
              <a:rPr lang="it-IT"/>
              <a:t> </a:t>
            </a:r>
            <a:r>
              <a:rPr lang="it-IT" err="1"/>
              <a:t>commodi</a:t>
            </a:r>
            <a:r>
              <a:rPr lang="it-IT"/>
              <a:t> </a:t>
            </a:r>
            <a:r>
              <a:rPr lang="it-IT" err="1"/>
              <a:t>consequatur</a:t>
            </a:r>
            <a:r>
              <a:rPr lang="it-IT"/>
              <a:t> </a:t>
            </a:r>
            <a:r>
              <a:rPr lang="it-IT" err="1"/>
              <a:t>auteml</a:t>
            </a:r>
            <a:r>
              <a:rPr lang="it-IT"/>
              <a:t> </a:t>
            </a:r>
            <a:r>
              <a:rPr lang="it-IT" err="1"/>
              <a:t>eum</a:t>
            </a:r>
            <a:r>
              <a:rPr lang="it-IT"/>
              <a:t> </a:t>
            </a:r>
            <a:r>
              <a:rPr lang="it-IT" err="1"/>
              <a:t>iure</a:t>
            </a:r>
            <a:r>
              <a:rPr lang="it-IT"/>
              <a:t>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F7573B-0AC9-49D3-B9D8-196CCF22C4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8800" y="2292031"/>
            <a:ext cx="3492000" cy="12888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16pt supporting copy approximately</a:t>
            </a:r>
            <a:br>
              <a:rPr lang="en-GB"/>
            </a:br>
            <a:r>
              <a:rPr lang="it-IT"/>
              <a:t>25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exercitationem</a:t>
            </a:r>
            <a:r>
              <a:rPr lang="it-IT"/>
              <a:t> </a:t>
            </a:r>
            <a:r>
              <a:rPr lang="it-IT" err="1"/>
              <a:t>ullam</a:t>
            </a:r>
            <a:r>
              <a:rPr lang="it-IT"/>
              <a:t> corporis </a:t>
            </a:r>
            <a:r>
              <a:rPr lang="it-IT" err="1"/>
              <a:t>suscipit</a:t>
            </a:r>
            <a:r>
              <a:rPr lang="it-IT"/>
              <a:t> </a:t>
            </a:r>
            <a:r>
              <a:rPr lang="it-IT" err="1"/>
              <a:t>laboriosam</a:t>
            </a:r>
            <a:r>
              <a:rPr lang="it-IT"/>
              <a:t>, </a:t>
            </a:r>
            <a:r>
              <a:rPr lang="it-IT" err="1"/>
              <a:t>nsi</a:t>
            </a:r>
            <a:r>
              <a:rPr lang="it-IT"/>
              <a:t>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aliquid</a:t>
            </a:r>
            <a:r>
              <a:rPr lang="it-IT"/>
              <a:t> ex </a:t>
            </a:r>
            <a:r>
              <a:rPr lang="it-IT" err="1"/>
              <a:t>ea</a:t>
            </a:r>
            <a:r>
              <a:rPr lang="it-IT"/>
              <a:t> </a:t>
            </a:r>
            <a:r>
              <a:rPr lang="it-IT" err="1"/>
              <a:t>commodi</a:t>
            </a:r>
            <a:r>
              <a:rPr lang="it-IT"/>
              <a:t> </a:t>
            </a:r>
            <a:r>
              <a:rPr lang="it-IT" err="1"/>
              <a:t>consequatur</a:t>
            </a:r>
            <a:r>
              <a:rPr lang="it-IT"/>
              <a:t> </a:t>
            </a:r>
            <a:r>
              <a:rPr lang="it-IT" err="1"/>
              <a:t>auteml</a:t>
            </a:r>
            <a:r>
              <a:rPr lang="it-IT"/>
              <a:t> </a:t>
            </a:r>
            <a:r>
              <a:rPr lang="it-IT" err="1"/>
              <a:t>eum</a:t>
            </a:r>
            <a:r>
              <a:rPr lang="it-IT"/>
              <a:t> </a:t>
            </a:r>
            <a:r>
              <a:rPr lang="it-IT" err="1"/>
              <a:t>iure</a:t>
            </a:r>
            <a:r>
              <a:rPr lang="it-IT"/>
              <a:t>.</a:t>
            </a:r>
          </a:p>
          <a:p>
            <a:pPr lvl="0"/>
            <a:endParaRPr lang="it-IT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51825F6-D7AA-467D-A7EB-01E730FF69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8800" y="4525200"/>
            <a:ext cx="3492000" cy="12888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16pt supporting copy approximately</a:t>
            </a:r>
            <a:br>
              <a:rPr lang="en-GB"/>
            </a:br>
            <a:r>
              <a:rPr lang="it-IT"/>
              <a:t>25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exercitationem</a:t>
            </a:r>
            <a:r>
              <a:rPr lang="it-IT"/>
              <a:t> </a:t>
            </a:r>
            <a:r>
              <a:rPr lang="it-IT" err="1"/>
              <a:t>ullam</a:t>
            </a:r>
            <a:r>
              <a:rPr lang="it-IT"/>
              <a:t> corporis </a:t>
            </a:r>
            <a:r>
              <a:rPr lang="it-IT" err="1"/>
              <a:t>suscipit</a:t>
            </a:r>
            <a:r>
              <a:rPr lang="it-IT"/>
              <a:t> </a:t>
            </a:r>
            <a:r>
              <a:rPr lang="it-IT" err="1"/>
              <a:t>laboriosam</a:t>
            </a:r>
            <a:r>
              <a:rPr lang="it-IT"/>
              <a:t>, </a:t>
            </a:r>
            <a:r>
              <a:rPr lang="it-IT" err="1"/>
              <a:t>nsi</a:t>
            </a:r>
            <a:r>
              <a:rPr lang="it-IT"/>
              <a:t>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aliquid</a:t>
            </a:r>
            <a:r>
              <a:rPr lang="it-IT"/>
              <a:t> ex </a:t>
            </a:r>
            <a:r>
              <a:rPr lang="it-IT" err="1"/>
              <a:t>ea</a:t>
            </a:r>
            <a:r>
              <a:rPr lang="it-IT"/>
              <a:t> </a:t>
            </a:r>
            <a:r>
              <a:rPr lang="it-IT" err="1"/>
              <a:t>commodi</a:t>
            </a:r>
            <a:r>
              <a:rPr lang="it-IT"/>
              <a:t> </a:t>
            </a:r>
            <a:r>
              <a:rPr lang="it-IT" err="1"/>
              <a:t>consequatur</a:t>
            </a:r>
            <a:r>
              <a:rPr lang="it-IT"/>
              <a:t> </a:t>
            </a:r>
            <a:r>
              <a:rPr lang="it-IT" err="1"/>
              <a:t>auteml</a:t>
            </a:r>
            <a:r>
              <a:rPr lang="it-IT"/>
              <a:t> </a:t>
            </a:r>
            <a:r>
              <a:rPr lang="it-IT" err="1"/>
              <a:t>eum</a:t>
            </a:r>
            <a:r>
              <a:rPr lang="it-IT"/>
              <a:t> </a:t>
            </a:r>
            <a:r>
              <a:rPr lang="it-IT" err="1"/>
              <a:t>iure</a:t>
            </a:r>
            <a:r>
              <a:rPr lang="it-IT"/>
              <a:t>.</a:t>
            </a:r>
          </a:p>
          <a:p>
            <a:pPr lvl="0"/>
            <a:endParaRPr lang="it-IT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6F116D-AB1A-4A02-9AF7-1B2C6449DE3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11338"/>
            <a:ext cx="0" cy="435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A36CEC-F4BA-4EED-9C66-A18F5FB061D4}"/>
              </a:ext>
            </a:extLst>
          </p:cNvPr>
          <p:cNvCxnSpPr>
            <a:cxnSpLocks/>
          </p:cNvCxnSpPr>
          <p:nvPr userDrawn="1"/>
        </p:nvCxnSpPr>
        <p:spPr>
          <a:xfrm>
            <a:off x="2279650" y="3848514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FF2B72-512C-4010-85BE-147BD09649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8800" y="4125600"/>
            <a:ext cx="3491957" cy="399600"/>
          </a:xfrm>
        </p:spPr>
        <p:txBody>
          <a:bodyPr lIns="0" tIns="0" rIns="0" bIns="72000" anchor="b"/>
          <a:lstStyle>
            <a:lvl1pPr marL="0" indent="0" algn="ctr"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Supporting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5389F8A-A639-428F-9FFF-80A339785B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8263" y="4525200"/>
            <a:ext cx="3492500" cy="12888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it-IT"/>
              <a:t>16pt supporting copy approximately</a:t>
            </a:r>
            <a:br>
              <a:rPr lang="en-GB"/>
            </a:br>
            <a:r>
              <a:rPr lang="it-IT"/>
              <a:t>25 words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ad minima </a:t>
            </a:r>
            <a:r>
              <a:rPr lang="it-IT" err="1"/>
              <a:t>veniam</a:t>
            </a:r>
            <a:r>
              <a:rPr lang="it-IT"/>
              <a:t>, </a:t>
            </a:r>
            <a:r>
              <a:rPr lang="it-IT" err="1"/>
              <a:t>quis</a:t>
            </a:r>
            <a:r>
              <a:rPr lang="it-IT"/>
              <a:t> nostrum </a:t>
            </a:r>
            <a:r>
              <a:rPr lang="it-IT" err="1"/>
              <a:t>exercitationem</a:t>
            </a:r>
            <a:r>
              <a:rPr lang="it-IT"/>
              <a:t> </a:t>
            </a:r>
            <a:r>
              <a:rPr lang="it-IT" err="1"/>
              <a:t>ullam</a:t>
            </a:r>
            <a:r>
              <a:rPr lang="it-IT"/>
              <a:t> corporis </a:t>
            </a:r>
            <a:r>
              <a:rPr lang="it-IT" err="1"/>
              <a:t>suscipit</a:t>
            </a:r>
            <a:r>
              <a:rPr lang="it-IT"/>
              <a:t> </a:t>
            </a:r>
            <a:r>
              <a:rPr lang="it-IT" err="1"/>
              <a:t>laboriosam</a:t>
            </a:r>
            <a:r>
              <a:rPr lang="it-IT"/>
              <a:t>, </a:t>
            </a:r>
            <a:r>
              <a:rPr lang="it-IT" err="1"/>
              <a:t>nsi</a:t>
            </a:r>
            <a:r>
              <a:rPr lang="it-IT"/>
              <a:t> </a:t>
            </a:r>
            <a:r>
              <a:rPr lang="it-IT" err="1"/>
              <a:t>ut</a:t>
            </a:r>
            <a:r>
              <a:rPr lang="it-IT"/>
              <a:t> </a:t>
            </a:r>
            <a:r>
              <a:rPr lang="it-IT" err="1"/>
              <a:t>aliquid</a:t>
            </a:r>
            <a:r>
              <a:rPr lang="it-IT"/>
              <a:t> ex </a:t>
            </a:r>
            <a:r>
              <a:rPr lang="it-IT" err="1"/>
              <a:t>ea</a:t>
            </a:r>
            <a:r>
              <a:rPr lang="it-IT"/>
              <a:t> </a:t>
            </a:r>
            <a:r>
              <a:rPr lang="it-IT" err="1"/>
              <a:t>commodi</a:t>
            </a:r>
            <a:r>
              <a:rPr lang="it-IT"/>
              <a:t> </a:t>
            </a:r>
            <a:r>
              <a:rPr lang="it-IT" err="1"/>
              <a:t>consequatur</a:t>
            </a:r>
            <a:r>
              <a:rPr lang="it-IT"/>
              <a:t> </a:t>
            </a:r>
            <a:r>
              <a:rPr lang="it-IT" err="1"/>
              <a:t>auteml</a:t>
            </a:r>
            <a:r>
              <a:rPr lang="it-IT"/>
              <a:t> </a:t>
            </a:r>
            <a:r>
              <a:rPr lang="it-IT" err="1"/>
              <a:t>eum</a:t>
            </a:r>
            <a:r>
              <a:rPr lang="it-IT"/>
              <a:t> </a:t>
            </a:r>
            <a:r>
              <a:rPr lang="it-IT" err="1"/>
              <a:t>iure</a:t>
            </a:r>
            <a:r>
              <a:rPr lang="it-IT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24D79-E118-4261-B0FE-78FF659D45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946E7-114D-43EE-ABEB-A30D465A342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011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Main heading </a:t>
            </a:r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11C8CDD-36AD-4D9A-9ECB-DB3F236688F5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/>
              <a:t>Click on the icon to add media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80FC4-2FA4-41CD-8E51-33935D575EC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17C92-48FF-40D7-A1DB-806E7779A9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9578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6A5B0387-226C-46FC-9EB2-EE61FC8E40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587958"/>
            <a:ext cx="9037637" cy="531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Main heading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14EF7-3C01-41FF-99B8-A80CF85BC2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1264D5E-B5F3-41C4-AC1D-AC0CEA36F7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1585300" y="6245144"/>
            <a:ext cx="811789" cy="413923"/>
          </a:xfrm>
          <a:prstGeom prst="rect">
            <a:avLst/>
          </a:prstGeom>
        </p:spPr>
        <p:txBody>
          <a:bodyPr wrap="none" lIns="144000" tIns="144000" rIns="144000" bIns="144000">
            <a:spAutoFit/>
          </a:bodyPr>
          <a:lstStyle>
            <a:lvl1pPr marL="0" indent="0">
              <a:buNone/>
              <a:defRPr sz="800"/>
            </a:lvl1pPr>
          </a:lstStyle>
          <a:p>
            <a:r>
              <a:rPr lang="it-IT"/>
              <a:t>© Copyright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CBD6AC-E677-4A0A-89C6-9B9556EA429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73CDC-E785-4797-8E61-FE03967E723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830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7852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C262F76-6DCD-4E66-8B34-63019F8A51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3477" y="0"/>
            <a:ext cx="597132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EF402-C451-403B-AB49-B445BD4E183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F47FB-DD28-4903-92F9-019BE6B8B5A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36D4DA48-61E1-4E18-8037-8A7AC9F90C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9806710" y="4441111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11" name="Copyright">
            <a:extLst>
              <a:ext uri="{FF2B5EF4-FFF2-40B4-BE49-F238E27FC236}">
                <a16:creationId xmlns:a16="http://schemas.microsoft.com/office/drawing/2014/main" id="{A3ACC3AE-95D0-44AA-808F-F9FD3C99AB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3622149" y="4441111"/>
            <a:ext cx="4356125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7511259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FBE2879C-B203-4598-945D-0C57B7C72CE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210300" y="3517900"/>
            <a:ext cx="5975502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7679B5-CA7A-4028-B7EA-48119129EC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10BD3FBB-A5B1-47F3-81B5-3FEE291E14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517900"/>
            <a:ext cx="5981700" cy="334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EA6B574-C0B0-467A-B86A-34F42619761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0300" y="0"/>
            <a:ext cx="5975502" cy="33416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9FC094-50DD-4B8B-835E-B56D2CA53D7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E1EEE-1030-455F-B1D2-6784A5351A2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8BAB32CB-BB1C-45FF-86A5-B1398EE9A8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0544772" y="5179173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842EEB2C-2FA6-4E60-8BC0-3B0A200FE6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4360211" y="5179173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19" name="Copyright">
            <a:extLst>
              <a:ext uri="{FF2B5EF4-FFF2-40B4-BE49-F238E27FC236}">
                <a16:creationId xmlns:a16="http://schemas.microsoft.com/office/drawing/2014/main" id="{7392EE9F-7032-44FA-9700-6A84928DA7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10544773" y="17135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98F55F89-83E9-43FE-BEE5-0B42464546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4360212" y="17135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917606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7A7A7A5-234F-4CDF-903D-0AA005049FC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-1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77D09D-81A5-450E-B93E-B8A795013F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FCF52BA-1C21-426E-9D5A-17A91BF2EF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27500" y="0"/>
            <a:ext cx="3930952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151B424-C24A-4355-A29D-66B6937E62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64526" y="0"/>
            <a:ext cx="3924000" cy="33408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069BA39-91D1-45E9-9627-ADB320DE08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128787" y="3529781"/>
            <a:ext cx="3930952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381A4D7-0DB1-41F3-8F9A-A623F55DE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3113" y="3529781"/>
            <a:ext cx="3924000" cy="332821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it-IT"/>
              <a:t>Click here and insert </a:t>
            </a:r>
            <a:br>
              <a:rPr lang="en-GB"/>
            </a:br>
            <a:r>
              <a:rPr lang="it-IT"/>
              <a:t>image from Templafy</a:t>
            </a:r>
            <a:br>
              <a:rPr lang="en-GB"/>
            </a:br>
            <a:r>
              <a:rPr lang="it-IT"/>
              <a:t>or</a:t>
            </a:r>
            <a:br>
              <a:rPr lang="en-GB"/>
            </a:br>
            <a:r>
              <a:rPr lang="it-IT"/>
              <a:t>insert via ImageTools if </a:t>
            </a:r>
            <a:br>
              <a:rPr lang="en-GB"/>
            </a:br>
            <a:r>
              <a:rPr lang="it-IT"/>
              <a:t>image is not from Templafy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91821D-7263-4C0A-B312-401281B4F615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C780B1-5FD7-4476-8539-542EA95C777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8A2E1D88-07B2-471E-90A1-74C7AD1E27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 rot="16200000">
            <a:off x="10544772" y="5179173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18" name="Copyright">
            <a:extLst>
              <a:ext uri="{FF2B5EF4-FFF2-40B4-BE49-F238E27FC236}">
                <a16:creationId xmlns:a16="http://schemas.microsoft.com/office/drawing/2014/main" id="{050EE8D4-F5B0-4390-AF5C-1EAA874A7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 rot="16200000">
            <a:off x="10544773" y="17135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19" name="Copyright">
            <a:extLst>
              <a:ext uri="{FF2B5EF4-FFF2-40B4-BE49-F238E27FC236}">
                <a16:creationId xmlns:a16="http://schemas.microsoft.com/office/drawing/2014/main" id="{8FAE7B5C-6B8D-4484-9545-E71653BA2F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 rot="16200000">
            <a:off x="6421882" y="5179173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FF2B36E2-7D6D-48C3-A60D-214213665E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16200000">
            <a:off x="6421883" y="17135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652D745A-E943-4EFF-8B4F-6FD8C17842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 rot="16200000">
            <a:off x="2296269" y="5179173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889B75A5-26AB-431B-A907-6EF11975EB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 rot="16200000">
            <a:off x="2296270" y="1713597"/>
            <a:ext cx="2880000" cy="120705"/>
          </a:xfrm>
        </p:spPr>
        <p:txBody>
          <a:bodyPr anchor="ctr"/>
          <a:lstStyle>
            <a:lvl1pPr marL="0" indent="0" algn="l">
              <a:buNone/>
              <a:defRPr sz="800">
                <a:latin typeface="+mn-lt"/>
              </a:defRPr>
            </a:lvl1pPr>
            <a:lvl2pPr marL="360000" indent="0">
              <a:buNone/>
              <a:defRPr sz="800">
                <a:latin typeface="+mn-lt"/>
              </a:defRPr>
            </a:lvl2pPr>
            <a:lvl3pPr>
              <a:buNone/>
              <a:defRPr sz="800">
                <a:latin typeface="+mn-lt"/>
              </a:defRPr>
            </a:lvl3pPr>
            <a:lvl4pPr>
              <a:buNone/>
              <a:defRPr sz="800">
                <a:latin typeface="+mn-lt"/>
              </a:defRPr>
            </a:lvl4pPr>
            <a:lvl5pPr>
              <a:buNone/>
              <a:defRPr sz="800">
                <a:latin typeface="+mn-lt"/>
              </a:defRPr>
            </a:lvl5pPr>
          </a:lstStyle>
          <a:p>
            <a:pPr lvl="0"/>
            <a:r>
              <a:rPr lang="it-IT"/>
              <a:t>© Copyright</a:t>
            </a:r>
          </a:p>
        </p:txBody>
      </p:sp>
    </p:spTree>
    <p:extLst>
      <p:ext uri="{BB962C8B-B14F-4D97-AF65-F5344CB8AC3E}">
        <p14:creationId xmlns:p14="http://schemas.microsoft.com/office/powerpoint/2010/main" val="3444526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4">
            <a:extLst>
              <a:ext uri="{FF2B5EF4-FFF2-40B4-BE49-F238E27FC236}">
                <a16:creationId xmlns:a16="http://schemas.microsoft.com/office/drawing/2014/main" id="{FAB32424-2569-4BE5-8F22-15750575562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8813" y="657225"/>
            <a:ext cx="1620837" cy="1496189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tIns="504000" anchor="ctr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it-IT" sz="1800"/>
              <a:t>Person</a:t>
            </a:r>
            <a:endParaRPr lang="it-IT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E9E825B-33E5-4AE6-A4A7-0083A3962E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1430" y="1961715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Position title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CD2D82-70EC-4F1A-962A-5C917098C2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1430" y="1609916"/>
            <a:ext cx="5329238" cy="2462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Firstname Lastname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93EDDD-671A-4BFF-975B-45B562B84FDE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BFC7CB-7010-4FFC-B901-548335AE4D2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2A866-64A8-4244-A1CA-57C95BBD376F}"/>
              </a:ext>
            </a:extLst>
          </p:cNvPr>
          <p:cNvSpPr txBox="1"/>
          <p:nvPr userDrawn="1"/>
        </p:nvSpPr>
        <p:spPr>
          <a:xfrm>
            <a:off x="2511430" y="1222506"/>
            <a:ext cx="1409700" cy="24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083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EF3004D-07DD-4A07-84DE-710A16D04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1811338"/>
            <a:ext cx="5319713" cy="5795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it-IT"/>
              <a:t>Thank you and questions </a:t>
            </a:r>
          </a:p>
        </p:txBody>
      </p:sp>
    </p:spTree>
    <p:extLst>
      <p:ext uri="{BB962C8B-B14F-4D97-AF65-F5344CB8AC3E}">
        <p14:creationId xmlns:p14="http://schemas.microsoft.com/office/powerpoint/2010/main" val="4820994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5135014-C08C-4A66-8213-6117EBA021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C2BD3C9-7B98-4F8C-8059-46844677E9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723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B0C0825-138B-4F0A-8FB0-C6A162396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9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540EE-818B-4BD2-B896-84BDD66D1C6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CF1649-656D-4D52-90FE-38B098A6D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665" y="3045600"/>
            <a:ext cx="2894670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26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C8F77785-DAC9-4046-8A82-0AC4073411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000" y="6433200"/>
            <a:ext cx="27432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9675D1FD-FB10-4317-AAF4-BDCB2224F1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it-IT"/>
          </a:p>
        </p:txBody>
      </p:sp>
      <p:sp>
        <p:nvSpPr>
          <p:cNvPr id="23" name="Slide Number Placeholder 10" hidden="1">
            <a:extLst>
              <a:ext uri="{FF2B5EF4-FFF2-40B4-BE49-F238E27FC236}">
                <a16:creationId xmlns:a16="http://schemas.microsoft.com/office/drawing/2014/main" id="{BBF7E881-962B-4385-8C0A-994D3D771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29B69B38-E4DC-46EC-8251-C0FF4979DB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810" y="1556270"/>
            <a:ext cx="3458564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Styles pane</a:t>
            </a:r>
            <a:endParaRPr lang="it-IT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t-IT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it-IT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Styles Pane </a:t>
            </a:r>
            <a:r>
              <a:rPr lang="it-IT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Templafy ribbon to </a:t>
            </a:r>
            <a:br>
              <a:rPr lang="en-GB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up to 9 different level text or headings. </a:t>
            </a:r>
            <a:endParaRPr lang="it-IT"/>
          </a:p>
          <a:p>
            <a:pPr eaLnBrk="1" hangingPunct="1">
              <a:spcAft>
                <a:spcPts val="600"/>
              </a:spcAft>
              <a:defRPr/>
            </a:pPr>
            <a:r>
              <a:rPr lang="it-IT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select </a:t>
            </a:r>
            <a:r>
              <a:rPr lang="it-IT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Increase</a:t>
            </a:r>
            <a:r>
              <a:rPr lang="it-IT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it-IT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Decrease</a:t>
            </a:r>
            <a:r>
              <a:rPr lang="it-IT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</a:t>
            </a:r>
            <a:br>
              <a:rPr lang="en-GB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 to go up a level to change the style.</a:t>
            </a:r>
            <a:endParaRPr lang="it-IT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t-IT" altLang="da-DK" sz="10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Reset slide</a:t>
            </a:r>
            <a:br>
              <a:rPr lang="en-GB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it-IT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Reset</a:t>
            </a:r>
            <a:r>
              <a:rPr lang="it-IT" altLang="da-DK" sz="10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da-DK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it-IT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br>
              <a:rPr lang="en-GB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altLang="da-DK" sz="10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formatting of the slide placeholders to their default settings</a:t>
            </a:r>
            <a:endParaRPr lang="it-IT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and layouts</a:t>
            </a:r>
            <a:endParaRPr lang="it-IT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New Slide 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Home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altLang="da-DK" sz="1000" b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Change layout</a:t>
            </a:r>
            <a:br>
              <a:rPr lang="en-GB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it-IT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</a:t>
            </a:r>
            <a:r>
              <a:rPr lang="it-IT" sz="1000" err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arrow</a:t>
            </a:r>
            <a:r>
              <a:rPr lang="it-IT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</a:t>
            </a:r>
            <a:r>
              <a:rPr lang="it-IT" sz="1000" err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next</a:t>
            </a:r>
            <a:r>
              <a:rPr lang="it-IT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to </a:t>
            </a:r>
            <a:r>
              <a:rPr lang="it-IT" sz="1000" b="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Layout</a:t>
            </a:r>
            <a:r>
              <a:rPr lang="it-IT" sz="10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</a:t>
            </a:r>
            <a:r>
              <a:rPr lang="it-IT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</a:t>
            </a:r>
            <a:r>
              <a:rPr lang="it-IT" sz="1000" err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view</a:t>
            </a:r>
            <a:r>
              <a:rPr lang="it-IT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a </a:t>
            </a:r>
            <a:r>
              <a:rPr lang="it-IT" sz="1000" err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dropdown</a:t>
            </a:r>
            <a:r>
              <a:rPr lang="it-IT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</a:t>
            </a:r>
            <a:br>
              <a:rPr lang="en-GB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it-IT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menu of </a:t>
            </a:r>
            <a:r>
              <a:rPr lang="it-IT" sz="1000" err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possible</a:t>
            </a:r>
            <a:r>
              <a:rPr lang="it-IT" sz="100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 slide layouts</a:t>
            </a:r>
            <a:endParaRPr lang="it-IT"/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it-IT" sz="1000" b="0" err="1">
                <a:solidFill>
                  <a:schemeClr val="accent1"/>
                </a:solidFill>
                <a:latin typeface="+mn-lt"/>
                <a:ea typeface="Arial" panose="020B0604020202020204" pitchFamily="34" charset="0"/>
              </a:rPr>
              <a:t>Animations</a:t>
            </a:r>
            <a:br>
              <a:rPr lang="en-GB" sz="1000" b="1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it-IT" sz="1000">
                <a:latin typeface="+mn-lt"/>
                <a:ea typeface="Arial" panose="020B0604020202020204" pitchFamily="34" charset="0"/>
              </a:rPr>
              <a:t>No </a:t>
            </a:r>
            <a:r>
              <a:rPr lang="it-IT" sz="1000" err="1">
                <a:latin typeface="+mn-lt"/>
                <a:ea typeface="Arial" panose="020B0604020202020204" pitchFamily="34" charset="0"/>
              </a:rPr>
              <a:t>animated</a:t>
            </a:r>
            <a:r>
              <a:rPr lang="it-IT" sz="1000">
                <a:latin typeface="+mn-lt"/>
                <a:ea typeface="Arial" panose="020B0604020202020204" pitchFamily="34" charset="0"/>
              </a:rPr>
              <a:t> slides </a:t>
            </a:r>
            <a:r>
              <a:rPr lang="it-IT" sz="1000" err="1">
                <a:latin typeface="+mn-lt"/>
                <a:ea typeface="Arial" panose="020B0604020202020204" pitchFamily="34" charset="0"/>
              </a:rPr>
              <a:t>included</a:t>
            </a:r>
            <a:r>
              <a:rPr lang="it-IT" sz="1000">
                <a:latin typeface="+mn-lt"/>
                <a:ea typeface="Arial" panose="020B0604020202020204" pitchFamily="34" charset="0"/>
              </a:rPr>
              <a:t>,  </a:t>
            </a:r>
            <a:r>
              <a:rPr lang="it-IT" sz="1000" err="1">
                <a:latin typeface="+mn-lt"/>
                <a:ea typeface="Arial" panose="020B0604020202020204" pitchFamily="34" charset="0"/>
              </a:rPr>
              <a:t>keep</a:t>
            </a:r>
            <a:r>
              <a:rPr lang="it-IT" sz="1000">
                <a:latin typeface="+mn-lt"/>
                <a:ea typeface="Arial" panose="020B0604020202020204" pitchFamily="34" charset="0"/>
              </a:rPr>
              <a:t> </a:t>
            </a:r>
            <a:r>
              <a:rPr lang="it-IT" sz="1000" err="1">
                <a:latin typeface="+mn-lt"/>
                <a:ea typeface="Arial" panose="020B0604020202020204" pitchFamily="34" charset="0"/>
              </a:rPr>
              <a:t>animation</a:t>
            </a:r>
            <a:r>
              <a:rPr lang="it-IT" sz="1000">
                <a:latin typeface="+mn-lt"/>
                <a:ea typeface="Arial" panose="020B0604020202020204" pitchFamily="34" charset="0"/>
              </a:rPr>
              <a:t> </a:t>
            </a:r>
            <a:r>
              <a:rPr lang="it-IT" sz="1000" err="1">
                <a:latin typeface="+mn-lt"/>
                <a:ea typeface="Arial" panose="020B0604020202020204" pitchFamily="34" charset="0"/>
              </a:rPr>
              <a:t>simple</a:t>
            </a:r>
            <a:r>
              <a:rPr lang="it-IT" sz="1000">
                <a:latin typeface="+mn-lt"/>
                <a:ea typeface="Arial" panose="020B0604020202020204" pitchFamily="34" charset="0"/>
              </a:rPr>
              <a:t> e.g., </a:t>
            </a:r>
            <a:r>
              <a:rPr lang="it-IT" sz="1000" err="1">
                <a:latin typeface="+mn-lt"/>
                <a:ea typeface="Arial" panose="020B0604020202020204" pitchFamily="34" charset="0"/>
              </a:rPr>
              <a:t>fade</a:t>
            </a:r>
            <a:endParaRPr lang="it-IT"/>
          </a:p>
          <a:p>
            <a:pPr marL="0" indent="0">
              <a:spcAft>
                <a:spcPts val="0"/>
              </a:spcAft>
              <a:buFont typeface="+mj-lt"/>
              <a:buNone/>
            </a:pPr>
            <a:endParaRPr lang="it-IT" sz="1000">
              <a:latin typeface="+mn-lt"/>
              <a:ea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t-IT" sz="1200" b="1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it-IT"/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Click the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View</a:t>
            </a:r>
            <a:r>
              <a:rPr lang="it-IT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 tab and set tick mark next to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Guides</a:t>
            </a:r>
            <a:endParaRPr lang="it-IT"/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Hint: Alt + F9 </a:t>
            </a:r>
            <a:r>
              <a:rPr lang="it-IT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for quick view of guides</a:t>
            </a:r>
            <a:br>
              <a:rPr lang="en-GB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Mac: </a:t>
            </a:r>
            <a:r>
              <a:rPr lang="it-IT" sz="1000" b="0" i="0">
                <a:solidFill>
                  <a:srgbClr val="333333"/>
                </a:solidFill>
                <a:effectLst/>
                <a:latin typeface="+mn-lt"/>
              </a:rPr>
              <a:t>⌘ </a:t>
            </a:r>
            <a:r>
              <a:rPr lang="it-IT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+ option + ctrl + G</a:t>
            </a:r>
            <a:endParaRPr lang="it-IT" sz="1000">
              <a:latin typeface="+mn-lt"/>
              <a:ea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br>
              <a:rPr lang="en-GB" altLang="da-DK" sz="1000" b="0" kern="1200" noProof="1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rPr>
            </a:br>
            <a:endParaRPr lang="it-IT" sz="1000">
              <a:latin typeface="+mn-lt"/>
              <a:ea typeface="Arial" panose="020B0604020202020204" pitchFamily="34" charset="0"/>
            </a:endParaRP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F569F601-11CF-4F09-9ACA-29DB61293B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59275" y="1556270"/>
            <a:ext cx="3473450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it-IT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None/>
              <a:defRPr/>
            </a:pPr>
            <a:r>
              <a:rPr lang="it-IT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On slides with picture placeholder click icon, </a:t>
            </a:r>
            <a:br>
              <a:rPr lang="en-GB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it-IT" altLang="da-DK" sz="1050" b="0" i="0" u="none" kern="1200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</a:t>
            </a:r>
            <a:r>
              <a:rPr lang="it-IT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elect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Image</a:t>
            </a:r>
            <a:r>
              <a:rPr lang="it-IT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Tools</a:t>
            </a:r>
            <a:r>
              <a:rPr lang="it-IT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options on Templafy ribbon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it-IT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and select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Insert</a:t>
            </a:r>
            <a:r>
              <a:rPr lang="it-IT" altLang="da-DK" sz="1050" b="1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it-IT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or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Paste</a:t>
            </a:r>
            <a:r>
              <a:rPr lang="it-IT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 Then move the picture </a:t>
            </a:r>
            <a:br>
              <a:rPr lang="en-GB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it-IT" altLang="da-DK" sz="1050" b="0" i="0" u="none" cap="none" noProof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within the placeholder to focus. </a:t>
            </a:r>
            <a:endParaRPr lang="it-IT" altLang="da-DK" sz="1200" b="0" i="0" u="none" cap="none" noProof="1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sz="900" b="0" i="0" noProof="1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Crop picture</a:t>
            </a:r>
            <a:endParaRPr lang="it-IT"/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Crop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focus of the picture</a:t>
            </a:r>
            <a:endParaRPr lang="it-IT"/>
          </a:p>
          <a:p>
            <a:pPr marL="144000" indent="-144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hold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SHIFT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while 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it-IT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Hint: 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Send to Back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it-IT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endParaRPr lang="it-IT"/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Keep the audience engaged with the simple rule of one concept per slide</a:t>
            </a:r>
            <a:endParaRPr lang="it-IT"/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Run the Accessibility Checker, found under the Review tab</a:t>
            </a:r>
            <a:endParaRPr lang="it-IT"/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charts and diagrams use the secondary colour palette in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order shown in </a:t>
            </a:r>
            <a:r>
              <a:rPr lang="it-IT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Custom Colours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make provision for colour blindness</a:t>
            </a:r>
            <a:endParaRPr lang="it-IT" altLang="da-DK" sz="1000" b="0" kern="1200" noProof="1">
              <a:solidFill>
                <a:schemeClr val="tx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t-IT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it-IT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2682DB02-2CDA-471F-B752-2FCF9D5016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57481" y="1561190"/>
            <a:ext cx="347345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</a:t>
            </a:r>
            <a:endParaRPr lang="it-IT" altLang="da-DK" sz="1200" b="1" noProof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  <a:endParaRPr lang="it-IT"/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Header and Footer 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Insert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text, click date or page number from or to)</a:t>
            </a:r>
            <a:endParaRPr lang="it-IT"/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Apply</a:t>
            </a:r>
            <a:r>
              <a:rPr lang="it-IT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to</a:t>
            </a:r>
            <a:r>
              <a:rPr lang="it-IT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All</a:t>
            </a:r>
            <a:r>
              <a:rPr lang="it-IT" alt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Apply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it-IT" altLang="da-DK" sz="8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Copy/paste content</a:t>
            </a:r>
            <a:endParaRPr lang="it-IT"/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  <a:endParaRPr lang="it-IT"/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Best practice: 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one</a:t>
            </a:r>
            <a:r>
              <a:rPr lang="it-IT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it-IT" altLang="da-DK" sz="1000" b="0" kern="1200" noProof="1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rPr>
              <a:t>one</a:t>
            </a:r>
            <a:r>
              <a:rPr lang="it-IT" altLang="da-DK" sz="10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it-IT" altLang="da-DK" sz="10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80000" indent="-1800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</a:t>
            </a:r>
            <a:r>
              <a:rPr lang="it-IT" altLang="da-DK" sz="10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Important: </a:t>
            </a: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old, wrong layouts via View &gt; Slidemaster.</a:t>
            </a:r>
            <a:endParaRPr lang="it-IT"/>
          </a:p>
          <a:p>
            <a:pPr eaLnBrk="1" hangingPunct="1">
              <a:spcAft>
                <a:spcPts val="0"/>
              </a:spcAft>
              <a:defRPr/>
            </a:pPr>
            <a:endParaRPr lang="it-IT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200" b="1" noProof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and order of use</a:t>
            </a:r>
            <a:endParaRPr lang="it-IT"/>
          </a:p>
          <a:p>
            <a:pPr eaLnBrk="1" hangingPunct="1">
              <a:spcAft>
                <a:spcPts val="600"/>
              </a:spcAft>
              <a:defRPr/>
            </a:pP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Where one or two colours adequately convey the </a:t>
            </a:r>
            <a:br>
              <a:rPr lang="en-GB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it-IT" altLang="da-DK" sz="10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information, then the primary palette should be used</a:t>
            </a:r>
            <a:endParaRPr lang="it-IT" altLang="da-DK" sz="10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B584EE-8C00-4508-B274-AFA10B3AB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742" y="4676636"/>
            <a:ext cx="475428" cy="176762"/>
          </a:xfrm>
          <a:prstGeom prst="rect">
            <a:avLst/>
          </a:prstGeom>
        </p:spPr>
      </p:pic>
      <p:pic>
        <p:nvPicPr>
          <p:cNvPr id="35" name="Picture 16">
            <a:extLst>
              <a:ext uri="{FF2B5EF4-FFF2-40B4-BE49-F238E27FC236}">
                <a16:creationId xmlns:a16="http://schemas.microsoft.com/office/drawing/2014/main" id="{41BC802C-A869-4D85-92E3-B3EBC84B5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5638" y="3988871"/>
            <a:ext cx="328881" cy="505501"/>
          </a:xfrm>
          <a:prstGeom prst="rect">
            <a:avLst/>
          </a:prstGeom>
        </p:spPr>
      </p:pic>
      <p:pic>
        <p:nvPicPr>
          <p:cNvPr id="36" name="Picture 20">
            <a:extLst>
              <a:ext uri="{FF2B5EF4-FFF2-40B4-BE49-F238E27FC236}">
                <a16:creationId xmlns:a16="http://schemas.microsoft.com/office/drawing/2014/main" id="{F7E1D6D1-B653-444A-A572-F87B91C855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4742" y="3256159"/>
            <a:ext cx="538465" cy="172841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A91EB139-9D90-427B-9229-AFB288306F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4612" y="2732345"/>
            <a:ext cx="313788" cy="543900"/>
          </a:xfrm>
          <a:prstGeom prst="rect">
            <a:avLst/>
          </a:prstGeom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9302297C-8714-4F04-80C4-D88FCB711B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54895" y="2350953"/>
            <a:ext cx="378293" cy="5433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3E34AB-E599-431C-B998-23EB2D8661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54485" y="2558845"/>
            <a:ext cx="457143" cy="25714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2902734-3D03-4C28-A006-0BEC608D23B2}"/>
              </a:ext>
            </a:extLst>
          </p:cNvPr>
          <p:cNvGrpSpPr/>
          <p:nvPr userDrawn="1"/>
        </p:nvGrpSpPr>
        <p:grpSpPr>
          <a:xfrm>
            <a:off x="11353188" y="5065031"/>
            <a:ext cx="180000" cy="608519"/>
            <a:chOff x="11353188" y="5592256"/>
            <a:chExt cx="180000" cy="60851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B58C93-1F46-455C-8D5F-F2CD48D279E9}"/>
                </a:ext>
              </a:extLst>
            </p:cNvPr>
            <p:cNvSpPr txBox="1"/>
            <p:nvPr userDrawn="1"/>
          </p:nvSpPr>
          <p:spPr>
            <a:xfrm>
              <a:off x="11353188" y="5807237"/>
              <a:ext cx="180000" cy="18000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A2DB1B-A420-4B12-85ED-CF483E503527}"/>
                </a:ext>
              </a:extLst>
            </p:cNvPr>
            <p:cNvSpPr txBox="1"/>
            <p:nvPr userDrawn="1"/>
          </p:nvSpPr>
          <p:spPr>
            <a:xfrm>
              <a:off x="11353188" y="6020775"/>
              <a:ext cx="18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D0F578B-638A-4F2E-801D-451C157902C7}"/>
                </a:ext>
              </a:extLst>
            </p:cNvPr>
            <p:cNvSpPr txBox="1"/>
            <p:nvPr userDrawn="1"/>
          </p:nvSpPr>
          <p:spPr>
            <a:xfrm>
              <a:off x="11353188" y="5592256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4" name="Title 2">
            <a:extLst>
              <a:ext uri="{FF2B5EF4-FFF2-40B4-BE49-F238E27FC236}">
                <a16:creationId xmlns:a16="http://schemas.microsoft.com/office/drawing/2014/main" id="{88AC562C-7CEE-4D41-9A95-F1606A2EB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0" y="504000"/>
            <a:ext cx="7172327" cy="532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Tips and Tricks: user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091B5-7F19-4FC3-BFBD-9868B3E235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01231" y="1585888"/>
            <a:ext cx="873267" cy="1193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5A0E2-DFA0-4F60-BCDA-05EE8CD09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" b="14057"/>
          <a:stretch/>
        </p:blipFill>
        <p:spPr>
          <a:xfrm>
            <a:off x="7127918" y="1787380"/>
            <a:ext cx="700482" cy="7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51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P Agenda Section"/>
          <p:cNvGrpSpPr/>
          <p:nvPr userDrawn="1"/>
        </p:nvGrpSpPr>
        <p:grpSpPr>
          <a:xfrm>
            <a:off x="561176" y="1824042"/>
            <a:ext cx="11044248" cy="369332"/>
            <a:chOff x="1630533" y="2085631"/>
            <a:chExt cx="11044247" cy="369332"/>
          </a:xfrm>
        </p:grpSpPr>
        <p:sp>
          <p:nvSpPr>
            <p:cNvPr id="20" name="Section Title" hidden="1"/>
            <p:cNvSpPr txBox="1">
              <a:spLocks/>
            </p:cNvSpPr>
            <p:nvPr userDrawn="1"/>
          </p:nvSpPr>
          <p:spPr>
            <a:xfrm>
              <a:off x="1630533" y="2085631"/>
              <a:ext cx="10177271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it-IT" sz="2800"/>
                <a:t>&lt;TEXT&gt;</a:t>
              </a:r>
              <a:endParaRPr lang="it-IT"/>
            </a:p>
          </p:txBody>
        </p:sp>
        <p:sp>
          <p:nvSpPr>
            <p:cNvPr id="22" name="Slide Number" hidden="1"/>
            <p:cNvSpPr txBox="1">
              <a:spLocks/>
            </p:cNvSpPr>
            <p:nvPr userDrawn="1"/>
          </p:nvSpPr>
          <p:spPr>
            <a:xfrm>
              <a:off x="12037786" y="2085631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it-IT" sz="2800"/>
                <a:t>&lt;P&gt;</a:t>
              </a:r>
              <a:endParaRPr lang="it-IT"/>
            </a:p>
          </p:txBody>
        </p:sp>
      </p:grpSp>
      <p:grpSp>
        <p:nvGrpSpPr>
          <p:cNvPr id="4" name="SP Agenda Section Highlight"/>
          <p:cNvGrpSpPr>
            <a:grpSpLocks/>
          </p:cNvGrpSpPr>
          <p:nvPr userDrawn="1"/>
        </p:nvGrpSpPr>
        <p:grpSpPr>
          <a:xfrm>
            <a:off x="561176" y="2384090"/>
            <a:ext cx="11044248" cy="369332"/>
            <a:chOff x="1547504" y="2616963"/>
            <a:chExt cx="11044248" cy="369332"/>
          </a:xfrm>
          <a:noFill/>
        </p:grpSpPr>
        <p:sp>
          <p:nvSpPr>
            <p:cNvPr id="32" name="Section Title" hidden="1"/>
            <p:cNvSpPr txBox="1">
              <a:spLocks/>
            </p:cNvSpPr>
            <p:nvPr userDrawn="1"/>
          </p:nvSpPr>
          <p:spPr>
            <a:xfrm>
              <a:off x="1547504" y="2616963"/>
              <a:ext cx="10177272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it-IT" sz="2800" b="0">
                  <a:solidFill>
                    <a:srgbClr val="FF0000"/>
                  </a:solidFill>
                </a:rPr>
                <a:t>&lt;TEXT&gt;</a:t>
              </a:r>
              <a:endParaRPr lang="it-IT"/>
            </a:p>
          </p:txBody>
        </p:sp>
        <p:sp>
          <p:nvSpPr>
            <p:cNvPr id="34" name="Slide Number" hidden="1"/>
            <p:cNvSpPr txBox="1">
              <a:spLocks/>
            </p:cNvSpPr>
            <p:nvPr userDrawn="1"/>
          </p:nvSpPr>
          <p:spPr>
            <a:xfrm>
              <a:off x="11954758" y="2616963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it-IT" sz="2800" b="0">
                  <a:solidFill>
                    <a:srgbClr val="FF0000"/>
                  </a:solidFill>
                </a:rPr>
                <a:t>&lt;P&gt;</a:t>
              </a:r>
              <a:endParaRPr lang="it-IT"/>
            </a:p>
          </p:txBody>
        </p:sp>
      </p:grpSp>
      <p:grpSp>
        <p:nvGrpSpPr>
          <p:cNvPr id="8" name="SP Agenda Subsection"/>
          <p:cNvGrpSpPr>
            <a:grpSpLocks/>
          </p:cNvGrpSpPr>
          <p:nvPr userDrawn="1"/>
        </p:nvGrpSpPr>
        <p:grpSpPr>
          <a:xfrm>
            <a:off x="561176" y="2943456"/>
            <a:ext cx="11044248" cy="369332"/>
            <a:chOff x="2062894" y="3155687"/>
            <a:chExt cx="11044247" cy="369332"/>
          </a:xfrm>
        </p:grpSpPr>
        <p:sp>
          <p:nvSpPr>
            <p:cNvPr id="39" name="Section Title" hidden="1"/>
            <p:cNvSpPr txBox="1">
              <a:spLocks/>
            </p:cNvSpPr>
            <p:nvPr userDrawn="1"/>
          </p:nvSpPr>
          <p:spPr>
            <a:xfrm>
              <a:off x="2062894" y="3155687"/>
              <a:ext cx="10178541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it-IT" sz="2800"/>
                <a:t>&lt;TEXT&gt;</a:t>
              </a:r>
              <a:endParaRPr lang="it-IT"/>
            </a:p>
          </p:txBody>
        </p:sp>
        <p:sp>
          <p:nvSpPr>
            <p:cNvPr id="41" name="Slide Number" hidden="1"/>
            <p:cNvSpPr txBox="1">
              <a:spLocks/>
            </p:cNvSpPr>
            <p:nvPr userDrawn="1"/>
          </p:nvSpPr>
          <p:spPr>
            <a:xfrm>
              <a:off x="12470147" y="3155687"/>
              <a:ext cx="636994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it-IT" sz="2800"/>
                <a:t>&lt;P&gt;</a:t>
              </a:r>
              <a:endParaRPr lang="it-IT"/>
            </a:p>
          </p:txBody>
        </p:sp>
      </p:grpSp>
      <p:grpSp>
        <p:nvGrpSpPr>
          <p:cNvPr id="9" name="SP Agenda Subsection Highlight"/>
          <p:cNvGrpSpPr>
            <a:grpSpLocks/>
          </p:cNvGrpSpPr>
          <p:nvPr userDrawn="1"/>
        </p:nvGrpSpPr>
        <p:grpSpPr>
          <a:xfrm>
            <a:off x="561176" y="3502822"/>
            <a:ext cx="11044248" cy="369332"/>
            <a:chOff x="2062894" y="3694411"/>
            <a:chExt cx="11044248" cy="369332"/>
          </a:xfrm>
          <a:noFill/>
        </p:grpSpPr>
        <p:sp>
          <p:nvSpPr>
            <p:cNvPr id="46" name="Section Title" hidden="1"/>
            <p:cNvSpPr txBox="1">
              <a:spLocks/>
            </p:cNvSpPr>
            <p:nvPr userDrawn="1"/>
          </p:nvSpPr>
          <p:spPr>
            <a:xfrm>
              <a:off x="2062894" y="3694411"/>
              <a:ext cx="10177272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it-IT" sz="2800" b="0">
                  <a:solidFill>
                    <a:srgbClr val="FF0000"/>
                  </a:solidFill>
                </a:rPr>
                <a:t>&lt;TEXT&gt;</a:t>
              </a:r>
              <a:endParaRPr lang="it-IT"/>
            </a:p>
          </p:txBody>
        </p:sp>
        <p:sp>
          <p:nvSpPr>
            <p:cNvPr id="48" name="Slide Number" hidden="1"/>
            <p:cNvSpPr txBox="1">
              <a:spLocks/>
            </p:cNvSpPr>
            <p:nvPr userDrawn="1"/>
          </p:nvSpPr>
          <p:spPr>
            <a:xfrm>
              <a:off x="12470148" y="3694411"/>
              <a:ext cx="636994" cy="369332"/>
            </a:xfrm>
            <a:prstGeom prst="rect">
              <a:avLst/>
            </a:prstGeom>
            <a:grp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it-IT" sz="2800" b="0">
                  <a:solidFill>
                    <a:srgbClr val="FF0000"/>
                  </a:solidFill>
                </a:rPr>
                <a:t>&lt;P&gt;</a:t>
              </a:r>
              <a:endParaRPr lang="it-I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B412AA-C027-4FE7-B3CE-FC0157DDC117}"/>
              </a:ext>
            </a:extLst>
          </p:cNvPr>
          <p:cNvSpPr>
            <a:spLocks noGrp="1"/>
          </p:cNvSpPr>
          <p:nvPr>
            <p:ph type="title" idx="10" hasCustomPrompt="1"/>
          </p:nvPr>
        </p:nvSpPr>
        <p:spPr/>
        <p:txBody>
          <a:bodyPr/>
          <a:lstStyle/>
          <a:p>
            <a:r>
              <a:rPr lang="it-IT"/>
              <a:t>Agenda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BEFEC-359D-D160-AEE7-F254D694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6DE4-A646-EA9C-D643-88332CC3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783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P Agenda Section" hidden="1">
            <a:extLst>
              <a:ext uri="{FF2B5EF4-FFF2-40B4-BE49-F238E27FC236}">
                <a16:creationId xmlns:a16="http://schemas.microsoft.com/office/drawing/2014/main" id="{91D61CFA-1A29-4B89-8F49-1E216E25DD2B}"/>
              </a:ext>
            </a:extLst>
          </p:cNvPr>
          <p:cNvGrpSpPr>
            <a:grpSpLocks/>
          </p:cNvGrpSpPr>
          <p:nvPr userDrawn="1"/>
        </p:nvGrpSpPr>
        <p:grpSpPr>
          <a:xfrm>
            <a:off x="561804" y="1933043"/>
            <a:ext cx="9499096" cy="369332"/>
            <a:chOff x="1685325" y="2085631"/>
            <a:chExt cx="5598384" cy="369332"/>
          </a:xfrm>
        </p:grpSpPr>
        <p:sp>
          <p:nvSpPr>
            <p:cNvPr id="72" name="Section Title">
              <a:extLst>
                <a:ext uri="{FF2B5EF4-FFF2-40B4-BE49-F238E27FC236}">
                  <a16:creationId xmlns:a16="http://schemas.microsoft.com/office/drawing/2014/main" id="{8BF45C0E-D24F-4800-98B2-20E0A3AC8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25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it-IT" sz="4000" b="0">
                  <a:solidFill>
                    <a:schemeClr val="tx1"/>
                  </a:solidFill>
                </a:rPr>
                <a:t>&lt;TEXT&gt;</a:t>
              </a:r>
              <a:endParaRPr lang="it-IT"/>
            </a:p>
          </p:txBody>
        </p:sp>
        <p:sp>
          <p:nvSpPr>
            <p:cNvPr id="73" name="Section Number">
              <a:extLst>
                <a:ext uri="{FF2B5EF4-FFF2-40B4-BE49-F238E27FC236}">
                  <a16:creationId xmlns:a16="http://schemas.microsoft.com/office/drawing/2014/main" id="{B36140C3-09D5-4D3F-906D-270C63E3402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it-IT" sz="4000" b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  <a:endParaRPr lang="it-IT"/>
            </a:p>
          </p:txBody>
        </p:sp>
        <p:sp>
          <p:nvSpPr>
            <p:cNvPr id="74" name="Slide Number">
              <a:extLst>
                <a:ext uri="{FF2B5EF4-FFF2-40B4-BE49-F238E27FC236}">
                  <a16:creationId xmlns:a16="http://schemas.microsoft.com/office/drawing/2014/main" id="{871FFF1F-6558-47A3-B57A-1327C25BF06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it-IT" sz="4000" b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  <a:endParaRPr lang="it-IT"/>
            </a:p>
          </p:txBody>
        </p:sp>
        <p:sp>
          <p:nvSpPr>
            <p:cNvPr id="75" name="Timeslot">
              <a:extLst>
                <a:ext uri="{FF2B5EF4-FFF2-40B4-BE49-F238E27FC236}">
                  <a16:creationId xmlns:a16="http://schemas.microsoft.com/office/drawing/2014/main" id="{98FFC8B2-AAEA-4B46-BACD-C858795820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it-IT" sz="4000" b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  <a:endParaRPr lang="it-IT"/>
            </a:p>
          </p:txBody>
        </p:sp>
        <p:sp>
          <p:nvSpPr>
            <p:cNvPr id="76" name="Responsible">
              <a:extLst>
                <a:ext uri="{FF2B5EF4-FFF2-40B4-BE49-F238E27FC236}">
                  <a16:creationId xmlns:a16="http://schemas.microsoft.com/office/drawing/2014/main" id="{0E8F7A35-E5F6-48B1-BC2B-4D8D2886AA7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it-IT" sz="4000" b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  <a:endParaRPr lang="it-IT"/>
            </a:p>
          </p:txBody>
        </p:sp>
        <p:sp>
          <p:nvSpPr>
            <p:cNvPr id="77" name="Duration">
              <a:extLst>
                <a:ext uri="{FF2B5EF4-FFF2-40B4-BE49-F238E27FC236}">
                  <a16:creationId xmlns:a16="http://schemas.microsoft.com/office/drawing/2014/main" id="{D42D33A2-C40A-44B6-BE0C-4D7653C496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5631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it-IT" sz="4000" b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  <a:endParaRPr lang="it-IT"/>
            </a:p>
          </p:txBody>
        </p:sp>
      </p:grpSp>
      <p:grpSp>
        <p:nvGrpSpPr>
          <p:cNvPr id="78" name="SP Agenda Subsection" hidden="1">
            <a:extLst>
              <a:ext uri="{FF2B5EF4-FFF2-40B4-BE49-F238E27FC236}">
                <a16:creationId xmlns:a16="http://schemas.microsoft.com/office/drawing/2014/main" id="{3CDEAECC-3C3D-40DC-8048-05157150AD6E}"/>
              </a:ext>
            </a:extLst>
          </p:cNvPr>
          <p:cNvGrpSpPr>
            <a:grpSpLocks/>
          </p:cNvGrpSpPr>
          <p:nvPr userDrawn="1"/>
        </p:nvGrpSpPr>
        <p:grpSpPr>
          <a:xfrm>
            <a:off x="561798" y="2566133"/>
            <a:ext cx="9499097" cy="369332"/>
            <a:chOff x="1685318" y="2085631"/>
            <a:chExt cx="5598384" cy="369332"/>
          </a:xfrm>
        </p:grpSpPr>
        <p:sp>
          <p:nvSpPr>
            <p:cNvPr id="79" name="Section Title">
              <a:extLst>
                <a:ext uri="{FF2B5EF4-FFF2-40B4-BE49-F238E27FC236}">
                  <a16:creationId xmlns:a16="http://schemas.microsoft.com/office/drawing/2014/main" id="{584D4FFB-892A-49C8-973F-893B258E19B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85318" y="2085631"/>
              <a:ext cx="5598384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9334267">
                <a:tabLst>
                  <a:tab pos="9512062" algn="l"/>
                </a:tabLst>
              </a:pPr>
              <a:r>
                <a:rPr lang="it-IT" sz="4000" b="0">
                  <a:solidFill>
                    <a:schemeClr val="tx1"/>
                  </a:solidFill>
                </a:rPr>
                <a:t>&lt;TEXT&gt;</a:t>
              </a:r>
              <a:endParaRPr lang="it-IT"/>
            </a:p>
          </p:txBody>
        </p:sp>
        <p:sp>
          <p:nvSpPr>
            <p:cNvPr id="80" name="Section Number">
              <a:extLst>
                <a:ext uri="{FF2B5EF4-FFF2-40B4-BE49-F238E27FC236}">
                  <a16:creationId xmlns:a16="http://schemas.microsoft.com/office/drawing/2014/main" id="{BB144044-4B4E-495D-8D8D-9D01BCCA9A2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97664" y="2085631"/>
              <a:ext cx="379556" cy="369332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it-IT" sz="4000" b="0">
                  <a:solidFill>
                    <a:srgbClr val="000000">
                      <a:alpha val="0"/>
                    </a:srgbClr>
                  </a:solidFill>
                </a:rPr>
                <a:t>&lt;N&gt;</a:t>
              </a:r>
              <a:endParaRPr lang="it-IT"/>
            </a:p>
          </p:txBody>
        </p:sp>
        <p:sp>
          <p:nvSpPr>
            <p:cNvPr id="81" name="Slide Number">
              <a:extLst>
                <a:ext uri="{FF2B5EF4-FFF2-40B4-BE49-F238E27FC236}">
                  <a16:creationId xmlns:a16="http://schemas.microsoft.com/office/drawing/2014/main" id="{72849E41-8C22-4F28-A058-02BC25DF49B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/>
              <a:r>
                <a:rPr lang="it-IT" sz="4000" b="0">
                  <a:solidFill>
                    <a:srgbClr val="000000">
                      <a:alpha val="0"/>
                    </a:srgbClr>
                  </a:solidFill>
                </a:rPr>
                <a:t>&lt;P&gt;</a:t>
              </a:r>
              <a:endParaRPr lang="it-IT"/>
            </a:p>
          </p:txBody>
        </p:sp>
        <p:sp>
          <p:nvSpPr>
            <p:cNvPr id="82" name="Timeslot">
              <a:extLst>
                <a:ext uri="{FF2B5EF4-FFF2-40B4-BE49-F238E27FC236}">
                  <a16:creationId xmlns:a16="http://schemas.microsoft.com/office/drawing/2014/main" id="{CA1BEB0B-B88B-4782-BF66-3BC90122CA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it-IT" sz="4000" b="0">
                  <a:solidFill>
                    <a:srgbClr val="000000">
                      <a:alpha val="0"/>
                    </a:srgbClr>
                  </a:solidFill>
                </a:rPr>
                <a:t>&lt;TIMESLOT&gt;</a:t>
              </a:r>
              <a:endParaRPr lang="it-IT"/>
            </a:p>
          </p:txBody>
        </p:sp>
        <p:sp>
          <p:nvSpPr>
            <p:cNvPr id="83" name="Responsible">
              <a:extLst>
                <a:ext uri="{FF2B5EF4-FFF2-40B4-BE49-F238E27FC236}">
                  <a16:creationId xmlns:a16="http://schemas.microsoft.com/office/drawing/2014/main" id="{2488CE60-C0C7-4375-8E28-316DE55D3DE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it-IT" sz="4000" b="0">
                  <a:solidFill>
                    <a:srgbClr val="000000">
                      <a:alpha val="0"/>
                    </a:srgbClr>
                  </a:solidFill>
                </a:rPr>
                <a:t>&lt;RESPONSIBLE&gt;</a:t>
              </a:r>
              <a:endParaRPr lang="it-IT"/>
            </a:p>
          </p:txBody>
        </p:sp>
        <p:sp>
          <p:nvSpPr>
            <p:cNvPr id="84" name="Duration">
              <a:extLst>
                <a:ext uri="{FF2B5EF4-FFF2-40B4-BE49-F238E27FC236}">
                  <a16:creationId xmlns:a16="http://schemas.microsoft.com/office/drawing/2014/main" id="{FDCF7982-797D-46DB-BA8C-F96B93FBBF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12263" y="2086339"/>
              <a:ext cx="0" cy="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l"/>
              <a:r>
                <a:rPr lang="it-IT" sz="4000" b="0">
                  <a:solidFill>
                    <a:srgbClr val="000000">
                      <a:alpha val="0"/>
                    </a:srgbClr>
                  </a:solidFill>
                </a:rPr>
                <a:t>&lt;DURATION&gt;</a:t>
              </a:r>
              <a:endParaRPr lang="it-IT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736B0-A6D4-AD48-5A96-28F392F7D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428DDA-7B7B-FC9D-3059-139EC9E4E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203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2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38E2E-8C9F-4F09-9079-71FF3E9BD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2" y="6498000"/>
            <a:ext cx="532288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6AA5B-F5BE-4B46-AFAB-A6B720BD0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0697" y="6498000"/>
            <a:ext cx="46249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E232AB-0B06-425F-9ADD-32A9A3D0118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D9DB0A-A808-4CCE-8146-B93E74E0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657225"/>
            <a:ext cx="9021764" cy="532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it-IT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B9491A-5371-4C44-BBE4-EB722D183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810800"/>
            <a:ext cx="10874375" cy="4355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/>
              <a:t>First level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  <a:p>
            <a:pPr lvl="6"/>
            <a:r>
              <a:rPr lang="it-IT"/>
              <a:t>Seventh level</a:t>
            </a:r>
          </a:p>
          <a:p>
            <a:pPr lvl="7"/>
            <a:r>
              <a:rPr lang="it-IT"/>
              <a:t>Eight level</a:t>
            </a:r>
          </a:p>
          <a:p>
            <a:pPr lvl="8"/>
            <a:r>
              <a:rPr lang="it-IT"/>
              <a:t>Ninth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CF81F8-0FF8-428B-8FBC-B2925CACD956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378067" y="357164"/>
            <a:ext cx="1156709" cy="3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3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  <p:sldLayoutId id="2147483807" r:id="rId39"/>
    <p:sldLayoutId id="2147483808" r:id="rId40"/>
    <p:sldLayoutId id="2147483809" r:id="rId41"/>
    <p:sldLayoutId id="2147483810" r:id="rId42"/>
    <p:sldLayoutId id="2147483811" r:id="rId43"/>
    <p:sldLayoutId id="2147483812" r:id="rId44"/>
    <p:sldLayoutId id="2147483813" r:id="rId45"/>
    <p:sldLayoutId id="2147483814" r:id="rId46"/>
    <p:sldLayoutId id="2147483815" r:id="rId47"/>
    <p:sldLayoutId id="2147483816" r:id="rId48"/>
    <p:sldLayoutId id="2147483817" r:id="rId49"/>
    <p:sldLayoutId id="2147483818" r:id="rId50"/>
    <p:sldLayoutId id="2147483819" r:id="rId51"/>
  </p:sldLayoutIdLst>
  <p:hf sldNum="0"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lang="en-AU" sz="4000" kern="1200" dirty="0" smtClean="0">
          <a:solidFill>
            <a:schemeClr val="tx1"/>
          </a:solidFill>
          <a:latin typeface="+mj-lt"/>
          <a:ea typeface="+mj-ea"/>
          <a:cs typeface="Times New Roman" panose="02020603050405020304" pitchFamily="18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800" b="0" kern="1200">
          <a:solidFill>
            <a:schemeClr val="accent1"/>
          </a:solidFill>
          <a:latin typeface="+mj-lt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0" indent="0" algn="l" defTabSz="914400" rtl="0" eaLnBrk="1" latinLnBrk="0" hangingPunct="1">
        <a:lnSpc>
          <a:spcPts val="14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15">
          <p15:clr>
            <a:srgbClr val="F26B43"/>
          </p15:clr>
        </p15:guide>
        <p15:guide id="4" orient="horz" pos="414">
          <p15:clr>
            <a:srgbClr val="F26B43"/>
          </p15:clr>
        </p15:guide>
        <p15:guide id="5" pos="1435">
          <p15:clr>
            <a:srgbClr val="F26B43"/>
          </p15:clr>
        </p15:guide>
        <p15:guide id="6" pos="1580">
          <p15:clr>
            <a:srgbClr val="F26B43"/>
          </p15:clr>
        </p15:guide>
        <p15:guide id="7" pos="2601">
          <p15:clr>
            <a:srgbClr val="F26B43"/>
          </p15:clr>
        </p15:guide>
        <p15:guide id="8" pos="2746">
          <p15:clr>
            <a:srgbClr val="F26B43"/>
          </p15:clr>
        </p15:guide>
        <p15:guide id="9" pos="3766">
          <p15:clr>
            <a:srgbClr val="F26B43"/>
          </p15:clr>
        </p15:guide>
        <p15:guide id="10" pos="3911">
          <p15:clr>
            <a:srgbClr val="F26B43"/>
          </p15:clr>
        </p15:guide>
        <p15:guide id="11" pos="4932">
          <p15:clr>
            <a:srgbClr val="F26B43"/>
          </p15:clr>
        </p15:guide>
        <p15:guide id="12" pos="5077">
          <p15:clr>
            <a:srgbClr val="F26B43"/>
          </p15:clr>
        </p15:guide>
        <p15:guide id="13" pos="6098">
          <p15:clr>
            <a:srgbClr val="F26B43"/>
          </p15:clr>
        </p15:guide>
        <p15:guide id="14" pos="6243">
          <p15:clr>
            <a:srgbClr val="F26B43"/>
          </p15:clr>
        </p15:guide>
        <p15:guide id="15" pos="7263">
          <p15:clr>
            <a:srgbClr val="F26B43"/>
          </p15:clr>
        </p15:guide>
        <p15:guide id="17" orient="horz" pos="1141">
          <p15:clr>
            <a:srgbClr val="F26B43"/>
          </p15:clr>
        </p15:guide>
        <p15:guide id="18" orient="horz" pos="2160">
          <p15:clr>
            <a:srgbClr val="F26B43"/>
          </p15:clr>
        </p15:guide>
        <p15:guide id="19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20.png"/><Relationship Id="rId10" Type="http://schemas.microsoft.com/office/2007/relationships/diagramDrawing" Target="../diagrams/drawing1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20.png"/><Relationship Id="rId10" Type="http://schemas.microsoft.com/office/2007/relationships/diagramDrawing" Target="../diagrams/drawing2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5" Type="http://schemas.openxmlformats.org/officeDocument/2006/relationships/image" Target="../media/image21.png"/><Relationship Id="rId10" Type="http://schemas.openxmlformats.org/officeDocument/2006/relationships/image" Target="../media/image27.jpg"/><Relationship Id="rId4" Type="http://schemas.openxmlformats.org/officeDocument/2006/relationships/image" Target="../media/image19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>
          <a:extLst>
            <a:ext uri="{FF2B5EF4-FFF2-40B4-BE49-F238E27FC236}">
              <a16:creationId xmlns:a16="http://schemas.microsoft.com/office/drawing/2014/main" id="{6AB6B4FC-A5E9-7E43-6402-5D6B4BD47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69;p1">
            <a:extLst>
              <a:ext uri="{FF2B5EF4-FFF2-40B4-BE49-F238E27FC236}">
                <a16:creationId xmlns:a16="http://schemas.microsoft.com/office/drawing/2014/main" id="{20D419D0-F69D-E61A-F1E1-0DA2F833870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676" y="2238814"/>
            <a:ext cx="2743971" cy="2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B43F09-1BCD-D9CA-0CDE-59BEA15341CA}"/>
              </a:ext>
            </a:extLst>
          </p:cNvPr>
          <p:cNvSpPr txBox="1"/>
          <p:nvPr/>
        </p:nvSpPr>
        <p:spPr>
          <a:xfrm>
            <a:off x="1824373" y="1433230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808080"/>
              </a:buClr>
              <a:buSzPts val="1800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GRANT AGREEMENT</a:t>
            </a:r>
          </a:p>
          <a:p>
            <a:pPr lvl="0" algn="ctr">
              <a:buClr>
                <a:srgbClr val="808080"/>
              </a:buClr>
              <a:buSzPts val="1800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Project 101079696 — ET-PP — HORIZON-INFRA-2021-DEV-02</a:t>
            </a: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D1178C1-0EFF-D713-C854-E6E86A4B7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203"/>
            <a:ext cx="2216777" cy="111458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A000058-D8E5-B5DF-E59E-BFF5D362A9C7}"/>
              </a:ext>
            </a:extLst>
          </p:cNvPr>
          <p:cNvSpPr txBox="1"/>
          <p:nvPr/>
        </p:nvSpPr>
        <p:spPr>
          <a:xfrm>
            <a:off x="2416503" y="268632"/>
            <a:ext cx="6097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RESEARCH EXECUTIVE AGENCY (REA)</a:t>
            </a:r>
          </a:p>
          <a:p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 C – Future society</a:t>
            </a:r>
          </a:p>
          <a:p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C4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Reforming European R&amp;I and Research Infrastructure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2B6A251-7956-7C37-14BC-B7EE9CDD7359}"/>
              </a:ext>
            </a:extLst>
          </p:cNvPr>
          <p:cNvSpPr txBox="1"/>
          <p:nvPr/>
        </p:nvSpPr>
        <p:spPr>
          <a:xfrm>
            <a:off x="4347536" y="6255795"/>
            <a:ext cx="3957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22–24 lug 2025</a:t>
            </a:r>
          </a:p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UPF Barcelona School of Management - Barcelona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6AAC71D-030E-93D3-07B4-F676F0712242}"/>
              </a:ext>
            </a:extLst>
          </p:cNvPr>
          <p:cNvSpPr txBox="1"/>
          <p:nvPr/>
        </p:nvSpPr>
        <p:spPr>
          <a:xfrm>
            <a:off x="5713505" y="4145028"/>
            <a:ext cx="665692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it-IT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ET–PP WP4/WP5/WP8/WP9 </a:t>
            </a:r>
          </a:p>
          <a:p>
            <a:pPr>
              <a:spcAft>
                <a:spcPts val="600"/>
              </a:spcAft>
            </a:pPr>
            <a:r>
              <a:rPr lang="it-IT" sz="20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Development Implementation Strategy</a:t>
            </a: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>
              <a:spcAft>
                <a:spcPts val="600"/>
              </a:spcAft>
            </a:pP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Environmental impact, ET CO2 footprint </a:t>
            </a:r>
          </a:p>
          <a:p>
            <a:pPr algn="ctr">
              <a:spcAft>
                <a:spcPts val="600"/>
              </a:spcAft>
            </a:pPr>
            <a:r>
              <a:rPr lang="it-IT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(D9.1, D9.2, D9.3)</a:t>
            </a:r>
          </a:p>
          <a:p>
            <a:pPr algn="ctr">
              <a:spcBef>
                <a:spcPts val="600"/>
              </a:spcBef>
            </a:pPr>
            <a:r>
              <a:rPr lang="it-IT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Maria Marsella (INFN), Francesca Spagnuolo (EGO)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C7DD9513-F771-583C-5D97-8336FD69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811" y="135235"/>
            <a:ext cx="1257300" cy="6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E0EF4A70-3FA7-82B0-D574-A3AED33A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74" y="1198294"/>
            <a:ext cx="1866900" cy="23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891D6DC-573A-D69B-9841-C4CDFC772547}"/>
              </a:ext>
            </a:extLst>
          </p:cNvPr>
          <p:cNvSpPr txBox="1"/>
          <p:nvPr/>
        </p:nvSpPr>
        <p:spPr>
          <a:xfrm>
            <a:off x="73646" y="5901852"/>
            <a:ext cx="297841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22–24 lug 2025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UPF Barcelona School of Management - Barcelona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776F71E-C07B-08A9-A957-62FA03540A8E}"/>
              </a:ext>
            </a:extLst>
          </p:cNvPr>
          <p:cNvSpPr txBox="1"/>
          <p:nvPr/>
        </p:nvSpPr>
        <p:spPr>
          <a:xfrm>
            <a:off x="3338672" y="3180485"/>
            <a:ext cx="42401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ET–PP INFRA-DEV ANNUAL MEETING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87570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5"/>
          <p:cNvSpPr txBox="1"/>
          <p:nvPr/>
        </p:nvSpPr>
        <p:spPr>
          <a:xfrm>
            <a:off x="596122" y="808907"/>
            <a:ext cx="19103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2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Key Activities</a:t>
            </a:r>
            <a:endParaRPr sz="2000" b="1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46" name="Google Shape;1446;p5" descr="ET Preparatory Phase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5"/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8" name="Google Shape;1448;p5"/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516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81;p3">
            <a:extLst>
              <a:ext uri="{FF2B5EF4-FFF2-40B4-BE49-F238E27FC236}">
                <a16:creationId xmlns:a16="http://schemas.microsoft.com/office/drawing/2014/main" id="{28E95C28-E42B-C11B-CB1F-7C5C96C3EFF1}"/>
              </a:ext>
            </a:extLst>
          </p:cNvPr>
          <p:cNvSpPr txBox="1"/>
          <p:nvPr/>
        </p:nvSpPr>
        <p:spPr>
          <a:xfrm>
            <a:off x="202774" y="166584"/>
            <a:ext cx="110621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D9.2 – Environmental Impact Assessment (EIA) 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AB1F67A-FF5A-742C-E15F-8D498DA31290}"/>
              </a:ext>
            </a:extLst>
          </p:cNvPr>
          <p:cNvSpPr txBox="1"/>
          <p:nvPr/>
        </p:nvSpPr>
        <p:spPr>
          <a:xfrm>
            <a:off x="2779645" y="2910390"/>
            <a:ext cx="636766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endParaRPr lang="en-IN"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D3E3D3-EB78-D30D-D424-E55985FD4806}"/>
              </a:ext>
            </a:extLst>
          </p:cNvPr>
          <p:cNvSpPr txBox="1"/>
          <p:nvPr/>
        </p:nvSpPr>
        <p:spPr>
          <a:xfrm>
            <a:off x="2328843" y="3196622"/>
            <a:ext cx="636766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050"/>
            </a:pPr>
            <a:endParaRPr lang="en-IN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endParaRPr lang="en-IN"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E0E8BDE3-BBEC-BCEB-D5EE-081D576E0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437535"/>
              </p:ext>
            </p:extLst>
          </p:nvPr>
        </p:nvGraphicFramePr>
        <p:xfrm>
          <a:off x="472477" y="1414431"/>
          <a:ext cx="101682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8">
          <a:extLst>
            <a:ext uri="{FF2B5EF4-FFF2-40B4-BE49-F238E27FC236}">
              <a16:creationId xmlns:a16="http://schemas.microsoft.com/office/drawing/2014/main" id="{60514C00-0A18-89E9-C367-308067E13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" name="Google Shape;1446;p5" descr="ET Preparatory Phase Project">
            <a:extLst>
              <a:ext uri="{FF2B5EF4-FFF2-40B4-BE49-F238E27FC236}">
                <a16:creationId xmlns:a16="http://schemas.microsoft.com/office/drawing/2014/main" id="{621D8272-F1BD-DECF-8778-C45CA2A91B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5">
            <a:extLst>
              <a:ext uri="{FF2B5EF4-FFF2-40B4-BE49-F238E27FC236}">
                <a16:creationId xmlns:a16="http://schemas.microsoft.com/office/drawing/2014/main" id="{F7A9AB47-59BE-3D11-3836-C667C5517398}"/>
              </a:ext>
            </a:extLst>
          </p:cNvPr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8" name="Google Shape;1448;p5">
            <a:extLst>
              <a:ext uri="{FF2B5EF4-FFF2-40B4-BE49-F238E27FC236}">
                <a16:creationId xmlns:a16="http://schemas.microsoft.com/office/drawing/2014/main" id="{D49229FE-0374-6163-2204-55E0F5C9E74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5">
            <a:extLst>
              <a:ext uri="{FF2B5EF4-FFF2-40B4-BE49-F238E27FC236}">
                <a16:creationId xmlns:a16="http://schemas.microsoft.com/office/drawing/2014/main" id="{F4B4161A-D9BC-6465-9CFB-9BE62DFA45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516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81;p3">
            <a:extLst>
              <a:ext uri="{FF2B5EF4-FFF2-40B4-BE49-F238E27FC236}">
                <a16:creationId xmlns:a16="http://schemas.microsoft.com/office/drawing/2014/main" id="{3223EF57-FF45-BEE2-29C7-38D4E0BE4B55}"/>
              </a:ext>
            </a:extLst>
          </p:cNvPr>
          <p:cNvSpPr txBox="1"/>
          <p:nvPr/>
        </p:nvSpPr>
        <p:spPr>
          <a:xfrm>
            <a:off x="202774" y="166584"/>
            <a:ext cx="110621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D9.2 – Environmental Impact Assessment (EIA) 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7A8CD5-7D61-136A-8E3B-F330645F558C}"/>
              </a:ext>
            </a:extLst>
          </p:cNvPr>
          <p:cNvSpPr txBox="1"/>
          <p:nvPr/>
        </p:nvSpPr>
        <p:spPr>
          <a:xfrm>
            <a:off x="2779645" y="2910390"/>
            <a:ext cx="636766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endParaRPr lang="en-IN"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510745-094A-01C7-CB12-621A1E7A71F8}"/>
              </a:ext>
            </a:extLst>
          </p:cNvPr>
          <p:cNvSpPr txBox="1"/>
          <p:nvPr/>
        </p:nvSpPr>
        <p:spPr>
          <a:xfrm>
            <a:off x="2328843" y="3196622"/>
            <a:ext cx="636766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050"/>
            </a:pPr>
            <a:endParaRPr lang="en-IN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endParaRPr lang="en-IN"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1431;p5">
            <a:extLst>
              <a:ext uri="{FF2B5EF4-FFF2-40B4-BE49-F238E27FC236}">
                <a16:creationId xmlns:a16="http://schemas.microsoft.com/office/drawing/2014/main" id="{C8AD1847-CD19-E627-B5F2-B0C732B692F0}"/>
              </a:ext>
            </a:extLst>
          </p:cNvPr>
          <p:cNvGrpSpPr/>
          <p:nvPr/>
        </p:nvGrpSpPr>
        <p:grpSpPr>
          <a:xfrm>
            <a:off x="1203836" y="1680533"/>
            <a:ext cx="8617681" cy="3512308"/>
            <a:chOff x="0" y="305863"/>
            <a:chExt cx="5814873" cy="2362292"/>
          </a:xfrm>
        </p:grpSpPr>
        <p:sp>
          <p:nvSpPr>
            <p:cNvPr id="4" name="Google Shape;1432;p5">
              <a:extLst>
                <a:ext uri="{FF2B5EF4-FFF2-40B4-BE49-F238E27FC236}">
                  <a16:creationId xmlns:a16="http://schemas.microsoft.com/office/drawing/2014/main" id="{C93E29C7-FC03-2FA8-F47B-EDBAFCDDEDAD}"/>
                </a:ext>
              </a:extLst>
            </p:cNvPr>
            <p:cNvSpPr/>
            <p:nvPr/>
          </p:nvSpPr>
          <p:spPr>
            <a:xfrm>
              <a:off x="0" y="305863"/>
              <a:ext cx="1817148" cy="109028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" name="Google Shape;1433;p5">
              <a:extLst>
                <a:ext uri="{FF2B5EF4-FFF2-40B4-BE49-F238E27FC236}">
                  <a16:creationId xmlns:a16="http://schemas.microsoft.com/office/drawing/2014/main" id="{997D84CF-6E25-B8B5-F3E6-35287D26FAA3}"/>
                </a:ext>
              </a:extLst>
            </p:cNvPr>
            <p:cNvSpPr txBox="1"/>
            <p:nvPr/>
          </p:nvSpPr>
          <p:spPr>
            <a:xfrm>
              <a:off x="0" y="305863"/>
              <a:ext cx="1817148" cy="109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IN" sz="2000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Energy, Carbon Footprint, Air Quality</a:t>
              </a:r>
              <a:endParaRPr sz="20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" name="Google Shape;1434;p5">
              <a:extLst>
                <a:ext uri="{FF2B5EF4-FFF2-40B4-BE49-F238E27FC236}">
                  <a16:creationId xmlns:a16="http://schemas.microsoft.com/office/drawing/2014/main" id="{E715BE47-9391-B47F-02C1-08CDC4E0184B}"/>
                </a:ext>
              </a:extLst>
            </p:cNvPr>
            <p:cNvSpPr/>
            <p:nvPr/>
          </p:nvSpPr>
          <p:spPr>
            <a:xfrm>
              <a:off x="1998862" y="305863"/>
              <a:ext cx="1817148" cy="109028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Google Shape;1435;p5">
              <a:extLst>
                <a:ext uri="{FF2B5EF4-FFF2-40B4-BE49-F238E27FC236}">
                  <a16:creationId xmlns:a16="http://schemas.microsoft.com/office/drawing/2014/main" id="{BB2BFE00-7D84-C429-8C91-AF28AA4597D5}"/>
                </a:ext>
              </a:extLst>
            </p:cNvPr>
            <p:cNvSpPr txBox="1"/>
            <p:nvPr/>
          </p:nvSpPr>
          <p:spPr>
            <a:xfrm>
              <a:off x="1998862" y="305863"/>
              <a:ext cx="1817148" cy="109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IN" sz="2000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Climate Change Adaptation</a:t>
              </a:r>
              <a:endParaRPr sz="20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" name="Google Shape;1436;p5">
              <a:extLst>
                <a:ext uri="{FF2B5EF4-FFF2-40B4-BE49-F238E27FC236}">
                  <a16:creationId xmlns:a16="http://schemas.microsoft.com/office/drawing/2014/main" id="{00C62191-4542-543E-68E3-CFE084CE4294}"/>
                </a:ext>
              </a:extLst>
            </p:cNvPr>
            <p:cNvSpPr/>
            <p:nvPr/>
          </p:nvSpPr>
          <p:spPr>
            <a:xfrm>
              <a:off x="3997725" y="305863"/>
              <a:ext cx="1817148" cy="109028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" name="Google Shape;1437;p5">
              <a:extLst>
                <a:ext uri="{FF2B5EF4-FFF2-40B4-BE49-F238E27FC236}">
                  <a16:creationId xmlns:a16="http://schemas.microsoft.com/office/drawing/2014/main" id="{DF861913-DB93-4EBC-D365-795C9F72A2EF}"/>
                </a:ext>
              </a:extLst>
            </p:cNvPr>
            <p:cNvSpPr txBox="1"/>
            <p:nvPr/>
          </p:nvSpPr>
          <p:spPr>
            <a:xfrm>
              <a:off x="3997725" y="305863"/>
              <a:ext cx="1817148" cy="109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IN" sz="2000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Soil, Water, Biodiversity</a:t>
              </a:r>
              <a:endParaRPr sz="20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" name="Google Shape;1438;p5">
              <a:extLst>
                <a:ext uri="{FF2B5EF4-FFF2-40B4-BE49-F238E27FC236}">
                  <a16:creationId xmlns:a16="http://schemas.microsoft.com/office/drawing/2014/main" id="{69DEDF35-F1E5-DBE2-32BB-3B25BE5A7913}"/>
                </a:ext>
              </a:extLst>
            </p:cNvPr>
            <p:cNvSpPr/>
            <p:nvPr/>
          </p:nvSpPr>
          <p:spPr>
            <a:xfrm>
              <a:off x="999431" y="1577867"/>
              <a:ext cx="1817148" cy="109028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Google Shape;1439;p5">
              <a:extLst>
                <a:ext uri="{FF2B5EF4-FFF2-40B4-BE49-F238E27FC236}">
                  <a16:creationId xmlns:a16="http://schemas.microsoft.com/office/drawing/2014/main" id="{7A3352AE-104C-FD85-EB90-260BD8D69266}"/>
                </a:ext>
              </a:extLst>
            </p:cNvPr>
            <p:cNvSpPr txBox="1"/>
            <p:nvPr/>
          </p:nvSpPr>
          <p:spPr>
            <a:xfrm>
              <a:off x="999431" y="1577867"/>
              <a:ext cx="1817148" cy="109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IN" sz="2000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Materials &amp; Waste</a:t>
              </a:r>
              <a:endParaRPr sz="20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Google Shape;1440;p5">
              <a:extLst>
                <a:ext uri="{FF2B5EF4-FFF2-40B4-BE49-F238E27FC236}">
                  <a16:creationId xmlns:a16="http://schemas.microsoft.com/office/drawing/2014/main" id="{62A943F0-4946-234A-B2A6-A45F17A5ED36}"/>
                </a:ext>
              </a:extLst>
            </p:cNvPr>
            <p:cNvSpPr/>
            <p:nvPr/>
          </p:nvSpPr>
          <p:spPr>
            <a:xfrm>
              <a:off x="2998294" y="1577867"/>
              <a:ext cx="1817148" cy="1090288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Google Shape;1441;p5">
              <a:extLst>
                <a:ext uri="{FF2B5EF4-FFF2-40B4-BE49-F238E27FC236}">
                  <a16:creationId xmlns:a16="http://schemas.microsoft.com/office/drawing/2014/main" id="{60F06662-1D85-EF6C-97DE-B72DA9A7743E}"/>
                </a:ext>
              </a:extLst>
            </p:cNvPr>
            <p:cNvSpPr txBox="1"/>
            <p:nvPr/>
          </p:nvSpPr>
          <p:spPr>
            <a:xfrm>
              <a:off x="2998294" y="1577867"/>
              <a:ext cx="1817148" cy="109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lang="en-IN" sz="2000" b="0" i="0" u="none" strike="noStrike" cap="none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Human Health and Socio-Economic Factors</a:t>
              </a:r>
              <a:endParaRPr sz="20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731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>
          <a:extLst>
            <a:ext uri="{FF2B5EF4-FFF2-40B4-BE49-F238E27FC236}">
              <a16:creationId xmlns:a16="http://schemas.microsoft.com/office/drawing/2014/main" id="{79D58236-40BF-9443-DFC5-C498CC7FA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" name="Google Shape;1446;p5" descr="ET Preparatory Phase Project">
            <a:extLst>
              <a:ext uri="{FF2B5EF4-FFF2-40B4-BE49-F238E27FC236}">
                <a16:creationId xmlns:a16="http://schemas.microsoft.com/office/drawing/2014/main" id="{AA88FF32-00F7-D74E-5028-BE9BC01C41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5">
            <a:extLst>
              <a:ext uri="{FF2B5EF4-FFF2-40B4-BE49-F238E27FC236}">
                <a16:creationId xmlns:a16="http://schemas.microsoft.com/office/drawing/2014/main" id="{90E6724D-AE5D-2566-7B4F-F597D7A67785}"/>
              </a:ext>
            </a:extLst>
          </p:cNvPr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8" name="Google Shape;1448;p5">
            <a:extLst>
              <a:ext uri="{FF2B5EF4-FFF2-40B4-BE49-F238E27FC236}">
                <a16:creationId xmlns:a16="http://schemas.microsoft.com/office/drawing/2014/main" id="{B22A1F41-1086-738A-6384-CB3A044F4F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5">
            <a:extLst>
              <a:ext uri="{FF2B5EF4-FFF2-40B4-BE49-F238E27FC236}">
                <a16:creationId xmlns:a16="http://schemas.microsoft.com/office/drawing/2014/main" id="{E6881BA0-C06D-34FF-766E-AF6112974F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48846" y="2471567"/>
            <a:ext cx="844358" cy="22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5">
            <a:extLst>
              <a:ext uri="{FF2B5EF4-FFF2-40B4-BE49-F238E27FC236}">
                <a16:creationId xmlns:a16="http://schemas.microsoft.com/office/drawing/2014/main" id="{24D42997-26C1-CA2D-4266-A6F2AE5CD9B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4358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D1B3C-19A4-19B9-FBFC-7E51188486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75" y="1894579"/>
            <a:ext cx="7858389" cy="4420344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  <a:softEdge rad="12700"/>
          </a:effectLst>
        </p:spPr>
      </p:pic>
      <p:sp>
        <p:nvSpPr>
          <p:cNvPr id="3" name="Google Shape;1430;p5">
            <a:extLst>
              <a:ext uri="{FF2B5EF4-FFF2-40B4-BE49-F238E27FC236}">
                <a16:creationId xmlns:a16="http://schemas.microsoft.com/office/drawing/2014/main" id="{5D619C37-FD99-AF4C-EF6A-09C0D45BDAB1}"/>
              </a:ext>
            </a:extLst>
          </p:cNvPr>
          <p:cNvSpPr txBox="1"/>
          <p:nvPr/>
        </p:nvSpPr>
        <p:spPr>
          <a:xfrm>
            <a:off x="965446" y="493903"/>
            <a:ext cx="696897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EIA Strategy (D9.2) – ARUP presentation following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10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>
          <a:extLst>
            <a:ext uri="{FF2B5EF4-FFF2-40B4-BE49-F238E27FC236}">
              <a16:creationId xmlns:a16="http://schemas.microsoft.com/office/drawing/2014/main" id="{E6CFE1D2-1E0F-650F-B8D5-58D923893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" name="Google Shape;1446;p5" descr="ET Preparatory Phase Project">
            <a:extLst>
              <a:ext uri="{FF2B5EF4-FFF2-40B4-BE49-F238E27FC236}">
                <a16:creationId xmlns:a16="http://schemas.microsoft.com/office/drawing/2014/main" id="{7AFC8B1A-FECA-2221-D79A-37C4C033FC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5">
            <a:extLst>
              <a:ext uri="{FF2B5EF4-FFF2-40B4-BE49-F238E27FC236}">
                <a16:creationId xmlns:a16="http://schemas.microsoft.com/office/drawing/2014/main" id="{49AD419C-2583-9E3D-6B70-CC983C9CB518}"/>
              </a:ext>
            </a:extLst>
          </p:cNvPr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8" name="Google Shape;1448;p5">
            <a:extLst>
              <a:ext uri="{FF2B5EF4-FFF2-40B4-BE49-F238E27FC236}">
                <a16:creationId xmlns:a16="http://schemas.microsoft.com/office/drawing/2014/main" id="{B226CE56-CDB3-FB6E-B4CC-4D812343240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5">
            <a:extLst>
              <a:ext uri="{FF2B5EF4-FFF2-40B4-BE49-F238E27FC236}">
                <a16:creationId xmlns:a16="http://schemas.microsoft.com/office/drawing/2014/main" id="{A0A0A2D4-1E67-63FA-C2D1-02F99E9C473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5516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81;p3">
            <a:extLst>
              <a:ext uri="{FF2B5EF4-FFF2-40B4-BE49-F238E27FC236}">
                <a16:creationId xmlns:a16="http://schemas.microsoft.com/office/drawing/2014/main" id="{079F9A9B-7919-E1AD-8CFC-616C5D4D7BDF}"/>
              </a:ext>
            </a:extLst>
          </p:cNvPr>
          <p:cNvSpPr txBox="1"/>
          <p:nvPr/>
        </p:nvSpPr>
        <p:spPr>
          <a:xfrm>
            <a:off x="432411" y="-56762"/>
            <a:ext cx="110621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3200" b="1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D9.3 – Carbon Footprint Assessment (CFA) </a:t>
            </a:r>
            <a:endParaRPr sz="3200" b="1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793C4F-CB15-D76F-7C67-7EE06108947E}"/>
              </a:ext>
            </a:extLst>
          </p:cNvPr>
          <p:cNvSpPr txBox="1"/>
          <p:nvPr/>
        </p:nvSpPr>
        <p:spPr>
          <a:xfrm>
            <a:off x="2779645" y="2910390"/>
            <a:ext cx="636766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endParaRPr lang="en-IN"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B9895F-66C3-7979-6A88-16176897D135}"/>
              </a:ext>
            </a:extLst>
          </p:cNvPr>
          <p:cNvSpPr txBox="1"/>
          <p:nvPr/>
        </p:nvSpPr>
        <p:spPr>
          <a:xfrm>
            <a:off x="2328843" y="3196622"/>
            <a:ext cx="636766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lt1"/>
              </a:buClr>
              <a:buSzPts val="1050"/>
            </a:pPr>
            <a:endParaRPr lang="en-IN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alibri"/>
              <a:buNone/>
            </a:pPr>
            <a:endParaRPr lang="en-IN"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22E467D0-0D6F-65AF-3C4A-9B850CC0B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138172"/>
              </p:ext>
            </p:extLst>
          </p:nvPr>
        </p:nvGraphicFramePr>
        <p:xfrm>
          <a:off x="303926" y="1141866"/>
          <a:ext cx="11059646" cy="5352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Google Shape;1444;p5">
            <a:extLst>
              <a:ext uri="{FF2B5EF4-FFF2-40B4-BE49-F238E27FC236}">
                <a16:creationId xmlns:a16="http://schemas.microsoft.com/office/drawing/2014/main" id="{110DC0DD-0AA3-259A-F613-BA25412A2633}"/>
              </a:ext>
            </a:extLst>
          </p:cNvPr>
          <p:cNvSpPr txBox="1"/>
          <p:nvPr/>
        </p:nvSpPr>
        <p:spPr>
          <a:xfrm>
            <a:off x="523913" y="498814"/>
            <a:ext cx="967527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en-IN" sz="1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Define a structured strategy for carbon footprint assessment and mitigation measures for the Einstein Telescope project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03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>
          <a:extLst>
            <a:ext uri="{FF2B5EF4-FFF2-40B4-BE49-F238E27FC236}">
              <a16:creationId xmlns:a16="http://schemas.microsoft.com/office/drawing/2014/main" id="{A623778C-A77D-15E6-621A-DB36E8A8D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3">
            <a:extLst>
              <a:ext uri="{FF2B5EF4-FFF2-40B4-BE49-F238E27FC236}">
                <a16:creationId xmlns:a16="http://schemas.microsoft.com/office/drawing/2014/main" id="{C70C0224-3A9D-D98B-5ABE-56C6B1399109}"/>
              </a:ext>
            </a:extLst>
          </p:cNvPr>
          <p:cNvSpPr txBox="1"/>
          <p:nvPr/>
        </p:nvSpPr>
        <p:spPr>
          <a:xfrm>
            <a:off x="202774" y="166584"/>
            <a:ext cx="110621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en-IN" sz="3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D9.3 - </a:t>
            </a:r>
            <a:r>
              <a:rPr lang="en-IN" sz="3200" b="1" dirty="0">
                <a:solidFill>
                  <a:schemeClr val="tx1"/>
                </a:solidFill>
                <a:latin typeface="Calibri"/>
                <a:cs typeface="Calibri"/>
              </a:rPr>
              <a:t>ET Carbon footprint assessment and mitigation</a:t>
            </a:r>
            <a:endParaRPr lang="en-IN" sz="3200" b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1392" name="Google Shape;1392;p3">
            <a:extLst>
              <a:ext uri="{FF2B5EF4-FFF2-40B4-BE49-F238E27FC236}">
                <a16:creationId xmlns:a16="http://schemas.microsoft.com/office/drawing/2014/main" id="{C9EAB777-E9F6-0626-9C18-B6964C564780}"/>
              </a:ext>
            </a:extLst>
          </p:cNvPr>
          <p:cNvGrpSpPr/>
          <p:nvPr/>
        </p:nvGrpSpPr>
        <p:grpSpPr>
          <a:xfrm>
            <a:off x="515193" y="4861061"/>
            <a:ext cx="3566477" cy="1683598"/>
            <a:chOff x="5402" y="294705"/>
            <a:chExt cx="3088079" cy="2028481"/>
          </a:xfrm>
        </p:grpSpPr>
        <p:sp>
          <p:nvSpPr>
            <p:cNvPr id="1393" name="Google Shape;1393;p3">
              <a:extLst>
                <a:ext uri="{FF2B5EF4-FFF2-40B4-BE49-F238E27FC236}">
                  <a16:creationId xmlns:a16="http://schemas.microsoft.com/office/drawing/2014/main" id="{F7A903A2-DB4C-A52D-2B9A-9F1C199AE4DB}"/>
                </a:ext>
              </a:extLst>
            </p:cNvPr>
            <p:cNvSpPr/>
            <p:nvPr/>
          </p:nvSpPr>
          <p:spPr>
            <a:xfrm>
              <a:off x="5402" y="294705"/>
              <a:ext cx="3088079" cy="2028481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">
              <a:extLst>
                <a:ext uri="{FF2B5EF4-FFF2-40B4-BE49-F238E27FC236}">
                  <a16:creationId xmlns:a16="http://schemas.microsoft.com/office/drawing/2014/main" id="{18CABBA3-011A-24E4-5014-8432067E681A}"/>
                </a:ext>
              </a:extLst>
            </p:cNvPr>
            <p:cNvSpPr txBox="1"/>
            <p:nvPr/>
          </p:nvSpPr>
          <p:spPr>
            <a:xfrm>
              <a:off x="1019643" y="294705"/>
              <a:ext cx="1059598" cy="2028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1425" rIns="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N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Required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9" name="Google Shape;1399;p3">
            <a:extLst>
              <a:ext uri="{FF2B5EF4-FFF2-40B4-BE49-F238E27FC236}">
                <a16:creationId xmlns:a16="http://schemas.microsoft.com/office/drawing/2014/main" id="{3D9C59C0-0260-5953-D686-885D63E5F7F2}"/>
              </a:ext>
            </a:extLst>
          </p:cNvPr>
          <p:cNvSpPr txBox="1"/>
          <p:nvPr/>
        </p:nvSpPr>
        <p:spPr>
          <a:xfrm>
            <a:off x="4190923" y="4861061"/>
            <a:ext cx="783881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N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ET-PP WP Contact Person </a:t>
            </a: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nteraction with stakeholders </a:t>
            </a: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pproach for site-dependent analysis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0" name="Google Shape;1400;p3" descr="ET Preparatory Phase Project">
            <a:extLst>
              <a:ext uri="{FF2B5EF4-FFF2-40B4-BE49-F238E27FC236}">
                <a16:creationId xmlns:a16="http://schemas.microsoft.com/office/drawing/2014/main" id="{AF0B5D6B-8434-A623-A1D4-70DF8510A2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3">
            <a:extLst>
              <a:ext uri="{FF2B5EF4-FFF2-40B4-BE49-F238E27FC236}">
                <a16:creationId xmlns:a16="http://schemas.microsoft.com/office/drawing/2014/main" id="{B2F9176F-BF18-544A-8831-EE1F07C21B65}"/>
              </a:ext>
            </a:extLst>
          </p:cNvPr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2" name="Google Shape;1402;p3">
            <a:extLst>
              <a:ext uri="{FF2B5EF4-FFF2-40B4-BE49-F238E27FC236}">
                <a16:creationId xmlns:a16="http://schemas.microsoft.com/office/drawing/2014/main" id="{74D7FEF4-2C6F-6CAD-20AB-597977C5AB1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3">
            <a:extLst>
              <a:ext uri="{FF2B5EF4-FFF2-40B4-BE49-F238E27FC236}">
                <a16:creationId xmlns:a16="http://schemas.microsoft.com/office/drawing/2014/main" id="{6A5BFB09-C3AA-C0BE-019C-7FC1D2BF1B1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358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EE5EE3-A212-C94E-8222-D0F697F8B4A3}"/>
              </a:ext>
            </a:extLst>
          </p:cNvPr>
          <p:cNvSpPr txBox="1"/>
          <p:nvPr/>
        </p:nvSpPr>
        <p:spPr>
          <a:xfrm>
            <a:off x="388544" y="898079"/>
            <a:ext cx="9656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en-I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I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 robust and integrated Environmental Impact Assessment framework aligned with EU EIA Directive (2011/92/EU as amended by 2014/52/EU)</a:t>
            </a:r>
            <a:endParaRPr lang="en-IN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oogle Shape;1382;p3">
            <a:extLst>
              <a:ext uri="{FF2B5EF4-FFF2-40B4-BE49-F238E27FC236}">
                <a16:creationId xmlns:a16="http://schemas.microsoft.com/office/drawing/2014/main" id="{30D919A5-7F57-E9C5-1702-944CAA1DDF44}"/>
              </a:ext>
            </a:extLst>
          </p:cNvPr>
          <p:cNvGrpSpPr/>
          <p:nvPr/>
        </p:nvGrpSpPr>
        <p:grpSpPr>
          <a:xfrm>
            <a:off x="862557" y="2117019"/>
            <a:ext cx="8393948" cy="1615157"/>
            <a:chOff x="0" y="25646"/>
            <a:chExt cx="8393948" cy="1615157"/>
          </a:xfrm>
        </p:grpSpPr>
        <p:sp>
          <p:nvSpPr>
            <p:cNvPr id="3" name="Google Shape;1383;p3">
              <a:extLst>
                <a:ext uri="{FF2B5EF4-FFF2-40B4-BE49-F238E27FC236}">
                  <a16:creationId xmlns:a16="http://schemas.microsoft.com/office/drawing/2014/main" id="{051CC283-DE2E-CF00-846A-EDD8B8063EB2}"/>
                </a:ext>
              </a:extLst>
            </p:cNvPr>
            <p:cNvSpPr/>
            <p:nvPr/>
          </p:nvSpPr>
          <p:spPr>
            <a:xfrm>
              <a:off x="0" y="25646"/>
              <a:ext cx="8393948" cy="67019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384;p3">
              <a:extLst>
                <a:ext uri="{FF2B5EF4-FFF2-40B4-BE49-F238E27FC236}">
                  <a16:creationId xmlns:a16="http://schemas.microsoft.com/office/drawing/2014/main" id="{784C9621-BF64-372F-B26F-4F79438A6516}"/>
                </a:ext>
              </a:extLst>
            </p:cNvPr>
            <p:cNvSpPr/>
            <p:nvPr/>
          </p:nvSpPr>
          <p:spPr>
            <a:xfrm>
              <a:off x="451161" y="48360"/>
              <a:ext cx="6269329" cy="685766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385;p3">
              <a:extLst>
                <a:ext uri="{FF2B5EF4-FFF2-40B4-BE49-F238E27FC236}">
                  <a16:creationId xmlns:a16="http://schemas.microsoft.com/office/drawing/2014/main" id="{F3C3DA8E-493B-A8AB-5A09-88E3FEEF8879}"/>
                </a:ext>
              </a:extLst>
            </p:cNvPr>
            <p:cNvSpPr txBox="1"/>
            <p:nvPr/>
          </p:nvSpPr>
          <p:spPr>
            <a:xfrm>
              <a:off x="451161" y="117719"/>
              <a:ext cx="6202377" cy="61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8725" tIns="0" rIns="238725" bIns="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IN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9.3.1: </a:t>
              </a:r>
              <a:r>
                <a:rPr lang="it-IT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ET carbon budget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86;p3">
              <a:extLst>
                <a:ext uri="{FF2B5EF4-FFF2-40B4-BE49-F238E27FC236}">
                  <a16:creationId xmlns:a16="http://schemas.microsoft.com/office/drawing/2014/main" id="{B9305B1B-E124-7B40-A524-9701E6ED3A84}"/>
                </a:ext>
              </a:extLst>
            </p:cNvPr>
            <p:cNvSpPr/>
            <p:nvPr/>
          </p:nvSpPr>
          <p:spPr>
            <a:xfrm>
              <a:off x="0" y="932324"/>
              <a:ext cx="8393948" cy="67019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387;p3">
              <a:extLst>
                <a:ext uri="{FF2B5EF4-FFF2-40B4-BE49-F238E27FC236}">
                  <a16:creationId xmlns:a16="http://schemas.microsoft.com/office/drawing/2014/main" id="{A27EF064-CB62-ABC7-105E-D913C904A04E}"/>
                </a:ext>
              </a:extLst>
            </p:cNvPr>
            <p:cNvSpPr/>
            <p:nvPr/>
          </p:nvSpPr>
          <p:spPr>
            <a:xfrm>
              <a:off x="451161" y="955037"/>
              <a:ext cx="6269329" cy="685766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388;p3">
              <a:extLst>
                <a:ext uri="{FF2B5EF4-FFF2-40B4-BE49-F238E27FC236}">
                  <a16:creationId xmlns:a16="http://schemas.microsoft.com/office/drawing/2014/main" id="{0DD395C2-60D3-7E43-D3B0-4FDAB625C074}"/>
                </a:ext>
              </a:extLst>
            </p:cNvPr>
            <p:cNvSpPr txBox="1"/>
            <p:nvPr/>
          </p:nvSpPr>
          <p:spPr>
            <a:xfrm>
              <a:off x="484637" y="988513"/>
              <a:ext cx="6202377" cy="61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8725" tIns="0" rIns="238725" bIns="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IN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9.3.2: </a:t>
              </a:r>
              <a:r>
                <a:rPr lang="it-IT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ET Energy </a:t>
              </a:r>
              <a:r>
                <a:rPr lang="it-IT" sz="20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consumption</a:t>
              </a:r>
              <a:r>
                <a:rPr lang="it-IT" sz="20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it-IT" sz="20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</a:rPr>
                <a:t>optimization</a:t>
              </a:r>
              <a:endParaRPr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10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>
          <a:extLst>
            <a:ext uri="{FF2B5EF4-FFF2-40B4-BE49-F238E27FC236}">
              <a16:creationId xmlns:a16="http://schemas.microsoft.com/office/drawing/2014/main" id="{3B31C6EB-D56A-11FA-2F0E-42C9022A0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3">
            <a:extLst>
              <a:ext uri="{FF2B5EF4-FFF2-40B4-BE49-F238E27FC236}">
                <a16:creationId xmlns:a16="http://schemas.microsoft.com/office/drawing/2014/main" id="{B15548C0-C49C-8711-CEB0-8CE8DC6EC9F5}"/>
              </a:ext>
            </a:extLst>
          </p:cNvPr>
          <p:cNvSpPr txBox="1"/>
          <p:nvPr/>
        </p:nvSpPr>
        <p:spPr>
          <a:xfrm>
            <a:off x="202774" y="166584"/>
            <a:ext cx="110621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000"/>
            </a:pPr>
            <a:r>
              <a:rPr lang="en-IN" sz="32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D9.3 - </a:t>
            </a:r>
            <a:r>
              <a:rPr lang="en-IN" sz="3200" b="1" dirty="0">
                <a:solidFill>
                  <a:schemeClr val="tx1"/>
                </a:solidFill>
                <a:latin typeface="Calibri"/>
                <a:cs typeface="Calibri"/>
              </a:rPr>
              <a:t>ET Carbon footprint assessment and mitigation</a:t>
            </a:r>
            <a:endParaRPr lang="en-IN" sz="3200" b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400" name="Google Shape;1400;p3" descr="ET Preparatory Phase Project">
            <a:extLst>
              <a:ext uri="{FF2B5EF4-FFF2-40B4-BE49-F238E27FC236}">
                <a16:creationId xmlns:a16="http://schemas.microsoft.com/office/drawing/2014/main" id="{76E04432-8F87-9635-72A7-C54EA84898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3">
            <a:extLst>
              <a:ext uri="{FF2B5EF4-FFF2-40B4-BE49-F238E27FC236}">
                <a16:creationId xmlns:a16="http://schemas.microsoft.com/office/drawing/2014/main" id="{2A211AE8-A10A-4FB9-BB5B-B87247F9420C}"/>
              </a:ext>
            </a:extLst>
          </p:cNvPr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2" name="Google Shape;1402;p3">
            <a:extLst>
              <a:ext uri="{FF2B5EF4-FFF2-40B4-BE49-F238E27FC236}">
                <a16:creationId xmlns:a16="http://schemas.microsoft.com/office/drawing/2014/main" id="{7849F17E-16EC-030F-6635-78DFAAF316F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3">
            <a:extLst>
              <a:ext uri="{FF2B5EF4-FFF2-40B4-BE49-F238E27FC236}">
                <a16:creationId xmlns:a16="http://schemas.microsoft.com/office/drawing/2014/main" id="{4E2AFD55-FDAE-72D2-6F39-10C04FA56FA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358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Google Shape;153;p26">
            <a:extLst>
              <a:ext uri="{FF2B5EF4-FFF2-40B4-BE49-F238E27FC236}">
                <a16:creationId xmlns:a16="http://schemas.microsoft.com/office/drawing/2014/main" id="{37B08DF1-2DB0-CDD5-532B-3FA1D81BAA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028212"/>
              </p:ext>
            </p:extLst>
          </p:nvPr>
        </p:nvGraphicFramePr>
        <p:xfrm>
          <a:off x="521631" y="1600260"/>
          <a:ext cx="10424421" cy="41451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1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9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Goal</a:t>
                      </a:r>
                      <a:endParaRPr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Timeline</a:t>
                      </a:r>
                      <a:endParaRPr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</a:t>
                      </a:r>
                      <a:endParaRPr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Preliminary Sustainability Plan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10327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Mid August 2025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0000" marR="0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AutoNum type="arabicPeriod"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Review of the last submitted version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AutoNum type="arabicPeriod"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Scan and survey of relevant ET-PP and ARUP documents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AutoNum type="arabicPeriod"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Identifying and noting gaps and improvements to be ET- specific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AutoNum type="arabicPeriod"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Identifying broad sections of the PSP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AutoNum type="arabicPeriod"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Drafting of first version of PSP based on comments and suggestions from WP9 members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Done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Done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Done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Done</a:t>
                      </a:r>
                    </a:p>
                    <a:p>
                      <a:pPr marL="45720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Carbon Footprint Assessment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 2025 V1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AutoNum type="arabicPeriod"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Coordinating with </a:t>
                      </a:r>
                      <a:r>
                        <a:rPr lang="en-GB" sz="1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ETO – Project Office </a:t>
                      </a: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 understanding </a:t>
                      </a:r>
                      <a:r>
                        <a:rPr lang="it-IT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 -PBS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lvl="1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lphaLcPeriod"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Creating a clear and comprehensive mapping of all critical elements at the forefront of the detector</a:t>
                      </a:r>
                      <a:endParaRPr sz="1400" dirty="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0" lvl="1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AutoNum type="alphaLcPeriod"/>
                      </a:pPr>
                      <a:r>
                        <a:rPr lang="en-GB" sz="1400" dirty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Clustering these components based on dependencies and details as per their energy needs</a:t>
                      </a:r>
                      <a:endParaRPr sz="14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AutoNum type="arabicPeriod"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Creating frames to categorize data requisites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AutoNum type="arabicPeriod"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Coordinating with </a:t>
                      </a:r>
                      <a:r>
                        <a:rPr lang="en-GB" sz="1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ETO – Engineering Department </a:t>
                      </a:r>
                      <a:endParaRPr sz="1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 Coordination and Assistance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AutoNum type="arabicPeriod"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Working with INFN and ARUP for updates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92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Calibri"/>
                        <a:buAutoNum type="arabicPeriod"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Developing coordinator role for future data collection and coordination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TBD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321053-B0D5-7A55-F19E-A56FBD43BAB1}"/>
              </a:ext>
            </a:extLst>
          </p:cNvPr>
          <p:cNvSpPr txBox="1"/>
          <p:nvPr/>
        </p:nvSpPr>
        <p:spPr>
          <a:xfrm>
            <a:off x="521631" y="948019"/>
            <a:ext cx="6157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 by </a:t>
            </a:r>
            <a:r>
              <a:rPr lang="en-GB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 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029168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>
          <a:extLst>
            <a:ext uri="{FF2B5EF4-FFF2-40B4-BE49-F238E27FC236}">
              <a16:creationId xmlns:a16="http://schemas.microsoft.com/office/drawing/2014/main" id="{018BBC1F-B362-D09F-ED06-BF307BCCC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6" name="Google Shape;1446;p5" descr="ET Preparatory Phase Project">
            <a:extLst>
              <a:ext uri="{FF2B5EF4-FFF2-40B4-BE49-F238E27FC236}">
                <a16:creationId xmlns:a16="http://schemas.microsoft.com/office/drawing/2014/main" id="{7693A23B-4E45-FA63-E209-B4024C2982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5">
            <a:extLst>
              <a:ext uri="{FF2B5EF4-FFF2-40B4-BE49-F238E27FC236}">
                <a16:creationId xmlns:a16="http://schemas.microsoft.com/office/drawing/2014/main" id="{AE82A616-7AE6-795F-AEC9-0CFD43AD26F1}"/>
              </a:ext>
            </a:extLst>
          </p:cNvPr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8" name="Google Shape;1448;p5">
            <a:extLst>
              <a:ext uri="{FF2B5EF4-FFF2-40B4-BE49-F238E27FC236}">
                <a16:creationId xmlns:a16="http://schemas.microsoft.com/office/drawing/2014/main" id="{4D12CBDE-9410-1940-4E2E-041143EFBF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5">
            <a:extLst>
              <a:ext uri="{FF2B5EF4-FFF2-40B4-BE49-F238E27FC236}">
                <a16:creationId xmlns:a16="http://schemas.microsoft.com/office/drawing/2014/main" id="{1AB37045-B0FC-F73E-BF7D-2DAEEFD18A2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48846" y="2471567"/>
            <a:ext cx="844358" cy="22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5">
            <a:extLst>
              <a:ext uri="{FF2B5EF4-FFF2-40B4-BE49-F238E27FC236}">
                <a16:creationId xmlns:a16="http://schemas.microsoft.com/office/drawing/2014/main" id="{74B4B697-611B-236A-2B7C-1B64D6AF68F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4358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30;p5">
            <a:extLst>
              <a:ext uri="{FF2B5EF4-FFF2-40B4-BE49-F238E27FC236}">
                <a16:creationId xmlns:a16="http://schemas.microsoft.com/office/drawing/2014/main" id="{B48A29ED-8A58-DC19-F919-0A6AF20BF0AB}"/>
              </a:ext>
            </a:extLst>
          </p:cNvPr>
          <p:cNvSpPr txBox="1"/>
          <p:nvPr/>
        </p:nvSpPr>
        <p:spPr>
          <a:xfrm>
            <a:off x="847553" y="541633"/>
            <a:ext cx="696897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Carbon Assessment (D9.3) – ARUP presentation following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FE44C-4801-B8E4-1DD9-B6DB43D8A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1714351"/>
            <a:ext cx="7086864" cy="3986361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08606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27FA29-5709-0AA4-2E64-D5893FAB2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46" y="1021416"/>
            <a:ext cx="11472815" cy="5336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02D9DC-17BA-DA45-E45E-7D85A39F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46" y="203116"/>
            <a:ext cx="4209559" cy="78951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</a:rPr>
              <a:t>Timeline – in progress </a:t>
            </a:r>
          </a:p>
        </p:txBody>
      </p:sp>
      <p:pic>
        <p:nvPicPr>
          <p:cNvPr id="4" name="Google Shape;1165;p27">
            <a:extLst>
              <a:ext uri="{FF2B5EF4-FFF2-40B4-BE49-F238E27FC236}">
                <a16:creationId xmlns:a16="http://schemas.microsoft.com/office/drawing/2014/main" id="{DED15A6B-D1A0-12E9-9416-5CF3412F3B7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2768" t="7877" r="13469" b="8138"/>
          <a:stretch/>
        </p:blipFill>
        <p:spPr>
          <a:xfrm>
            <a:off x="10203708" y="91807"/>
            <a:ext cx="822077" cy="51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66;p27">
            <a:extLst>
              <a:ext uri="{FF2B5EF4-FFF2-40B4-BE49-F238E27FC236}">
                <a16:creationId xmlns:a16="http://schemas.microsoft.com/office/drawing/2014/main" id="{D438F958-3D14-A830-9FCB-3D0092A47D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2094" y="727134"/>
            <a:ext cx="1061188" cy="132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AD969E64-4937-8D4E-D782-B7C79DFD50B4}"/>
              </a:ext>
            </a:extLst>
          </p:cNvPr>
          <p:cNvGrpSpPr>
            <a:grpSpLocks noChangeAspect="1"/>
          </p:cNvGrpSpPr>
          <p:nvPr/>
        </p:nvGrpSpPr>
        <p:grpSpPr>
          <a:xfrm>
            <a:off x="11206456" y="61150"/>
            <a:ext cx="940680" cy="960266"/>
            <a:chOff x="11113895" y="134645"/>
            <a:chExt cx="940680" cy="960266"/>
          </a:xfrm>
        </p:grpSpPr>
        <p:pic>
          <p:nvPicPr>
            <p:cNvPr id="7" name="Google Shape;1163;p27" descr="ET Preparatory Phase Project">
              <a:extLst>
                <a:ext uri="{FF2B5EF4-FFF2-40B4-BE49-F238E27FC236}">
                  <a16:creationId xmlns:a16="http://schemas.microsoft.com/office/drawing/2014/main" id="{71849817-DFC1-B0C5-8849-05FF59965975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13895" y="134645"/>
              <a:ext cx="939114" cy="960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164;p27">
              <a:extLst>
                <a:ext uri="{FF2B5EF4-FFF2-40B4-BE49-F238E27FC236}">
                  <a16:creationId xmlns:a16="http://schemas.microsoft.com/office/drawing/2014/main" id="{3D2EF7D0-561F-FD1D-1F90-DC5211A11C0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248849" y="649359"/>
              <a:ext cx="805726" cy="217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IN" sz="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WP 9 OF THE </a:t>
              </a:r>
              <a:endParaRPr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22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3" name="Google Shape;1293;p28" descr="ET Preparatory Phase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294" name="Google Shape;1294;p28"/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28"/>
          <p:cNvSpPr txBox="1"/>
          <p:nvPr/>
        </p:nvSpPr>
        <p:spPr>
          <a:xfrm>
            <a:off x="138991" y="290744"/>
            <a:ext cx="52848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Strategy and Stakeholders </a:t>
            </a:r>
            <a:endParaRPr sz="28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96" name="Google Shape;1296;p28"/>
          <p:cNvSpPr txBox="1"/>
          <p:nvPr/>
        </p:nvSpPr>
        <p:spPr>
          <a:xfrm>
            <a:off x="376886" y="4510750"/>
            <a:ext cx="44052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Data Collection and Updates: Templates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7" name="Google Shape;1297;p28"/>
          <p:cNvGrpSpPr/>
          <p:nvPr/>
        </p:nvGrpSpPr>
        <p:grpSpPr>
          <a:xfrm>
            <a:off x="3052081" y="3216631"/>
            <a:ext cx="5392625" cy="3058569"/>
            <a:chOff x="682284" y="1786"/>
            <a:chExt cx="4764020" cy="3569838"/>
          </a:xfrm>
        </p:grpSpPr>
        <p:sp>
          <p:nvSpPr>
            <p:cNvPr id="1298" name="Google Shape;1298;p28"/>
            <p:cNvSpPr/>
            <p:nvPr/>
          </p:nvSpPr>
          <p:spPr>
            <a:xfrm rot="5400000">
              <a:off x="2697200" y="87803"/>
              <a:ext cx="1323338" cy="1151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8"/>
            <p:cNvSpPr txBox="1"/>
            <p:nvPr/>
          </p:nvSpPr>
          <p:spPr>
            <a:xfrm>
              <a:off x="2962629" y="208006"/>
              <a:ext cx="792480" cy="910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IN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Interviews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8"/>
            <p:cNvSpPr/>
            <p:nvPr/>
          </p:nvSpPr>
          <p:spPr>
            <a:xfrm>
              <a:off x="3969458" y="266454"/>
              <a:ext cx="1476846" cy="794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8"/>
            <p:cNvSpPr/>
            <p:nvPr/>
          </p:nvSpPr>
          <p:spPr>
            <a:xfrm rot="5400000">
              <a:off x="1453790" y="87803"/>
              <a:ext cx="1323338" cy="1151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8"/>
            <p:cNvSpPr txBox="1"/>
            <p:nvPr/>
          </p:nvSpPr>
          <p:spPr>
            <a:xfrm>
              <a:off x="1719219" y="208006"/>
              <a:ext cx="792480" cy="910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IN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Dashboards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8"/>
            <p:cNvSpPr/>
            <p:nvPr/>
          </p:nvSpPr>
          <p:spPr>
            <a:xfrm rot="5400000">
              <a:off x="2073113" y="1211053"/>
              <a:ext cx="1323338" cy="1151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8"/>
            <p:cNvSpPr txBox="1"/>
            <p:nvPr/>
          </p:nvSpPr>
          <p:spPr>
            <a:xfrm>
              <a:off x="2338542" y="1331256"/>
              <a:ext cx="792480" cy="910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IN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Online/ Offline Meetings</a:t>
              </a:r>
              <a:endParaRPr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8"/>
            <p:cNvSpPr/>
            <p:nvPr/>
          </p:nvSpPr>
          <p:spPr>
            <a:xfrm>
              <a:off x="682284" y="1389704"/>
              <a:ext cx="1429206" cy="794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8"/>
            <p:cNvSpPr/>
            <p:nvPr/>
          </p:nvSpPr>
          <p:spPr>
            <a:xfrm rot="5400000">
              <a:off x="3316522" y="1211053"/>
              <a:ext cx="1323338" cy="1151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8"/>
            <p:cNvSpPr txBox="1"/>
            <p:nvPr/>
          </p:nvSpPr>
          <p:spPr>
            <a:xfrm>
              <a:off x="3581951" y="1331256"/>
              <a:ext cx="792480" cy="910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IN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Google Docs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8"/>
            <p:cNvSpPr/>
            <p:nvPr/>
          </p:nvSpPr>
          <p:spPr>
            <a:xfrm rot="5400000">
              <a:off x="2697200" y="2334303"/>
              <a:ext cx="1323338" cy="1151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8"/>
            <p:cNvSpPr txBox="1"/>
            <p:nvPr/>
          </p:nvSpPr>
          <p:spPr>
            <a:xfrm>
              <a:off x="2962629" y="2454506"/>
              <a:ext cx="792480" cy="910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IN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MS Office Docs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8"/>
            <p:cNvSpPr/>
            <p:nvPr/>
          </p:nvSpPr>
          <p:spPr>
            <a:xfrm>
              <a:off x="3969458" y="2512954"/>
              <a:ext cx="1476846" cy="7940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8"/>
            <p:cNvSpPr/>
            <p:nvPr/>
          </p:nvSpPr>
          <p:spPr>
            <a:xfrm rot="5400000">
              <a:off x="1453790" y="2334303"/>
              <a:ext cx="1323338" cy="115130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8"/>
            <p:cNvSpPr txBox="1"/>
            <p:nvPr/>
          </p:nvSpPr>
          <p:spPr>
            <a:xfrm>
              <a:off x="1719219" y="2454506"/>
              <a:ext cx="792480" cy="910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IN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Database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13" name="Google Shape;1313;p28"/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358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28"/>
          <p:cNvSpPr txBox="1"/>
          <p:nvPr/>
        </p:nvSpPr>
        <p:spPr>
          <a:xfrm>
            <a:off x="8904590" y="3812344"/>
            <a:ext cx="2278800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28"/>
          <p:cNvSpPr/>
          <p:nvPr/>
        </p:nvSpPr>
        <p:spPr>
          <a:xfrm>
            <a:off x="8953560" y="3334233"/>
            <a:ext cx="540000" cy="540000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25400" cap="flat" cmpd="sng">
            <a:solidFill>
              <a:srgbClr val="3A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8"/>
          <p:cNvSpPr/>
          <p:nvPr/>
        </p:nvSpPr>
        <p:spPr>
          <a:xfrm>
            <a:off x="9010760" y="3895956"/>
            <a:ext cx="540000" cy="540000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25400" cap="flat" cmpd="sng">
            <a:solidFill>
              <a:srgbClr val="3A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8"/>
          <p:cNvSpPr/>
          <p:nvPr/>
        </p:nvSpPr>
        <p:spPr>
          <a:xfrm>
            <a:off x="9010760" y="4439190"/>
            <a:ext cx="540000" cy="540000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 w="25400" cap="flat" cmpd="sng">
            <a:solidFill>
              <a:srgbClr val="3A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8"/>
          <p:cNvSpPr/>
          <p:nvPr/>
        </p:nvSpPr>
        <p:spPr>
          <a:xfrm>
            <a:off x="9056521" y="4981549"/>
            <a:ext cx="540000" cy="540000"/>
          </a:xfrm>
          <a:prstGeom prst="ellipse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 w="25400" cap="flat" cmpd="sng">
            <a:solidFill>
              <a:srgbClr val="3A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8"/>
          <p:cNvSpPr txBox="1"/>
          <p:nvPr/>
        </p:nvSpPr>
        <p:spPr>
          <a:xfrm>
            <a:off x="9864185" y="3335886"/>
            <a:ext cx="2376600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dashboards being shared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files being shared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Computation and analysis underway</a:t>
            </a:r>
          </a:p>
          <a:p>
            <a:r>
              <a:rPr lang="en-I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Reporting TBD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2BBCE20F-37ED-AC38-8F69-A4D8DD38A4ED}"/>
              </a:ext>
            </a:extLst>
          </p:cNvPr>
          <p:cNvGrpSpPr/>
          <p:nvPr/>
        </p:nvGrpSpPr>
        <p:grpSpPr>
          <a:xfrm>
            <a:off x="835379" y="1107636"/>
            <a:ext cx="8932688" cy="1771777"/>
            <a:chOff x="2363252" y="971407"/>
            <a:chExt cx="8122443" cy="1525353"/>
          </a:xfrm>
        </p:grpSpPr>
        <p:grpSp>
          <p:nvGrpSpPr>
            <p:cNvPr id="1316" name="Google Shape;1316;p28"/>
            <p:cNvGrpSpPr/>
            <p:nvPr/>
          </p:nvGrpSpPr>
          <p:grpSpPr>
            <a:xfrm>
              <a:off x="2363252" y="971407"/>
              <a:ext cx="8122443" cy="1525353"/>
              <a:chOff x="2778" y="621344"/>
              <a:chExt cx="8122443" cy="1525353"/>
            </a:xfrm>
          </p:grpSpPr>
          <p:sp>
            <p:nvSpPr>
              <p:cNvPr id="1317" name="Google Shape;1317;p28"/>
              <p:cNvSpPr/>
              <p:nvPr/>
            </p:nvSpPr>
            <p:spPr>
              <a:xfrm>
                <a:off x="3612753" y="1224582"/>
                <a:ext cx="3309143" cy="18952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60476"/>
                    </a:lnTo>
                    <a:lnTo>
                      <a:pt x="120000" y="60476"/>
                    </a:lnTo>
                    <a:lnTo>
                      <a:pt x="120000" y="120000"/>
                    </a:lnTo>
                  </a:path>
                </a:pathLst>
              </a:custGeom>
              <a:noFill/>
              <a:ln w="25400" cap="flat" cmpd="sng">
                <a:solidFill>
                  <a:srgbClr val="345A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Google Shape;1318;p28"/>
              <p:cNvSpPr/>
              <p:nvPr/>
            </p:nvSpPr>
            <p:spPr>
              <a:xfrm>
                <a:off x="3612753" y="1224582"/>
                <a:ext cx="1654571" cy="18952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60476"/>
                    </a:lnTo>
                    <a:lnTo>
                      <a:pt x="120000" y="60476"/>
                    </a:lnTo>
                    <a:lnTo>
                      <a:pt x="120000" y="120000"/>
                    </a:lnTo>
                  </a:path>
                </a:pathLst>
              </a:custGeom>
              <a:noFill/>
              <a:ln w="25400" cap="flat" cmpd="sng">
                <a:solidFill>
                  <a:srgbClr val="345A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Google Shape;1319;p28"/>
              <p:cNvSpPr/>
              <p:nvPr/>
            </p:nvSpPr>
            <p:spPr>
              <a:xfrm>
                <a:off x="3567033" y="1224582"/>
                <a:ext cx="91440" cy="18952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60000" y="0"/>
                    </a:moveTo>
                    <a:lnTo>
                      <a:pt x="60000" y="120000"/>
                    </a:lnTo>
                  </a:path>
                </a:pathLst>
              </a:custGeom>
              <a:noFill/>
              <a:ln w="25400" cap="flat" cmpd="sng">
                <a:solidFill>
                  <a:srgbClr val="345A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Google Shape;1320;p28"/>
              <p:cNvSpPr/>
              <p:nvPr/>
            </p:nvSpPr>
            <p:spPr>
              <a:xfrm>
                <a:off x="1958181" y="1224582"/>
                <a:ext cx="1654571" cy="18952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60476"/>
                    </a:lnTo>
                    <a:lnTo>
                      <a:pt x="0" y="60476"/>
                    </a:lnTo>
                    <a:lnTo>
                      <a:pt x="0" y="120000"/>
                    </a:lnTo>
                  </a:path>
                </a:pathLst>
              </a:custGeom>
              <a:noFill/>
              <a:ln w="25400" cap="flat" cmpd="sng">
                <a:solidFill>
                  <a:srgbClr val="345A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Google Shape;1321;p28"/>
              <p:cNvSpPr/>
              <p:nvPr/>
            </p:nvSpPr>
            <p:spPr>
              <a:xfrm>
                <a:off x="303609" y="1224582"/>
                <a:ext cx="3309143" cy="18952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0000" y="0"/>
                    </a:moveTo>
                    <a:lnTo>
                      <a:pt x="120000" y="60476"/>
                    </a:lnTo>
                    <a:lnTo>
                      <a:pt x="0" y="60476"/>
                    </a:lnTo>
                    <a:lnTo>
                      <a:pt x="0" y="120000"/>
                    </a:lnTo>
                  </a:path>
                </a:pathLst>
              </a:custGeom>
              <a:noFill/>
              <a:ln w="25400" cap="flat" cmpd="sng">
                <a:solidFill>
                  <a:srgbClr val="345A9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Google Shape;1322;p28"/>
              <p:cNvSpPr/>
              <p:nvPr/>
            </p:nvSpPr>
            <p:spPr>
              <a:xfrm>
                <a:off x="3634109" y="621344"/>
                <a:ext cx="601800" cy="601800"/>
              </a:xfrm>
              <a:prstGeom prst="ellipse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 w="25400" cap="flat" cmpd="sng">
                <a:solidFill>
                  <a:srgbClr val="3A66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8"/>
              <p:cNvSpPr/>
              <p:nvPr/>
            </p:nvSpPr>
            <p:spPr>
              <a:xfrm>
                <a:off x="3913584" y="621415"/>
                <a:ext cx="902493" cy="60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8"/>
              <p:cNvSpPr txBox="1"/>
              <p:nvPr/>
            </p:nvSpPr>
            <p:spPr>
              <a:xfrm>
                <a:off x="4286059" y="622915"/>
                <a:ext cx="902400" cy="60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41900" rIns="41900" bIns="4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IN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WP9 +ARUP</a:t>
                </a:r>
                <a:endParaRPr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8"/>
              <p:cNvSpPr/>
              <p:nvPr/>
            </p:nvSpPr>
            <p:spPr>
              <a:xfrm>
                <a:off x="2778" y="1414105"/>
                <a:ext cx="601662" cy="601662"/>
              </a:xfrm>
              <a:prstGeom prst="ellipse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25400" cap="flat" cmpd="sng">
                <a:solidFill>
                  <a:srgbClr val="3A66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8"/>
              <p:cNvSpPr/>
              <p:nvPr/>
            </p:nvSpPr>
            <p:spPr>
              <a:xfrm>
                <a:off x="604440" y="1412601"/>
                <a:ext cx="902493" cy="60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8"/>
              <p:cNvSpPr txBox="1"/>
              <p:nvPr/>
            </p:nvSpPr>
            <p:spPr>
              <a:xfrm>
                <a:off x="604440" y="1412601"/>
                <a:ext cx="1026984" cy="60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41900" rIns="41900" bIns="4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IN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PBS (ETO Project Office) - Alessandro Variola</a:t>
                </a:r>
                <a:endParaRPr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8"/>
              <p:cNvSpPr/>
              <p:nvPr/>
            </p:nvSpPr>
            <p:spPr>
              <a:xfrm>
                <a:off x="1657349" y="1414105"/>
                <a:ext cx="601662" cy="601662"/>
              </a:xfrm>
              <a:prstGeom prst="ellipse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 w="25400" cap="flat" cmpd="sng">
                <a:solidFill>
                  <a:srgbClr val="3A66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8"/>
              <p:cNvSpPr/>
              <p:nvPr/>
            </p:nvSpPr>
            <p:spPr>
              <a:xfrm>
                <a:off x="2259012" y="1412601"/>
                <a:ext cx="902493" cy="60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8"/>
              <p:cNvSpPr txBox="1"/>
              <p:nvPr/>
            </p:nvSpPr>
            <p:spPr>
              <a:xfrm>
                <a:off x="2259011" y="1412601"/>
                <a:ext cx="1172865" cy="60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41900" rIns="41900" bIns="4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IN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Engineering Dept</a:t>
                </a:r>
                <a:endParaRPr dirty="0"/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385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IN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(ETO –ED - Patrick Werneke</a:t>
                </a:r>
                <a:endParaRPr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8"/>
              <p:cNvSpPr/>
              <p:nvPr/>
            </p:nvSpPr>
            <p:spPr>
              <a:xfrm>
                <a:off x="3623748" y="1445484"/>
                <a:ext cx="601662" cy="601662"/>
              </a:xfrm>
              <a:prstGeom prst="ellipse">
                <a:avLst/>
              </a:pr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 w="25400" cap="flat" cmpd="sng">
                <a:solidFill>
                  <a:srgbClr val="3A66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8"/>
              <p:cNvSpPr/>
              <p:nvPr/>
            </p:nvSpPr>
            <p:spPr>
              <a:xfrm>
                <a:off x="3913584" y="1412601"/>
                <a:ext cx="902493" cy="60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8"/>
              <p:cNvSpPr txBox="1"/>
              <p:nvPr/>
            </p:nvSpPr>
            <p:spPr>
              <a:xfrm>
                <a:off x="4248413" y="1422916"/>
                <a:ext cx="1108249" cy="60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41900" rIns="41900" bIns="41900" anchor="ctr" anchorCtr="0">
                <a:noAutofit/>
              </a:bodyPr>
              <a:lstStyle/>
              <a:p>
                <a:pPr lvl="0">
                  <a:lnSpc>
                    <a:spcPct val="90000"/>
                  </a:lnSpc>
                  <a:buSzPts val="1100"/>
                </a:pPr>
                <a:r>
                  <a:rPr lang="en-IN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LVK community  - Alessio Rocchi</a:t>
                </a:r>
                <a:endParaRPr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28"/>
              <p:cNvSpPr/>
              <p:nvPr/>
            </p:nvSpPr>
            <p:spPr>
              <a:xfrm>
                <a:off x="5568156" y="1412601"/>
                <a:ext cx="902493" cy="60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28"/>
              <p:cNvSpPr txBox="1"/>
              <p:nvPr/>
            </p:nvSpPr>
            <p:spPr>
              <a:xfrm>
                <a:off x="5370203" y="1545035"/>
                <a:ext cx="902493" cy="60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41900" rIns="41900" bIns="4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IN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Local Teams</a:t>
                </a:r>
                <a:endParaRPr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28"/>
              <p:cNvSpPr/>
              <p:nvPr/>
            </p:nvSpPr>
            <p:spPr>
              <a:xfrm>
                <a:off x="6621065" y="1414105"/>
                <a:ext cx="601662" cy="485540"/>
              </a:xfrm>
              <a:prstGeom prst="ellipse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 w="25400" cap="flat" cmpd="sng">
                <a:solidFill>
                  <a:srgbClr val="3A66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28"/>
              <p:cNvSpPr/>
              <p:nvPr/>
            </p:nvSpPr>
            <p:spPr>
              <a:xfrm>
                <a:off x="7222728" y="1412601"/>
                <a:ext cx="902493" cy="60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28"/>
              <p:cNvSpPr txBox="1"/>
              <p:nvPr/>
            </p:nvSpPr>
            <p:spPr>
              <a:xfrm>
                <a:off x="7222728" y="1412601"/>
                <a:ext cx="902493" cy="601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41900" rIns="41900" bIns="4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IN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Other WP Teams</a:t>
                </a:r>
                <a:endParaRPr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5" name="Google Shape;1345;p28"/>
            <p:cNvSpPr/>
            <p:nvPr/>
          </p:nvSpPr>
          <p:spPr>
            <a:xfrm>
              <a:off x="5342620" y="971468"/>
              <a:ext cx="601800" cy="601800"/>
            </a:xfrm>
            <a:prstGeom prst="ellipse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25400" cap="flat" cmpd="sng">
              <a:solidFill>
                <a:srgbClr val="3A66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6" name="Google Shape;1346;p28"/>
          <p:cNvSpPr/>
          <p:nvPr/>
        </p:nvSpPr>
        <p:spPr>
          <a:xfrm>
            <a:off x="7041089" y="1786335"/>
            <a:ext cx="601800" cy="601800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25400" cap="flat" cmpd="sng">
            <a:solidFill>
              <a:srgbClr val="3A66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901585-3B57-944D-9662-0C45F675F6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54" y="6113311"/>
            <a:ext cx="4399864" cy="7521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8395BC-AFDC-DC08-CE4D-E4D62638C9F1}"/>
              </a:ext>
            </a:extLst>
          </p:cNvPr>
          <p:cNvSpPr txBox="1"/>
          <p:nvPr/>
        </p:nvSpPr>
        <p:spPr>
          <a:xfrm>
            <a:off x="6323900" y="6489073"/>
            <a:ext cx="6051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ET–PP INFRA-DEV ANNUAL MEETING - 22–24 lug 2025 - Barcelona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3705e080ab5_0_5"/>
          <p:cNvSpPr txBox="1">
            <a:spLocks noGrp="1"/>
          </p:cNvSpPr>
          <p:nvPr>
            <p:ph type="ctrTitle"/>
          </p:nvPr>
        </p:nvSpPr>
        <p:spPr>
          <a:xfrm>
            <a:off x="279703" y="-37164"/>
            <a:ext cx="4689148" cy="764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IN" sz="2800" b="1" dirty="0">
                <a:solidFill>
                  <a:schemeClr val="tx1"/>
                </a:solidFill>
              </a:rPr>
              <a:t>Session organization</a:t>
            </a:r>
          </a:p>
        </p:txBody>
      </p:sp>
      <p:sp>
        <p:nvSpPr>
          <p:cNvPr id="1149" name="Google Shape;1149;g3705e080ab5_0_5"/>
          <p:cNvSpPr txBox="1">
            <a:spLocks noGrp="1"/>
          </p:cNvSpPr>
          <p:nvPr>
            <p:ph type="subTitle" idx="1"/>
          </p:nvPr>
        </p:nvSpPr>
        <p:spPr>
          <a:xfrm>
            <a:off x="517886" y="1697172"/>
            <a:ext cx="10507899" cy="415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342900" algn="just">
              <a:lnSpc>
                <a:spcPct val="100000"/>
              </a:lnSpc>
              <a:spcBef>
                <a:spcPts val="2000"/>
              </a:spcBef>
              <a:buSzPts val="1800"/>
              <a:buChar char="●"/>
            </a:pPr>
            <a:r>
              <a:rPr lang="en-US" sz="2000" dirty="0"/>
              <a:t>12:00- 12:15 – WP9 activity summary and planning - Chair:  Maria Marsella, Francesca Spagnuolo</a:t>
            </a:r>
          </a:p>
          <a:p>
            <a:pPr indent="-342900" algn="just">
              <a:lnSpc>
                <a:spcPct val="100000"/>
              </a:lnSpc>
              <a:spcBef>
                <a:spcPts val="2000"/>
              </a:spcBef>
              <a:buSzPts val="1800"/>
              <a:buChar char="●"/>
            </a:pPr>
            <a:r>
              <a:rPr lang="en-US" sz="2000" dirty="0"/>
              <a:t>12:15 - 12:30 - Management of excavated materials for the ET -  Robert Galler</a:t>
            </a:r>
          </a:p>
          <a:p>
            <a:pPr indent="-342900" algn="just">
              <a:lnSpc>
                <a:spcPct val="100000"/>
              </a:lnSpc>
              <a:spcBef>
                <a:spcPts val="2000"/>
              </a:spcBef>
              <a:buSzPts val="1800"/>
              <a:buChar char="●"/>
            </a:pPr>
            <a:r>
              <a:rPr lang="en-US" sz="2000" dirty="0"/>
              <a:t>12:20 -12:40 - Focus on D9.2 (Chair - Maria Marsella, ARUP) </a:t>
            </a:r>
          </a:p>
          <a:p>
            <a:pPr indent="-342900" algn="just">
              <a:lnSpc>
                <a:spcPct val="100000"/>
              </a:lnSpc>
              <a:spcBef>
                <a:spcPts val="2000"/>
              </a:spcBef>
              <a:buSzPts val="1800"/>
              <a:buChar char="●"/>
            </a:pPr>
            <a:r>
              <a:rPr lang="en-US" sz="2000" dirty="0"/>
              <a:t>13:00-13:30 - Focus on D9.3 (Chair - Disha Sawant, ARUP) </a:t>
            </a:r>
          </a:p>
          <a:p>
            <a:pPr indent="-342900" algn="just">
              <a:lnSpc>
                <a:spcPct val="100000"/>
              </a:lnSpc>
              <a:spcBef>
                <a:spcPts val="2000"/>
              </a:spcBef>
              <a:buSzPts val="1800"/>
              <a:buChar char="●"/>
            </a:pPr>
            <a:endParaRPr lang="en-IN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A80F82-8341-532B-4159-AD7A27CE674F}"/>
              </a:ext>
            </a:extLst>
          </p:cNvPr>
          <p:cNvSpPr txBox="1"/>
          <p:nvPr/>
        </p:nvSpPr>
        <p:spPr>
          <a:xfrm>
            <a:off x="6140093" y="6531755"/>
            <a:ext cx="6051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ET–PP INFRA-DEV ANNUAL MEETING - 22–24 lug 2025 - Barcelona</a:t>
            </a:r>
          </a:p>
        </p:txBody>
      </p:sp>
      <p:sp>
        <p:nvSpPr>
          <p:cNvPr id="5" name="Google Shape;1164;p27">
            <a:extLst>
              <a:ext uri="{FF2B5EF4-FFF2-40B4-BE49-F238E27FC236}">
                <a16:creationId xmlns:a16="http://schemas.microsoft.com/office/drawing/2014/main" id="{8C6CEA31-2FB5-EEE1-46A6-90CFD6F400D2}"/>
              </a:ext>
            </a:extLst>
          </p:cNvPr>
          <p:cNvSpPr txBox="1"/>
          <p:nvPr/>
        </p:nvSpPr>
        <p:spPr>
          <a:xfrm>
            <a:off x="11248846" y="649355"/>
            <a:ext cx="855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 THE 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165;p27">
            <a:extLst>
              <a:ext uri="{FF2B5EF4-FFF2-40B4-BE49-F238E27FC236}">
                <a16:creationId xmlns:a16="http://schemas.microsoft.com/office/drawing/2014/main" id="{FEA90E5C-B3E7-DEB7-51F2-6F366906711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2768" t="7877" r="13469" b="8138"/>
          <a:stretch/>
        </p:blipFill>
        <p:spPr>
          <a:xfrm>
            <a:off x="10203708" y="91807"/>
            <a:ext cx="822077" cy="51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66;p27">
            <a:extLst>
              <a:ext uri="{FF2B5EF4-FFF2-40B4-BE49-F238E27FC236}">
                <a16:creationId xmlns:a16="http://schemas.microsoft.com/office/drawing/2014/main" id="{B58A2214-3885-1533-D4B0-DEAEE0D403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094" y="727134"/>
            <a:ext cx="1061188" cy="13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048BFC6-688F-191D-91FA-78D2467391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2" y="6098708"/>
            <a:ext cx="4470802" cy="764297"/>
          </a:xfrm>
          <a:prstGeom prst="rect">
            <a:avLst/>
          </a:prstGeom>
          <a:solidFill>
            <a:schemeClr val="lt1"/>
          </a:solidFill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8F9F61AE-B523-0F37-00D5-A6A7082D456C}"/>
              </a:ext>
            </a:extLst>
          </p:cNvPr>
          <p:cNvGrpSpPr>
            <a:grpSpLocks noChangeAspect="1"/>
          </p:cNvGrpSpPr>
          <p:nvPr/>
        </p:nvGrpSpPr>
        <p:grpSpPr>
          <a:xfrm>
            <a:off x="11206456" y="61150"/>
            <a:ext cx="940680" cy="960266"/>
            <a:chOff x="11113895" y="134645"/>
            <a:chExt cx="940680" cy="960266"/>
          </a:xfrm>
        </p:grpSpPr>
        <p:pic>
          <p:nvPicPr>
            <p:cNvPr id="10" name="Google Shape;1163;p27" descr="ET Preparatory Phase Project">
              <a:extLst>
                <a:ext uri="{FF2B5EF4-FFF2-40B4-BE49-F238E27FC236}">
                  <a16:creationId xmlns:a16="http://schemas.microsoft.com/office/drawing/2014/main" id="{40A3D2DE-8616-B7C0-8C57-85CC9AB9044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13895" y="134645"/>
              <a:ext cx="939114" cy="960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1164;p27">
              <a:extLst>
                <a:ext uri="{FF2B5EF4-FFF2-40B4-BE49-F238E27FC236}">
                  <a16:creationId xmlns:a16="http://schemas.microsoft.com/office/drawing/2014/main" id="{132A0296-1B03-BC81-24E0-8E09B2CD0F3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248849" y="649359"/>
              <a:ext cx="805726" cy="217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IN" sz="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WP 9 OF THE </a:t>
              </a:r>
              <a:endParaRPr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7">
          <a:extLst>
            <a:ext uri="{FF2B5EF4-FFF2-40B4-BE49-F238E27FC236}">
              <a16:creationId xmlns:a16="http://schemas.microsoft.com/office/drawing/2014/main" id="{A81CE064-DCF2-746F-2BEC-93F24A1C9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3705e080ab5_0_5">
            <a:extLst>
              <a:ext uri="{FF2B5EF4-FFF2-40B4-BE49-F238E27FC236}">
                <a16:creationId xmlns:a16="http://schemas.microsoft.com/office/drawing/2014/main" id="{E15141E1-F19E-9FC2-5278-FDBB396CBEA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7712" y="91806"/>
            <a:ext cx="2703589" cy="69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IN" sz="2800" b="1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5" name="Google Shape;1155;g3705e080ab5_0_0">
            <a:extLst>
              <a:ext uri="{FF2B5EF4-FFF2-40B4-BE49-F238E27FC236}">
                <a16:creationId xmlns:a16="http://schemas.microsoft.com/office/drawing/2014/main" id="{0F3E6B1B-20FD-BBB4-F2E1-4CE38F9F82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6696" y="1275506"/>
            <a:ext cx="11507577" cy="472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42900" algn="just">
              <a:lnSpc>
                <a:spcPct val="100000"/>
              </a:lnSpc>
              <a:spcBef>
                <a:spcPts val="2000"/>
              </a:spcBef>
              <a:buSzPts val="1800"/>
              <a:buFont typeface="Arial"/>
              <a:buChar char="●"/>
            </a:pPr>
            <a:r>
              <a:rPr lang="en-US" sz="2000" dirty="0"/>
              <a:t>Description of the team/expertise - Activity started with EGO and INFN working with ARUP</a:t>
            </a:r>
          </a:p>
          <a:p>
            <a:pPr lvl="0" indent="-342900" algn="just">
              <a:lnSpc>
                <a:spcPct val="100000"/>
              </a:lnSpc>
              <a:spcBef>
                <a:spcPts val="2000"/>
              </a:spcBef>
              <a:buSzPts val="1800"/>
              <a:buFont typeface="Arial"/>
              <a:buChar char="●"/>
            </a:pPr>
            <a:r>
              <a:rPr lang="en-US" sz="2000" dirty="0"/>
              <a:t>M17- Preliminary Sustainability Plan (PSP) revision – Key aspects to aligning goals with sustainable development principles, improving resource efficiency, and fostering stakeholder collaboration for long-term impact. </a:t>
            </a:r>
          </a:p>
          <a:p>
            <a:pPr lvl="0" indent="-342900" algn="just">
              <a:lnSpc>
                <a:spcPct val="100000"/>
              </a:lnSpc>
              <a:spcBef>
                <a:spcPts val="2000"/>
              </a:spcBef>
              <a:buSzPts val="1800"/>
              <a:buFont typeface="Arial"/>
              <a:buChar char="●"/>
            </a:pPr>
            <a:r>
              <a:rPr lang="en-US" sz="2000" dirty="0"/>
              <a:t>Description and schedule for next deliverable  D9.2, D9.3 and D9.1</a:t>
            </a:r>
          </a:p>
          <a:p>
            <a:pPr indent="-342900" algn="just">
              <a:lnSpc>
                <a:spcPct val="100000"/>
              </a:lnSpc>
              <a:spcBef>
                <a:spcPts val="2000"/>
              </a:spcBef>
              <a:buSzPts val="1800"/>
              <a:buFont typeface="Arial"/>
              <a:buChar char="●"/>
            </a:pPr>
            <a:r>
              <a:rPr lang="en-US" sz="2000" dirty="0"/>
              <a:t>Stakeholder Involvements – proposed approach</a:t>
            </a:r>
          </a:p>
          <a:p>
            <a:pPr indent="-342900" algn="just">
              <a:lnSpc>
                <a:spcPct val="100000"/>
              </a:lnSpc>
              <a:spcBef>
                <a:spcPts val="2000"/>
              </a:spcBef>
              <a:buSzPts val="1800"/>
              <a:buFont typeface="Arial"/>
              <a:buChar char="●"/>
            </a:pPr>
            <a:r>
              <a:rPr lang="en-US" sz="2000" dirty="0"/>
              <a:t>Task 2. 3 Excavation material strategy – understand if a site-dependent quantitative assessment is feasible or include a general strategy in D9.2  (Robert Galler) </a:t>
            </a:r>
          </a:p>
          <a:p>
            <a:pPr indent="-342900" algn="just">
              <a:lnSpc>
                <a:spcPct val="100000"/>
              </a:lnSpc>
              <a:spcBef>
                <a:spcPts val="2000"/>
              </a:spcBef>
              <a:buSzPts val="1800"/>
              <a:buFont typeface="Arial"/>
              <a:buChar char="●"/>
            </a:pPr>
            <a:r>
              <a:rPr lang="en-US" sz="2000" dirty="0"/>
              <a:t>Meeting in CERN 4-5 sept  and Workshop in February  2026 in Roma</a:t>
            </a:r>
          </a:p>
          <a:p>
            <a:pPr indent="-335280" algn="just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●"/>
            </a:pPr>
            <a:endParaRPr lang="en-US" sz="2000" dirty="0"/>
          </a:p>
          <a:p>
            <a:pPr lvl="0" indent="-335280" algn="just">
              <a:lnSpc>
                <a:spcPct val="100000"/>
              </a:lnSpc>
              <a:spcBef>
                <a:spcPts val="2000"/>
              </a:spcBef>
              <a:buSzPct val="100000"/>
              <a:buChar char="●"/>
            </a:pPr>
            <a:endParaRPr lang="en-US" sz="20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7E7B7C-FD8C-3EF4-B11E-638AD185ABD1}"/>
              </a:ext>
            </a:extLst>
          </p:cNvPr>
          <p:cNvSpPr txBox="1"/>
          <p:nvPr/>
        </p:nvSpPr>
        <p:spPr>
          <a:xfrm>
            <a:off x="6323900" y="6489073"/>
            <a:ext cx="6051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ET–PP INFRA-DEV ANNUAL MEETING - 22–24 lug 2025 - Barcelona</a:t>
            </a:r>
          </a:p>
        </p:txBody>
      </p:sp>
      <p:pic>
        <p:nvPicPr>
          <p:cNvPr id="9" name="Google Shape;1165;p27">
            <a:extLst>
              <a:ext uri="{FF2B5EF4-FFF2-40B4-BE49-F238E27FC236}">
                <a16:creationId xmlns:a16="http://schemas.microsoft.com/office/drawing/2014/main" id="{50A1A839-E86D-7689-566A-C102039C5A0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2768" t="7877" r="13469" b="8138"/>
          <a:stretch/>
        </p:blipFill>
        <p:spPr>
          <a:xfrm>
            <a:off x="10203708" y="91807"/>
            <a:ext cx="822077" cy="51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66;p27">
            <a:extLst>
              <a:ext uri="{FF2B5EF4-FFF2-40B4-BE49-F238E27FC236}">
                <a16:creationId xmlns:a16="http://schemas.microsoft.com/office/drawing/2014/main" id="{97DBEBE5-A4C2-1AB0-77F5-3080DE9D14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2094" y="727134"/>
            <a:ext cx="1061188" cy="13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77EAFC7-C9E5-E0B3-90EE-8E70B0F7B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65134"/>
            <a:ext cx="4399864" cy="752170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909B3BA0-E198-2306-C84E-315DF6BCFB70}"/>
              </a:ext>
            </a:extLst>
          </p:cNvPr>
          <p:cNvGrpSpPr>
            <a:grpSpLocks noChangeAspect="1"/>
          </p:cNvGrpSpPr>
          <p:nvPr/>
        </p:nvGrpSpPr>
        <p:grpSpPr>
          <a:xfrm>
            <a:off x="11206456" y="61150"/>
            <a:ext cx="940680" cy="960266"/>
            <a:chOff x="11113895" y="134645"/>
            <a:chExt cx="940680" cy="960266"/>
          </a:xfrm>
        </p:grpSpPr>
        <p:pic>
          <p:nvPicPr>
            <p:cNvPr id="13" name="Google Shape;1163;p27" descr="ET Preparatory Phase Project">
              <a:extLst>
                <a:ext uri="{FF2B5EF4-FFF2-40B4-BE49-F238E27FC236}">
                  <a16:creationId xmlns:a16="http://schemas.microsoft.com/office/drawing/2014/main" id="{E3340EC0-4B3E-82C8-397C-5B8E1F2DF62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13895" y="134645"/>
              <a:ext cx="939114" cy="960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164;p27">
              <a:extLst>
                <a:ext uri="{FF2B5EF4-FFF2-40B4-BE49-F238E27FC236}">
                  <a16:creationId xmlns:a16="http://schemas.microsoft.com/office/drawing/2014/main" id="{EB6FF7CA-95CA-36DC-B3FA-1BD60CD98C2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248849" y="649359"/>
              <a:ext cx="805726" cy="217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IN" sz="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WP 9 OF THE </a:t>
              </a:r>
              <a:endParaRPr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93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Google Shape;1190;p1" descr="ET Preparatory Phase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1"/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2" name="Google Shape;1192;p1"/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358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"/>
          <p:cNvSpPr txBox="1"/>
          <p:nvPr/>
        </p:nvSpPr>
        <p:spPr>
          <a:xfrm>
            <a:off x="227216" y="104295"/>
            <a:ext cx="4706034" cy="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 fontScale="77500" lnSpcReduction="20000"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WP9: Introduction and objectives</a:t>
            </a:r>
            <a:endParaRPr sz="3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"/>
          <p:cNvSpPr txBox="1"/>
          <p:nvPr/>
        </p:nvSpPr>
        <p:spPr>
          <a:xfrm>
            <a:off x="7570649" y="1840348"/>
            <a:ext cx="357234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buClr>
                <a:srgbClr val="000000"/>
              </a:buClr>
              <a:buSzPts val="1800"/>
              <a:buFont typeface="Calibri"/>
              <a:buNone/>
            </a:pPr>
            <a:r>
              <a:rPr lang="en-I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 a strategy for</a:t>
            </a:r>
            <a:r>
              <a:rPr lang="en-I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realization of </a:t>
            </a:r>
            <a:r>
              <a:rPr lang="en-IN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Sustainable RI</a:t>
            </a:r>
            <a:r>
              <a:rPr lang="en-I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including:</a:t>
            </a:r>
            <a:endParaRPr sz="1600" dirty="0"/>
          </a:p>
          <a:p>
            <a:pPr marL="0" marR="0" lvl="0" indent="0" algn="just" rtl="0">
              <a:lnSpc>
                <a:spcPct val="100000"/>
              </a:lnSpc>
              <a:buClr>
                <a:srgbClr val="000000"/>
              </a:buClr>
              <a:buSzPts val="1800"/>
              <a:buFont typeface="Calibri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buClr>
                <a:schemeClr val="dk1"/>
              </a:buClr>
              <a:buSzPts val="1650"/>
              <a:buFont typeface="Arial"/>
              <a:buChar char="•"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Study and minimize the carbon footprint of ET, including computing and travel</a:t>
            </a:r>
            <a:endParaRPr sz="1600" dirty="0"/>
          </a:p>
          <a:p>
            <a:pPr marL="285750" marR="0" lvl="0" indent="-285750" algn="just" rtl="0">
              <a:lnSpc>
                <a:spcPct val="100000"/>
              </a:lnSpc>
              <a:buClr>
                <a:schemeClr val="dk1"/>
              </a:buClr>
              <a:buSzPts val="1650"/>
              <a:buFont typeface="Arial"/>
              <a:buChar char="•"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Evaluate and minimize the landscape and environmental impact</a:t>
            </a:r>
            <a:endParaRPr sz="1600" dirty="0"/>
          </a:p>
          <a:p>
            <a:pPr marL="285750" marR="0" lvl="0" indent="-285750" algn="just" rtl="0">
              <a:lnSpc>
                <a:spcPct val="100000"/>
              </a:lnSpc>
              <a:buClr>
                <a:schemeClr val="dk1"/>
              </a:buClr>
              <a:buSzPts val="1650"/>
              <a:buFont typeface="Arial"/>
              <a:buChar char="•"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Evaluate the contribution of the infrastructure to the UN sustainable goals</a:t>
            </a:r>
            <a:endParaRPr sz="1600" dirty="0"/>
          </a:p>
        </p:txBody>
      </p:sp>
      <p:grpSp>
        <p:nvGrpSpPr>
          <p:cNvPr id="1197" name="Google Shape;1197;p1"/>
          <p:cNvGrpSpPr/>
          <p:nvPr/>
        </p:nvGrpSpPr>
        <p:grpSpPr>
          <a:xfrm>
            <a:off x="211208" y="2009729"/>
            <a:ext cx="3689462" cy="2674926"/>
            <a:chOff x="0" y="90"/>
            <a:chExt cx="3689462" cy="2674926"/>
          </a:xfrm>
        </p:grpSpPr>
        <p:cxnSp>
          <p:nvCxnSpPr>
            <p:cNvPr id="1198" name="Google Shape;1198;p1"/>
            <p:cNvCxnSpPr/>
            <p:nvPr/>
          </p:nvCxnSpPr>
          <p:spPr>
            <a:xfrm>
              <a:off x="0" y="2675016"/>
              <a:ext cx="3689462" cy="0"/>
            </a:xfrm>
            <a:prstGeom prst="straightConnector1">
              <a:avLst/>
            </a:prstGeom>
            <a:noFill/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99" name="Google Shape;1199;p1"/>
            <p:cNvCxnSpPr/>
            <p:nvPr/>
          </p:nvCxnSpPr>
          <p:spPr>
            <a:xfrm>
              <a:off x="0" y="1768993"/>
              <a:ext cx="3689462" cy="0"/>
            </a:xfrm>
            <a:prstGeom prst="straightConnector1">
              <a:avLst/>
            </a:prstGeom>
            <a:noFill/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00" name="Google Shape;1200;p1"/>
            <p:cNvCxnSpPr/>
            <p:nvPr/>
          </p:nvCxnSpPr>
          <p:spPr>
            <a:xfrm>
              <a:off x="0" y="862969"/>
              <a:ext cx="3689462" cy="0"/>
            </a:xfrm>
            <a:prstGeom prst="straightConnector1">
              <a:avLst/>
            </a:prstGeom>
            <a:noFill/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01" name="Google Shape;1201;p1"/>
            <p:cNvSpPr/>
            <p:nvPr/>
          </p:nvSpPr>
          <p:spPr>
            <a:xfrm>
              <a:off x="959260" y="90"/>
              <a:ext cx="2730201" cy="862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"/>
            <p:cNvSpPr txBox="1"/>
            <p:nvPr/>
          </p:nvSpPr>
          <p:spPr>
            <a:xfrm>
              <a:off x="959260" y="90"/>
              <a:ext cx="2730201" cy="862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"/>
            <p:cNvSpPr/>
            <p:nvPr/>
          </p:nvSpPr>
          <p:spPr>
            <a:xfrm>
              <a:off x="0" y="90"/>
              <a:ext cx="959260" cy="862879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599BD5"/>
            </a:solidFill>
            <a:ln w="25400" cap="flat" cmpd="sng">
              <a:solidFill>
                <a:srgbClr val="599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"/>
            <p:cNvSpPr txBox="1"/>
            <p:nvPr/>
          </p:nvSpPr>
          <p:spPr>
            <a:xfrm>
              <a:off x="42130" y="42220"/>
              <a:ext cx="875000" cy="820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IN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EGO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"/>
            <p:cNvSpPr/>
            <p:nvPr/>
          </p:nvSpPr>
          <p:spPr>
            <a:xfrm>
              <a:off x="959260" y="906113"/>
              <a:ext cx="2730201" cy="862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"/>
            <p:cNvSpPr txBox="1"/>
            <p:nvPr/>
          </p:nvSpPr>
          <p:spPr>
            <a:xfrm>
              <a:off x="959260" y="906113"/>
              <a:ext cx="2730201" cy="862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"/>
            <p:cNvSpPr/>
            <p:nvPr/>
          </p:nvSpPr>
          <p:spPr>
            <a:xfrm>
              <a:off x="0" y="906113"/>
              <a:ext cx="959260" cy="862879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4CC38C"/>
            </a:solidFill>
            <a:ln w="25400" cap="flat" cmpd="sng">
              <a:solidFill>
                <a:srgbClr val="4CC3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"/>
            <p:cNvSpPr txBox="1"/>
            <p:nvPr/>
          </p:nvSpPr>
          <p:spPr>
            <a:xfrm>
              <a:off x="42130" y="948243"/>
              <a:ext cx="875000" cy="820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IN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INFN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"/>
            <p:cNvSpPr/>
            <p:nvPr/>
          </p:nvSpPr>
          <p:spPr>
            <a:xfrm>
              <a:off x="959260" y="1812137"/>
              <a:ext cx="2730201" cy="862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"/>
            <p:cNvSpPr/>
            <p:nvPr/>
          </p:nvSpPr>
          <p:spPr>
            <a:xfrm>
              <a:off x="0" y="1812137"/>
              <a:ext cx="959260" cy="862879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6FAB46"/>
            </a:solidFill>
            <a:ln w="25400" cap="flat" cmpd="sng">
              <a:solidFill>
                <a:srgbClr val="6FAB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"/>
            <p:cNvSpPr txBox="1"/>
            <p:nvPr/>
          </p:nvSpPr>
          <p:spPr>
            <a:xfrm>
              <a:off x="42130" y="1854267"/>
              <a:ext cx="875000" cy="820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IN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MUL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2" name="Google Shape;1212;p1"/>
          <p:cNvSpPr txBox="1"/>
          <p:nvPr/>
        </p:nvSpPr>
        <p:spPr>
          <a:xfrm>
            <a:off x="1234884" y="2029601"/>
            <a:ext cx="28148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 beneficiary and Co-Coordinator - Responsible for: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M17, M18, M19, </a:t>
            </a:r>
            <a:r>
              <a:rPr lang="en-IN" sz="1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D9.1, D9,3</a:t>
            </a:r>
            <a:endParaRPr sz="1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1"/>
          <p:cNvSpPr txBox="1"/>
          <p:nvPr/>
        </p:nvSpPr>
        <p:spPr>
          <a:xfrm>
            <a:off x="135591" y="1337528"/>
            <a:ext cx="40639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WP9- Sustainable Development Strategy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4" name="Google Shape;1214;p1"/>
          <p:cNvGrpSpPr/>
          <p:nvPr/>
        </p:nvGrpSpPr>
        <p:grpSpPr>
          <a:xfrm>
            <a:off x="4418745" y="1815271"/>
            <a:ext cx="2997271" cy="1059295"/>
            <a:chOff x="-65648" y="498034"/>
            <a:chExt cx="2997271" cy="1059295"/>
          </a:xfrm>
        </p:grpSpPr>
        <p:sp>
          <p:nvSpPr>
            <p:cNvPr id="1215" name="Google Shape;1215;p1"/>
            <p:cNvSpPr/>
            <p:nvPr/>
          </p:nvSpPr>
          <p:spPr>
            <a:xfrm>
              <a:off x="1643958" y="517586"/>
              <a:ext cx="993900" cy="6963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t="-16997" b="-16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"/>
            <p:cNvSpPr/>
            <p:nvPr/>
          </p:nvSpPr>
          <p:spPr>
            <a:xfrm>
              <a:off x="1645382" y="1244722"/>
              <a:ext cx="1271400" cy="31260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"/>
            <p:cNvSpPr txBox="1"/>
            <p:nvPr/>
          </p:nvSpPr>
          <p:spPr>
            <a:xfrm>
              <a:off x="1630523" y="1244728"/>
              <a:ext cx="13011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Francesca Spagnuolo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"/>
            <p:cNvSpPr/>
            <p:nvPr/>
          </p:nvSpPr>
          <p:spPr>
            <a:xfrm>
              <a:off x="-33723" y="498033"/>
              <a:ext cx="1062900" cy="7278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16997" b="-16998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"/>
            <p:cNvSpPr/>
            <p:nvPr/>
          </p:nvSpPr>
          <p:spPr>
            <a:xfrm>
              <a:off x="-65635" y="1244710"/>
              <a:ext cx="1301100" cy="312600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"/>
            <p:cNvSpPr txBox="1"/>
            <p:nvPr/>
          </p:nvSpPr>
          <p:spPr>
            <a:xfrm>
              <a:off x="-65648" y="1244710"/>
              <a:ext cx="1301100" cy="3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950" tIns="20950" rIns="20950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IN" sz="1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Maria Marsella</a:t>
              </a:r>
              <a:endParaRPr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1" name="Google Shape;1221;p1"/>
          <p:cNvSpPr txBox="1"/>
          <p:nvPr/>
        </p:nvSpPr>
        <p:spPr>
          <a:xfrm>
            <a:off x="4917242" y="1323450"/>
            <a:ext cx="1797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Co-Coordinators 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1"/>
          <p:cNvSpPr txBox="1"/>
          <p:nvPr/>
        </p:nvSpPr>
        <p:spPr>
          <a:xfrm>
            <a:off x="8844298" y="1341461"/>
            <a:ext cx="1186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1"/>
          <p:cNvSpPr txBox="1"/>
          <p:nvPr/>
        </p:nvSpPr>
        <p:spPr>
          <a:xfrm>
            <a:off x="5274430" y="2928966"/>
            <a:ext cx="12715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WP9 Team 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1"/>
          <p:cNvSpPr txBox="1"/>
          <p:nvPr/>
        </p:nvSpPr>
        <p:spPr>
          <a:xfrm>
            <a:off x="211208" y="4898729"/>
            <a:ext cx="36779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CNRS has withdrawn its direct involvement in WP9 after reaching M18 and will now serve as reviewer for  WP9 milestones &amp; deliverables</a:t>
            </a:r>
            <a:endParaRPr sz="1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5" name="Google Shape;1225;p1"/>
          <p:cNvGrpSpPr/>
          <p:nvPr/>
        </p:nvGrpSpPr>
        <p:grpSpPr>
          <a:xfrm>
            <a:off x="4386519" y="3324582"/>
            <a:ext cx="3014656" cy="1572361"/>
            <a:chOff x="149" y="313902"/>
            <a:chExt cx="3014656" cy="1572361"/>
          </a:xfrm>
        </p:grpSpPr>
        <p:sp>
          <p:nvSpPr>
            <p:cNvPr id="1226" name="Google Shape;1226;p1"/>
            <p:cNvSpPr/>
            <p:nvPr/>
          </p:nvSpPr>
          <p:spPr>
            <a:xfrm>
              <a:off x="17886" y="320964"/>
              <a:ext cx="823674" cy="62282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l="-6998" r="-6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"/>
            <p:cNvSpPr/>
            <p:nvPr/>
          </p:nvSpPr>
          <p:spPr>
            <a:xfrm>
              <a:off x="167292" y="839859"/>
              <a:ext cx="759176" cy="18244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"/>
            <p:cNvSpPr txBox="1"/>
            <p:nvPr/>
          </p:nvSpPr>
          <p:spPr>
            <a:xfrm>
              <a:off x="167292" y="839859"/>
              <a:ext cx="759176" cy="18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IN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Robert Galler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"/>
            <p:cNvSpPr/>
            <p:nvPr/>
          </p:nvSpPr>
          <p:spPr>
            <a:xfrm>
              <a:off x="1062494" y="322125"/>
              <a:ext cx="881019" cy="65107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t="-17999" b="-1799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"/>
            <p:cNvSpPr/>
            <p:nvPr/>
          </p:nvSpPr>
          <p:spPr>
            <a:xfrm>
              <a:off x="1202592" y="846921"/>
              <a:ext cx="759176" cy="18244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"/>
            <p:cNvSpPr txBox="1"/>
            <p:nvPr/>
          </p:nvSpPr>
          <p:spPr>
            <a:xfrm>
              <a:off x="1202592" y="846921"/>
              <a:ext cx="759176" cy="18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IN" sz="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Monica </a:t>
              </a:r>
              <a:r>
                <a:rPr lang="en-IN" sz="8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Marzario</a:t>
              </a:r>
              <a:endParaRPr sz="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"/>
            <p:cNvSpPr/>
            <p:nvPr/>
          </p:nvSpPr>
          <p:spPr>
            <a:xfrm>
              <a:off x="2059814" y="313902"/>
              <a:ext cx="881019" cy="65107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t="-17999" b="-1799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"/>
            <p:cNvSpPr/>
            <p:nvPr/>
          </p:nvSpPr>
          <p:spPr>
            <a:xfrm>
              <a:off x="2237892" y="846921"/>
              <a:ext cx="759176" cy="18244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"/>
            <p:cNvSpPr txBox="1"/>
            <p:nvPr/>
          </p:nvSpPr>
          <p:spPr>
            <a:xfrm>
              <a:off x="2237892" y="846921"/>
              <a:ext cx="759176" cy="18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IN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Gabriel Loucky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"/>
            <p:cNvSpPr/>
            <p:nvPr/>
          </p:nvSpPr>
          <p:spPr>
            <a:xfrm>
              <a:off x="149" y="1146912"/>
              <a:ext cx="881019" cy="65107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t="-17999" b="-1799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"/>
            <p:cNvSpPr/>
            <p:nvPr/>
          </p:nvSpPr>
          <p:spPr>
            <a:xfrm>
              <a:off x="178228" y="1679931"/>
              <a:ext cx="759176" cy="18244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"/>
            <p:cNvSpPr txBox="1"/>
            <p:nvPr/>
          </p:nvSpPr>
          <p:spPr>
            <a:xfrm>
              <a:off x="178228" y="1679931"/>
              <a:ext cx="759176" cy="18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IN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Disha Sawant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"/>
            <p:cNvSpPr/>
            <p:nvPr/>
          </p:nvSpPr>
          <p:spPr>
            <a:xfrm>
              <a:off x="1035449" y="1123089"/>
              <a:ext cx="881019" cy="65107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t="-17999" b="-17997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"/>
            <p:cNvSpPr/>
            <p:nvPr/>
          </p:nvSpPr>
          <p:spPr>
            <a:xfrm>
              <a:off x="1213528" y="1608463"/>
              <a:ext cx="759176" cy="27773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"/>
            <p:cNvSpPr txBox="1"/>
            <p:nvPr/>
          </p:nvSpPr>
          <p:spPr>
            <a:xfrm>
              <a:off x="1213528" y="1608463"/>
              <a:ext cx="759300" cy="2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IN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Francesca Scipione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"/>
            <p:cNvSpPr/>
            <p:nvPr/>
          </p:nvSpPr>
          <p:spPr>
            <a:xfrm>
              <a:off x="2070749" y="1146912"/>
              <a:ext cx="894622" cy="65107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l="3722" t="33411" r="3723" b="33411"/>
              </a:stretch>
            </a:blip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"/>
            <p:cNvSpPr/>
            <p:nvPr/>
          </p:nvSpPr>
          <p:spPr>
            <a:xfrm>
              <a:off x="2255629" y="1679931"/>
              <a:ext cx="759176" cy="182442"/>
            </a:xfrm>
            <a:prstGeom prst="rect">
              <a:avLst/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"/>
            <p:cNvSpPr txBox="1"/>
            <p:nvPr/>
          </p:nvSpPr>
          <p:spPr>
            <a:xfrm>
              <a:off x="2255629" y="1679931"/>
              <a:ext cx="759176" cy="1824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IN" sz="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ARUP</a:t>
              </a: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4" name="Google Shape;1244;p1"/>
          <p:cNvSpPr txBox="1"/>
          <p:nvPr/>
        </p:nvSpPr>
        <p:spPr>
          <a:xfrm>
            <a:off x="1253175" y="2915855"/>
            <a:ext cx="239789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Co-coordinator 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Responsible for: </a:t>
            </a:r>
            <a:endParaRPr sz="1600" dirty="0"/>
          </a:p>
          <a:p>
            <a:pPr lvl="0"/>
            <a:r>
              <a:rPr lang="en-I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D9.2, </a:t>
            </a:r>
            <a:r>
              <a:rPr lang="en-IN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D9.1, D9.3</a:t>
            </a:r>
            <a:endParaRPr sz="1600" dirty="0"/>
          </a:p>
        </p:txBody>
      </p:sp>
      <p:sp>
        <p:nvSpPr>
          <p:cNvPr id="1245" name="Google Shape;1245;p1"/>
          <p:cNvSpPr txBox="1"/>
          <p:nvPr/>
        </p:nvSpPr>
        <p:spPr>
          <a:xfrm>
            <a:off x="1288180" y="3808107"/>
            <a:ext cx="266089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Participant (excavated material treatments) - Contributor to D9.2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7937EC-F951-C9DB-8D5B-3FF42A2DE4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68550" y="5227518"/>
            <a:ext cx="4312545" cy="14986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71F3E93-26A9-9307-5405-E23F40DA94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328" y="6053149"/>
            <a:ext cx="4399864" cy="7521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8C2FE4F-C0A2-FD30-3867-6BFC7633D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" y="6077243"/>
            <a:ext cx="4399864" cy="788238"/>
          </a:xfrm>
          <a:prstGeom prst="rect">
            <a:avLst/>
          </a:prstGeom>
        </p:spPr>
      </p:pic>
      <p:sp>
        <p:nvSpPr>
          <p:cNvPr id="1161" name="Google Shape;116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IN"/>
              <a:t> </a:t>
            </a:r>
            <a:endParaRPr/>
          </a:p>
        </p:txBody>
      </p:sp>
      <p:graphicFrame>
        <p:nvGraphicFramePr>
          <p:cNvPr id="1162" name="Google Shape;1162;p27"/>
          <p:cNvGraphicFramePr/>
          <p:nvPr>
            <p:extLst>
              <p:ext uri="{D42A27DB-BD31-4B8C-83A1-F6EECF244321}">
                <p14:modId xmlns:p14="http://schemas.microsoft.com/office/powerpoint/2010/main" val="1747549192"/>
              </p:ext>
            </p:extLst>
          </p:nvPr>
        </p:nvGraphicFramePr>
        <p:xfrm>
          <a:off x="239851" y="880664"/>
          <a:ext cx="11712298" cy="5616907"/>
        </p:xfrm>
        <a:graphic>
          <a:graphicData uri="http://schemas.openxmlformats.org/drawingml/2006/table">
            <a:tbl>
              <a:tblPr firstRow="1" bandRow="1">
                <a:tableStyleId>{D86BEBDD-FE1E-4940-84FA-F443171F1141}</a:tableStyleId>
              </a:tblPr>
              <a:tblGrid>
                <a:gridCol w="329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7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Task/ Deliverable/ </a:t>
                      </a:r>
                      <a:r>
                        <a:rPr lang="en-I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Milestone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Status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Date 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Responsible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M17- Preliminary Sustainability Plan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Revision / in preparation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August 2025</a:t>
                      </a:r>
                      <a:endParaRPr sz="16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EGO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12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D9.1:  </a:t>
                      </a:r>
                      <a:r>
                        <a:rPr lang="fr-FR" sz="16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ET Sustainable Development Implementation Strategy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Define content for D9.1 including the outcomes of D9.2 and D9.3 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Carbon assessment fulfils D9.1 criteria (partially supports implementation but doesn’t fully cover the project's sustainability strategy)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D9.2 and D9.3 will include a short section on implementation, to support alignment with D9.1 if required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February</a:t>
                      </a:r>
                      <a:r>
                        <a:rPr lang="it-IT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 2026 (TBC)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INFN&amp;EGO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5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D9.2 : Environmental Impact Assessment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Char char="•"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Interaction began with EGO and ARUP 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Char char="•"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Quantifiable outcomes finalized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Char char="•"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Communication initiated with ETO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2857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Char char="•"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Detector Layout being studied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2857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Char char="•"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PBS </a:t>
                      </a:r>
                      <a:r>
                        <a:rPr lang="en-I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elements being studied</a:t>
                      </a:r>
                      <a:endParaRPr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October 2025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INFN</a:t>
                      </a:r>
                      <a:endParaRPr sz="16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87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D9.3 : Carbon Footprint Assessment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Char char="•"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Interaction began with EGO and ARUP 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Char char="•"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Quantifiable outcomes finalized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2857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Char char="•"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Communication initiated with ETO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2857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Char char="•"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Detector Layout being studied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2857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Char char="•"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PBS elements being studied</a:t>
                      </a:r>
                      <a:endParaRPr sz="16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285750" marR="0" lvl="0" indent="-2730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Calibri"/>
                        <a:buChar char="•"/>
                      </a:pPr>
                      <a:r>
                        <a:rPr lang="en-IN" sz="16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Preliminary frameworks as </a:t>
                      </a:r>
                      <a:r>
                        <a:rPr lang="en-I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per electricity dependent component breakdown needs validation from WPs</a:t>
                      </a:r>
                      <a:endParaRPr sz="16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December 2025</a:t>
                      </a:r>
                      <a:endParaRPr sz="1600" u="none" strike="noStrike" cap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INFN</a:t>
                      </a:r>
                      <a:endParaRPr sz="1600" u="none" strike="noStrike" cap="none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Google Shape;1165;p27">
            <a:extLst>
              <a:ext uri="{FF2B5EF4-FFF2-40B4-BE49-F238E27FC236}">
                <a16:creationId xmlns:a16="http://schemas.microsoft.com/office/drawing/2014/main" id="{2AFE5570-B012-2755-0906-AF6DB0F4A6F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12768" t="7877" r="13469" b="8138"/>
          <a:stretch/>
        </p:blipFill>
        <p:spPr>
          <a:xfrm>
            <a:off x="10203708" y="91807"/>
            <a:ext cx="822077" cy="51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66;p27">
            <a:extLst>
              <a:ext uri="{FF2B5EF4-FFF2-40B4-BE49-F238E27FC236}">
                <a16:creationId xmlns:a16="http://schemas.microsoft.com/office/drawing/2014/main" id="{D5BAE9DF-7CFD-05E0-195F-06334380030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2094" y="727134"/>
            <a:ext cx="1061188" cy="132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ACCE3B38-D636-21A0-9888-C8050CF10213}"/>
              </a:ext>
            </a:extLst>
          </p:cNvPr>
          <p:cNvGrpSpPr>
            <a:grpSpLocks noChangeAspect="1"/>
          </p:cNvGrpSpPr>
          <p:nvPr/>
        </p:nvGrpSpPr>
        <p:grpSpPr>
          <a:xfrm>
            <a:off x="11206456" y="61150"/>
            <a:ext cx="940680" cy="960266"/>
            <a:chOff x="11113895" y="134645"/>
            <a:chExt cx="940680" cy="960266"/>
          </a:xfrm>
        </p:grpSpPr>
        <p:pic>
          <p:nvPicPr>
            <p:cNvPr id="6" name="Google Shape;1163;p27" descr="ET Preparatory Phase Project">
              <a:extLst>
                <a:ext uri="{FF2B5EF4-FFF2-40B4-BE49-F238E27FC236}">
                  <a16:creationId xmlns:a16="http://schemas.microsoft.com/office/drawing/2014/main" id="{DB274221-DDE0-5801-2BFE-620935BED9D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13895" y="134645"/>
              <a:ext cx="939114" cy="960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164;p27">
              <a:extLst>
                <a:ext uri="{FF2B5EF4-FFF2-40B4-BE49-F238E27FC236}">
                  <a16:creationId xmlns:a16="http://schemas.microsoft.com/office/drawing/2014/main" id="{D1D64978-71A1-A443-A7A2-37650D06CB0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248849" y="649359"/>
              <a:ext cx="805726" cy="217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IN" sz="9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WP 9 OF THE </a:t>
              </a:r>
              <a:endParaRPr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0" name="Google Shape;1160;p27"/>
          <p:cNvSpPr txBox="1">
            <a:spLocks noGrp="1"/>
          </p:cNvSpPr>
          <p:nvPr>
            <p:ph type="title"/>
          </p:nvPr>
        </p:nvSpPr>
        <p:spPr>
          <a:xfrm>
            <a:off x="347193" y="351559"/>
            <a:ext cx="5081333" cy="3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IN" sz="3200" b="1" dirty="0">
                <a:solidFill>
                  <a:schemeClr val="tx1"/>
                </a:solidFill>
              </a:rPr>
              <a:t>WP9 - Summary of activities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18C8F3-12D0-7B1F-EB6D-B5D6DFEB3687}"/>
              </a:ext>
            </a:extLst>
          </p:cNvPr>
          <p:cNvSpPr txBox="1"/>
          <p:nvPr/>
        </p:nvSpPr>
        <p:spPr>
          <a:xfrm>
            <a:off x="6323900" y="6489073"/>
            <a:ext cx="6051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ET–PP INFRA-DEV ANNUAL MEETING - 22–24 lug 2025 - Barcelona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3705e080ab5_0_11"/>
          <p:cNvSpPr txBox="1">
            <a:spLocks noGrp="1"/>
          </p:cNvSpPr>
          <p:nvPr>
            <p:ph type="ctrTitle"/>
          </p:nvPr>
        </p:nvSpPr>
        <p:spPr>
          <a:xfrm>
            <a:off x="233318" y="256355"/>
            <a:ext cx="9762802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IN" sz="3200" b="1" dirty="0">
                <a:solidFill>
                  <a:schemeClr val="tx1"/>
                </a:solidFill>
                <a:sym typeface="Arial"/>
              </a:rPr>
              <a:t>M17- Preliminary Sustainability Plan– RP2 - Revision</a:t>
            </a:r>
            <a:endParaRPr sz="3200" b="1" dirty="0">
              <a:solidFill>
                <a:schemeClr val="tx1"/>
              </a:solidFill>
              <a:sym typeface="Arial"/>
            </a:endParaRPr>
          </a:p>
        </p:txBody>
      </p:sp>
      <p:graphicFrame>
        <p:nvGraphicFramePr>
          <p:cNvPr id="1283" name="Google Shape;1283;g3705e080ab5_0_11"/>
          <p:cNvGraphicFramePr/>
          <p:nvPr>
            <p:extLst>
              <p:ext uri="{D42A27DB-BD31-4B8C-83A1-F6EECF244321}">
                <p14:modId xmlns:p14="http://schemas.microsoft.com/office/powerpoint/2010/main" val="158427861"/>
              </p:ext>
            </p:extLst>
          </p:nvPr>
        </p:nvGraphicFramePr>
        <p:xfrm>
          <a:off x="135591" y="904257"/>
          <a:ext cx="10581438" cy="5318921"/>
        </p:xfrm>
        <a:graphic>
          <a:graphicData uri="http://schemas.openxmlformats.org/drawingml/2006/table">
            <a:tbl>
              <a:tblPr firstRow="1" bandRow="1">
                <a:noFill/>
                <a:tableStyleId>{D86BEBDD-FE1E-4940-84FA-F443171F1141}</a:tableStyleId>
              </a:tblPr>
              <a:tblGrid>
                <a:gridCol w="2792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9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4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Index</a:t>
                      </a: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Details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Remarks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4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Executive Summary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Brief overview of goals, changes, and context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4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Sustainability Assessment for ET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Concise, ET-specific issues: site, power, excavation, access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Excavation &amp; Material Reuse Strategy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estimates, reuse pathways, transport footprint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Rough assumption can be considered and details can </a:t>
                      </a:r>
                      <a:r>
                        <a:rPr lang="en-IN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 taken</a:t>
                      </a: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from task document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61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Sustainability Action Plans by Theme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Action tables for: 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388" lvl="0" indent="-179388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  <a:tabLst/>
                      </a:pPr>
                      <a:r>
                        <a:rPr lang="en-IN" sz="16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Low-C</a:t>
                      </a:r>
                      <a:r>
                        <a:rPr lang="en-I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arbon and Energy-Efficient Infrastructure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388" lvl="0" indent="-179388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  <a:tabLst/>
                      </a:pPr>
                      <a:r>
                        <a:rPr lang="en-I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Climate Change Resilience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388" lvl="0" indent="-179388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  <a:tabLst/>
                      </a:pPr>
                      <a:r>
                        <a:rPr lang="en-I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Soil Preservation and Excavation Reuse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388" lvl="0" indent="-179388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  <a:tabLst/>
                      </a:pPr>
                      <a:r>
                        <a:rPr lang="en-I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Sustainable Water Use and Quality Protection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388" lvl="0" indent="-179388"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SzPts val="1400"/>
                        <a:buFont typeface="Calibri"/>
                        <a:buChar char="●"/>
                        <a:tabLst/>
                      </a:pPr>
                      <a:r>
                        <a:rPr lang="en-IN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Maximizing Socio-Economic Benefits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17145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•"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Emission numbers from LIGO and VIRGO can be referred and broad ranges can be added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90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•"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Electricity consumption with </a:t>
                      </a:r>
                      <a:r>
                        <a:rPr lang="en-IN" sz="160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preliminary figure of around 6 GWh had circulated in the past, this indication has since been removed, as it could not be supported by solid technical data.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4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Integration with Technical WPs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WP9 coordinates with other WP teams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4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Timeline, KPIs, &amp; Deliverables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chart, Gantt preview, data dependencies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4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Annex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6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References, workshop attendee list, data templates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84" name="Google Shape;1284;g3705e080ab5_0_11" descr="ET Preparatory Phase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g3705e080ab5_0_11"/>
          <p:cNvSpPr txBox="1"/>
          <p:nvPr/>
        </p:nvSpPr>
        <p:spPr>
          <a:xfrm>
            <a:off x="11248846" y="649355"/>
            <a:ext cx="855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6" name="Google Shape;1286;g3705e080ab5_0_11"/>
          <p:cNvPicPr preferRelativeResize="0"/>
          <p:nvPr/>
        </p:nvPicPr>
        <p:blipFill rotWithShape="1">
          <a:blip r:embed="rId4">
            <a:alphaModFix/>
          </a:blip>
          <a:srcRect l="12768" t="7877" r="13469" b="8138"/>
          <a:stretch/>
        </p:blipFill>
        <p:spPr>
          <a:xfrm>
            <a:off x="11142990" y="1317351"/>
            <a:ext cx="913419" cy="57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g3705e080ab5_0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358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ACC434-C0A8-F4D4-79AD-86F104E32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54" y="6113311"/>
            <a:ext cx="4399864" cy="75217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F3ABCF-05D8-F474-E7A5-5F496D7A9F00}"/>
              </a:ext>
            </a:extLst>
          </p:cNvPr>
          <p:cNvSpPr txBox="1"/>
          <p:nvPr/>
        </p:nvSpPr>
        <p:spPr>
          <a:xfrm>
            <a:off x="6278745" y="6444392"/>
            <a:ext cx="6051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ET–PP INFRA-DEV ANNUAL MEETING - 22–24 lug 2025 - Barcelona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0">
          <a:extLst>
            <a:ext uri="{FF2B5EF4-FFF2-40B4-BE49-F238E27FC236}">
              <a16:creationId xmlns:a16="http://schemas.microsoft.com/office/drawing/2014/main" id="{8D46F59F-899B-8837-FA4A-54A33B1D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" name="Google Shape;1372;p2" descr="ET Preparatory Phase Project">
            <a:extLst>
              <a:ext uri="{FF2B5EF4-FFF2-40B4-BE49-F238E27FC236}">
                <a16:creationId xmlns:a16="http://schemas.microsoft.com/office/drawing/2014/main" id="{370E02DF-9CFA-1BB8-A72F-08E83F1BDAD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2">
            <a:extLst>
              <a:ext uri="{FF2B5EF4-FFF2-40B4-BE49-F238E27FC236}">
                <a16:creationId xmlns:a16="http://schemas.microsoft.com/office/drawing/2014/main" id="{6A3B6F05-E2CB-15B5-F1CB-4E9957FCF960}"/>
              </a:ext>
            </a:extLst>
          </p:cNvPr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4" name="Google Shape;1374;p2">
            <a:extLst>
              <a:ext uri="{FF2B5EF4-FFF2-40B4-BE49-F238E27FC236}">
                <a16:creationId xmlns:a16="http://schemas.microsoft.com/office/drawing/2014/main" id="{C3885E47-F0C3-DE25-181C-57BB6CE909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2">
            <a:extLst>
              <a:ext uri="{FF2B5EF4-FFF2-40B4-BE49-F238E27FC236}">
                <a16:creationId xmlns:a16="http://schemas.microsoft.com/office/drawing/2014/main" id="{8F986E09-A970-593D-B8D6-4B7E95981A3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358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2">
            <a:extLst>
              <a:ext uri="{FF2B5EF4-FFF2-40B4-BE49-F238E27FC236}">
                <a16:creationId xmlns:a16="http://schemas.microsoft.com/office/drawing/2014/main" id="{841455B1-7E55-8201-9BF1-D7F0745C47DD}"/>
              </a:ext>
            </a:extLst>
          </p:cNvPr>
          <p:cNvSpPr txBox="1"/>
          <p:nvPr/>
        </p:nvSpPr>
        <p:spPr>
          <a:xfrm>
            <a:off x="87232" y="177208"/>
            <a:ext cx="1084547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en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D9.1 </a:t>
            </a:r>
            <a:r>
              <a:rPr lang="fr-FR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32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Sustainable Development Implementation Strategy</a:t>
            </a:r>
            <a:r>
              <a:rPr lang="en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FC0B05-C94F-36CD-58E2-34392DDE0C50}"/>
              </a:ext>
            </a:extLst>
          </p:cNvPr>
          <p:cNvSpPr txBox="1"/>
          <p:nvPr/>
        </p:nvSpPr>
        <p:spPr>
          <a:xfrm>
            <a:off x="92601" y="3626107"/>
            <a:ext cx="7592992" cy="30239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73038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N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</a:p>
          <a:p>
            <a:pPr marL="165100" lvl="2" algn="just">
              <a:buClr>
                <a:schemeClr val="tx1"/>
              </a:buClr>
              <a:buSzPts val="1000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Review of D9.1 including the outcomes of D9.2 and D9.3 and including:</a:t>
            </a:r>
          </a:p>
          <a:p>
            <a:pPr marL="717550" lvl="1" indent="-173038" algn="just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Documentation that may serve as underpinning information</a:t>
            </a:r>
          </a:p>
          <a:p>
            <a:pPr marL="717550" lvl="1" indent="-173038" algn="just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Making sure that the structuring and topic and themes advice provided is in line with current good practice of documents of similar nature for a major infrastructure project at the preliminary phase</a:t>
            </a:r>
          </a:p>
          <a:p>
            <a:pPr marL="717550" lvl="1" indent="-173038" algn="just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Expecting to align with what is understood to be ET-PP’s overall objectives for these documents i.e. consideration of: landscape, environmental and societal impact, assessing and minimizing the ET impact on its environment, environmental management approach, reuse and recycling of the excavated materials…</a:t>
            </a:r>
          </a:p>
        </p:txBody>
      </p:sp>
      <p:grpSp>
        <p:nvGrpSpPr>
          <p:cNvPr id="5" name="Google Shape;1382;p3">
            <a:extLst>
              <a:ext uri="{FF2B5EF4-FFF2-40B4-BE49-F238E27FC236}">
                <a16:creationId xmlns:a16="http://schemas.microsoft.com/office/drawing/2014/main" id="{3643FB8C-42A2-9A0F-E2B8-E1642756AF6C}"/>
              </a:ext>
            </a:extLst>
          </p:cNvPr>
          <p:cNvGrpSpPr/>
          <p:nvPr/>
        </p:nvGrpSpPr>
        <p:grpSpPr>
          <a:xfrm>
            <a:off x="989166" y="944364"/>
            <a:ext cx="9533060" cy="2521834"/>
            <a:chOff x="0" y="25646"/>
            <a:chExt cx="8393948" cy="2521834"/>
          </a:xfrm>
        </p:grpSpPr>
        <p:sp>
          <p:nvSpPr>
            <p:cNvPr id="7" name="Google Shape;1383;p3">
              <a:extLst>
                <a:ext uri="{FF2B5EF4-FFF2-40B4-BE49-F238E27FC236}">
                  <a16:creationId xmlns:a16="http://schemas.microsoft.com/office/drawing/2014/main" id="{2B31F18D-44B1-6019-606A-1CCD3CC6345B}"/>
                </a:ext>
              </a:extLst>
            </p:cNvPr>
            <p:cNvSpPr/>
            <p:nvPr/>
          </p:nvSpPr>
          <p:spPr>
            <a:xfrm>
              <a:off x="0" y="25646"/>
              <a:ext cx="8393948" cy="67019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384;p3">
              <a:extLst>
                <a:ext uri="{FF2B5EF4-FFF2-40B4-BE49-F238E27FC236}">
                  <a16:creationId xmlns:a16="http://schemas.microsoft.com/office/drawing/2014/main" id="{9ECDBEDA-49FA-89CD-89A5-3C61F756AC1C}"/>
                </a:ext>
              </a:extLst>
            </p:cNvPr>
            <p:cNvSpPr/>
            <p:nvPr/>
          </p:nvSpPr>
          <p:spPr>
            <a:xfrm>
              <a:off x="451161" y="48360"/>
              <a:ext cx="6269329" cy="685766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385;p3">
              <a:extLst>
                <a:ext uri="{FF2B5EF4-FFF2-40B4-BE49-F238E27FC236}">
                  <a16:creationId xmlns:a16="http://schemas.microsoft.com/office/drawing/2014/main" id="{C7223E9A-56B7-CA44-F07C-64DCE123C70A}"/>
                </a:ext>
              </a:extLst>
            </p:cNvPr>
            <p:cNvSpPr txBox="1"/>
            <p:nvPr/>
          </p:nvSpPr>
          <p:spPr>
            <a:xfrm>
              <a:off x="484637" y="81836"/>
              <a:ext cx="6202377" cy="61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8725" tIns="0" rIns="238725" bIns="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Study and minimize the carbon footprint of ET, including computing and travel</a:t>
              </a:r>
              <a:endParaRPr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6;p3">
              <a:extLst>
                <a:ext uri="{FF2B5EF4-FFF2-40B4-BE49-F238E27FC236}">
                  <a16:creationId xmlns:a16="http://schemas.microsoft.com/office/drawing/2014/main" id="{5DE2D1C5-ECAD-840B-9217-B34382E8C320}"/>
                </a:ext>
              </a:extLst>
            </p:cNvPr>
            <p:cNvSpPr/>
            <p:nvPr/>
          </p:nvSpPr>
          <p:spPr>
            <a:xfrm>
              <a:off x="0" y="932324"/>
              <a:ext cx="8393948" cy="67019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87;p3">
              <a:extLst>
                <a:ext uri="{FF2B5EF4-FFF2-40B4-BE49-F238E27FC236}">
                  <a16:creationId xmlns:a16="http://schemas.microsoft.com/office/drawing/2014/main" id="{10C075DA-08F0-8642-47B3-D279A9B3D56D}"/>
                </a:ext>
              </a:extLst>
            </p:cNvPr>
            <p:cNvSpPr/>
            <p:nvPr/>
          </p:nvSpPr>
          <p:spPr>
            <a:xfrm>
              <a:off x="451161" y="955037"/>
              <a:ext cx="6269329" cy="685766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88;p3">
              <a:extLst>
                <a:ext uri="{FF2B5EF4-FFF2-40B4-BE49-F238E27FC236}">
                  <a16:creationId xmlns:a16="http://schemas.microsoft.com/office/drawing/2014/main" id="{1756D668-B618-2B64-E6FE-8152E1D81303}"/>
                </a:ext>
              </a:extLst>
            </p:cNvPr>
            <p:cNvSpPr txBox="1"/>
            <p:nvPr/>
          </p:nvSpPr>
          <p:spPr>
            <a:xfrm>
              <a:off x="484637" y="988513"/>
              <a:ext cx="6202377" cy="61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8725" tIns="0" rIns="238725" bIns="0" anchor="ctr" anchorCtr="0">
              <a:noAutofit/>
            </a:bodyPr>
            <a:lstStyle/>
            <a:p>
              <a:pPr lvl="0"/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Evaluate and minimize the landscape and environmental impact</a:t>
              </a:r>
            </a:p>
          </p:txBody>
        </p:sp>
        <p:sp>
          <p:nvSpPr>
            <p:cNvPr id="16" name="Google Shape;1389;p3">
              <a:extLst>
                <a:ext uri="{FF2B5EF4-FFF2-40B4-BE49-F238E27FC236}">
                  <a16:creationId xmlns:a16="http://schemas.microsoft.com/office/drawing/2014/main" id="{6635C3F3-9383-95EC-CABA-4CDA2DC885D8}"/>
                </a:ext>
              </a:extLst>
            </p:cNvPr>
            <p:cNvSpPr/>
            <p:nvPr/>
          </p:nvSpPr>
          <p:spPr>
            <a:xfrm>
              <a:off x="0" y="1839001"/>
              <a:ext cx="8393948" cy="67019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390;p3">
              <a:extLst>
                <a:ext uri="{FF2B5EF4-FFF2-40B4-BE49-F238E27FC236}">
                  <a16:creationId xmlns:a16="http://schemas.microsoft.com/office/drawing/2014/main" id="{794F14C1-54EE-6D49-A7A4-FB20D6C1F9F9}"/>
                </a:ext>
              </a:extLst>
            </p:cNvPr>
            <p:cNvSpPr/>
            <p:nvPr/>
          </p:nvSpPr>
          <p:spPr>
            <a:xfrm>
              <a:off x="451161" y="1861714"/>
              <a:ext cx="6269329" cy="685766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91;p3">
              <a:extLst>
                <a:ext uri="{FF2B5EF4-FFF2-40B4-BE49-F238E27FC236}">
                  <a16:creationId xmlns:a16="http://schemas.microsoft.com/office/drawing/2014/main" id="{7056007F-C561-D48E-D799-2DD709A42D1E}"/>
                </a:ext>
              </a:extLst>
            </p:cNvPr>
            <p:cNvSpPr txBox="1"/>
            <p:nvPr/>
          </p:nvSpPr>
          <p:spPr>
            <a:xfrm>
              <a:off x="484637" y="1895190"/>
              <a:ext cx="6202377" cy="61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8725" tIns="0" rIns="238725" bIns="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1800"/>
              </a:pPr>
              <a:r>
                <a:rPr lang="en-US" sz="1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Evaluate the contributions of the infrastructure to the UN sustainable goals</a:t>
              </a:r>
              <a:endParaRPr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ACBC1FC-22AF-18D3-AFAC-DFA0D9850057}"/>
              </a:ext>
            </a:extLst>
          </p:cNvPr>
          <p:cNvSpPr txBox="1"/>
          <p:nvPr/>
        </p:nvSpPr>
        <p:spPr>
          <a:xfrm rot="16200000">
            <a:off x="-559454" y="1747080"/>
            <a:ext cx="2103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N" sz="18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Tasks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9D1C78F-0311-2042-448B-A647652BD7B7}"/>
              </a:ext>
            </a:extLst>
          </p:cNvPr>
          <p:cNvSpPr txBox="1"/>
          <p:nvPr/>
        </p:nvSpPr>
        <p:spPr>
          <a:xfrm>
            <a:off x="7842890" y="3976202"/>
            <a:ext cx="4051093" cy="23237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1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Aims:</a:t>
            </a:r>
          </a:p>
          <a:p>
            <a:pPr marL="508000" lvl="0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Developing a methodology, approach and structure that helps enable delivery by the strategy documents owner and consistency across the strategies. </a:t>
            </a:r>
          </a:p>
          <a:p>
            <a:pPr marL="457200" lvl="0" indent="-2921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/>
              <a:buAutoNum type="arabicPeriod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To establish and define their scope for delivery of these documents and support that is required.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EDDCCD-FFD6-6624-3DDF-81791C517A0A}"/>
              </a:ext>
            </a:extLst>
          </p:cNvPr>
          <p:cNvSpPr txBox="1"/>
          <p:nvPr/>
        </p:nvSpPr>
        <p:spPr>
          <a:xfrm>
            <a:off x="2997200" y="3277934"/>
            <a:ext cx="6129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dirty="0">
                <a:effectLst/>
              </a:rPr>
              <a:t> 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60BBFC-2253-E6E2-5FEF-C00BA6631A90}"/>
              </a:ext>
            </a:extLst>
          </p:cNvPr>
          <p:cNvSpPr txBox="1"/>
          <p:nvPr/>
        </p:nvSpPr>
        <p:spPr>
          <a:xfrm>
            <a:off x="2997200" y="3277934"/>
            <a:ext cx="6129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dirty="0">
                <a:effectLst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74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Google Shape;1352;p2"/>
          <p:cNvGrpSpPr/>
          <p:nvPr/>
        </p:nvGrpSpPr>
        <p:grpSpPr>
          <a:xfrm>
            <a:off x="197567" y="1193836"/>
            <a:ext cx="7037236" cy="2808000"/>
            <a:chOff x="0" y="362976"/>
            <a:chExt cx="7037236" cy="2808000"/>
          </a:xfrm>
        </p:grpSpPr>
        <p:sp>
          <p:nvSpPr>
            <p:cNvPr id="1353" name="Google Shape;1353;p2"/>
            <p:cNvSpPr/>
            <p:nvPr/>
          </p:nvSpPr>
          <p:spPr>
            <a:xfrm>
              <a:off x="0" y="362976"/>
              <a:ext cx="1759309" cy="12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"/>
            <p:cNvSpPr txBox="1"/>
            <p:nvPr/>
          </p:nvSpPr>
          <p:spPr>
            <a:xfrm>
              <a:off x="0" y="362976"/>
              <a:ext cx="1759309" cy="12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45700" rIns="128000" bIns="457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IN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D9.2</a:t>
              </a:r>
              <a:endParaRPr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759309" y="362976"/>
              <a:ext cx="351861" cy="12870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2251915" y="362976"/>
              <a:ext cx="4785321" cy="12870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"/>
            <p:cNvSpPr txBox="1"/>
            <p:nvPr/>
          </p:nvSpPr>
          <p:spPr>
            <a:xfrm>
              <a:off x="2251915" y="362976"/>
              <a:ext cx="4785321" cy="12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Scoping and Baseline Assessment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Alternatives and Mitigation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Public Participation and Transparency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Monitoring and follow-up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0" y="1883976"/>
              <a:ext cx="1759309" cy="12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"/>
            <p:cNvSpPr txBox="1"/>
            <p:nvPr/>
          </p:nvSpPr>
          <p:spPr>
            <a:xfrm>
              <a:off x="0" y="1883976"/>
              <a:ext cx="1759309" cy="12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45700" rIns="128000" bIns="457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IN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lang="en-IN" sz="2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9.3</a:t>
              </a:r>
              <a:endParaRPr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1759309" y="1883976"/>
              <a:ext cx="351861" cy="1287000"/>
            </a:xfrm>
            <a:prstGeom prst="leftBrace">
              <a:avLst>
                <a:gd name="adj1" fmla="val 35000"/>
                <a:gd name="adj2" fmla="val 50000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2251915" y="1883976"/>
              <a:ext cx="4785321" cy="12870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"/>
            <p:cNvSpPr txBox="1"/>
            <p:nvPr/>
          </p:nvSpPr>
          <p:spPr>
            <a:xfrm>
              <a:off x="2251915" y="1883976"/>
              <a:ext cx="4785321" cy="128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Compute the key Carbon and Environmental Impacts, Findings and Mitigation Strategies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•"/>
              </a:pPr>
              <a:r>
                <a:rPr lang="en-IN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Highlight the most critical insights and recommendations for decision-makers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3" name="Google Shape;1363;p2"/>
          <p:cNvSpPr/>
          <p:nvPr/>
        </p:nvSpPr>
        <p:spPr>
          <a:xfrm>
            <a:off x="7641613" y="1029246"/>
            <a:ext cx="2503650" cy="1463165"/>
          </a:xfrm>
          <a:prstGeom prst="flowChartPunchedTape">
            <a:avLst/>
          </a:prstGeom>
          <a:solidFill>
            <a:schemeClr val="accen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Deliverable by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 2025 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(Version 1 - TBC)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2"/>
          <p:cNvSpPr/>
          <p:nvPr/>
        </p:nvSpPr>
        <p:spPr>
          <a:xfrm>
            <a:off x="7676339" y="2555028"/>
            <a:ext cx="2503650" cy="1498447"/>
          </a:xfrm>
          <a:prstGeom prst="flowChartPunchedTape">
            <a:avLst/>
          </a:prstGeom>
          <a:solidFill>
            <a:schemeClr val="accen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Deliverable by December 2025 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(Version 1 - TBC)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2"/>
          <p:cNvSpPr txBox="1"/>
          <p:nvPr/>
        </p:nvSpPr>
        <p:spPr>
          <a:xfrm>
            <a:off x="281002" y="4410742"/>
            <a:ext cx="37036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Strategy for following sessions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6" name="Google Shape;1366;p2"/>
          <p:cNvGrpSpPr/>
          <p:nvPr/>
        </p:nvGrpSpPr>
        <p:grpSpPr>
          <a:xfrm>
            <a:off x="1816374" y="4428706"/>
            <a:ext cx="8404443" cy="2074473"/>
            <a:chOff x="87982" y="0"/>
            <a:chExt cx="8404443" cy="2074473"/>
          </a:xfrm>
        </p:grpSpPr>
        <p:sp>
          <p:nvSpPr>
            <p:cNvPr id="1367" name="Google Shape;1367;p2"/>
            <p:cNvSpPr/>
            <p:nvPr/>
          </p:nvSpPr>
          <p:spPr>
            <a:xfrm>
              <a:off x="643530" y="0"/>
              <a:ext cx="7293346" cy="207447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87982" y="622341"/>
              <a:ext cx="3987711" cy="82978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"/>
            <p:cNvSpPr txBox="1"/>
            <p:nvPr/>
          </p:nvSpPr>
          <p:spPr>
            <a:xfrm>
              <a:off x="128489" y="662848"/>
              <a:ext cx="3906697" cy="74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Framework will be discussed and shared with other WPs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4504714" y="622341"/>
              <a:ext cx="3987711" cy="82978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"/>
            <p:cNvSpPr txBox="1"/>
            <p:nvPr/>
          </p:nvSpPr>
          <p:spPr>
            <a:xfrm>
              <a:off x="4545221" y="662848"/>
              <a:ext cx="3906697" cy="74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N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Following session for clarifications and follow-ups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2" name="Google Shape;1372;p2" descr="ET Preparatory Phase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2"/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4" name="Google Shape;1374;p2"/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358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2"/>
          <p:cNvSpPr txBox="1"/>
          <p:nvPr/>
        </p:nvSpPr>
        <p:spPr>
          <a:xfrm>
            <a:off x="294089" y="239090"/>
            <a:ext cx="602981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D9.2 – EIA &amp; D9.3 - Carbon</a:t>
            </a:r>
            <a:endParaRPr sz="32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DB1C924-1D08-84D8-387D-DDBE45A34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54" y="6113311"/>
            <a:ext cx="4399864" cy="7521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964C32-2B13-5428-2FF0-43BFE3AF9500}"/>
              </a:ext>
            </a:extLst>
          </p:cNvPr>
          <p:cNvSpPr txBox="1"/>
          <p:nvPr/>
        </p:nvSpPr>
        <p:spPr>
          <a:xfrm>
            <a:off x="6323900" y="6489073"/>
            <a:ext cx="6051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ET–PP INFRA-DEV ANNUAL MEETING - 22–24 lug 2025 - Barcelona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3"/>
          <p:cNvSpPr txBox="1"/>
          <p:nvPr/>
        </p:nvSpPr>
        <p:spPr>
          <a:xfrm>
            <a:off x="202774" y="166584"/>
            <a:ext cx="110621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D9.2 – Environmental Impact Assessment (EIA) </a:t>
            </a:r>
            <a:endParaRPr sz="32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2" name="Google Shape;1382;p3"/>
          <p:cNvGrpSpPr/>
          <p:nvPr/>
        </p:nvGrpSpPr>
        <p:grpSpPr>
          <a:xfrm>
            <a:off x="515193" y="1894579"/>
            <a:ext cx="10049897" cy="2610678"/>
            <a:chOff x="0" y="25646"/>
            <a:chExt cx="8393948" cy="2521834"/>
          </a:xfrm>
        </p:grpSpPr>
        <p:sp>
          <p:nvSpPr>
            <p:cNvPr id="1383" name="Google Shape;1383;p3"/>
            <p:cNvSpPr/>
            <p:nvPr/>
          </p:nvSpPr>
          <p:spPr>
            <a:xfrm>
              <a:off x="0" y="25646"/>
              <a:ext cx="8393948" cy="67019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"/>
            <p:cNvSpPr/>
            <p:nvPr/>
          </p:nvSpPr>
          <p:spPr>
            <a:xfrm>
              <a:off x="451161" y="48360"/>
              <a:ext cx="6269329" cy="685766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"/>
            <p:cNvSpPr txBox="1"/>
            <p:nvPr/>
          </p:nvSpPr>
          <p:spPr>
            <a:xfrm>
              <a:off x="484637" y="81836"/>
              <a:ext cx="6202377" cy="61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8725" tIns="0" rIns="238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N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9.2.1: Assessing and minimizing the ET impact on its environment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3"/>
            <p:cNvSpPr/>
            <p:nvPr/>
          </p:nvSpPr>
          <p:spPr>
            <a:xfrm>
              <a:off x="0" y="932324"/>
              <a:ext cx="8393948" cy="67019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"/>
            <p:cNvSpPr/>
            <p:nvPr/>
          </p:nvSpPr>
          <p:spPr>
            <a:xfrm>
              <a:off x="451161" y="955037"/>
              <a:ext cx="6269329" cy="685766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"/>
            <p:cNvSpPr txBox="1"/>
            <p:nvPr/>
          </p:nvSpPr>
          <p:spPr>
            <a:xfrm>
              <a:off x="484637" y="988513"/>
              <a:ext cx="6202377" cy="61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8725" tIns="0" rIns="238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N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9.2.2: Environmental management approach</a:t>
              </a:r>
              <a:endPara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3"/>
            <p:cNvSpPr/>
            <p:nvPr/>
          </p:nvSpPr>
          <p:spPr>
            <a:xfrm>
              <a:off x="0" y="1839001"/>
              <a:ext cx="8393948" cy="670190"/>
            </a:xfrm>
            <a:prstGeom prst="rect">
              <a:avLst/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"/>
            <p:cNvSpPr/>
            <p:nvPr/>
          </p:nvSpPr>
          <p:spPr>
            <a:xfrm>
              <a:off x="451161" y="1861714"/>
              <a:ext cx="6269329" cy="685766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"/>
            <p:cNvSpPr txBox="1"/>
            <p:nvPr/>
          </p:nvSpPr>
          <p:spPr>
            <a:xfrm>
              <a:off x="484637" y="1895190"/>
              <a:ext cx="6202377" cy="618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8725" tIns="0" rIns="2387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N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9.2.3: Analyse and define an overall strategy for reclamation, reuse and recycling of the excavated materials </a:t>
              </a:r>
              <a:endParaRPr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3"/>
          <p:cNvGrpSpPr/>
          <p:nvPr/>
        </p:nvGrpSpPr>
        <p:grpSpPr>
          <a:xfrm>
            <a:off x="515193" y="4861061"/>
            <a:ext cx="3566477" cy="1683598"/>
            <a:chOff x="5402" y="294705"/>
            <a:chExt cx="3088079" cy="2028481"/>
          </a:xfrm>
        </p:grpSpPr>
        <p:sp>
          <p:nvSpPr>
            <p:cNvPr id="1393" name="Google Shape;1393;p3"/>
            <p:cNvSpPr/>
            <p:nvPr/>
          </p:nvSpPr>
          <p:spPr>
            <a:xfrm>
              <a:off x="5402" y="294705"/>
              <a:ext cx="3088079" cy="2028481"/>
            </a:xfrm>
            <a:prstGeom prst="chevron">
              <a:avLst>
                <a:gd name="adj" fmla="val 5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"/>
            <p:cNvSpPr txBox="1"/>
            <p:nvPr/>
          </p:nvSpPr>
          <p:spPr>
            <a:xfrm>
              <a:off x="1019643" y="294705"/>
              <a:ext cx="1059598" cy="2028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11425" rIns="0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IN" sz="20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Data Required</a:t>
              </a:r>
              <a:endParaRPr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9" name="Google Shape;1399;p3"/>
          <p:cNvSpPr txBox="1"/>
          <p:nvPr/>
        </p:nvSpPr>
        <p:spPr>
          <a:xfrm>
            <a:off x="4190923" y="4861061"/>
            <a:ext cx="783881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IN" sz="2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Actions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ET-PP WP Contact Person </a:t>
            </a: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nteraction with stakeholders </a:t>
            </a: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pproach for site-dependent analysis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0" name="Google Shape;1400;p3" descr="ET Preparatory Phase Proje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3895" y="134645"/>
            <a:ext cx="939114" cy="960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3"/>
          <p:cNvSpPr txBox="1"/>
          <p:nvPr/>
        </p:nvSpPr>
        <p:spPr>
          <a:xfrm>
            <a:off x="11248846" y="649355"/>
            <a:ext cx="855922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IN" sz="9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WP 9 OF THE 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2" name="Google Shape;1402;p3"/>
          <p:cNvPicPr preferRelativeResize="0"/>
          <p:nvPr/>
        </p:nvPicPr>
        <p:blipFill rotWithShape="1">
          <a:blip r:embed="rId4">
            <a:alphaModFix/>
          </a:blip>
          <a:srcRect l="12767" t="7874" r="13471" b="8139"/>
          <a:stretch/>
        </p:blipFill>
        <p:spPr>
          <a:xfrm>
            <a:off x="11142990" y="1317351"/>
            <a:ext cx="913419" cy="57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3580" y="2117019"/>
            <a:ext cx="1061188" cy="1321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C1C646-3F64-FA40-CE62-192D5C7845CC}"/>
              </a:ext>
            </a:extLst>
          </p:cNvPr>
          <p:cNvSpPr txBox="1"/>
          <p:nvPr/>
        </p:nvSpPr>
        <p:spPr>
          <a:xfrm>
            <a:off x="388544" y="898079"/>
            <a:ext cx="9656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en-I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I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 robust and integrated Environmental Impact Assessment framework aligned with EU EIA Directive (2011/92/EU as amended by 2014/52/EU)</a:t>
            </a:r>
            <a:endParaRPr lang="en-IN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rup">
  <a:themeElements>
    <a:clrScheme name="Arup">
      <a:dk1>
        <a:srgbClr val="000000"/>
      </a:dk1>
      <a:lt1>
        <a:srgbClr val="FFFFFF"/>
      </a:lt1>
      <a:dk2>
        <a:srgbClr val="E61E28"/>
      </a:dk2>
      <a:lt2>
        <a:srgbClr val="FFFFFF"/>
      </a:lt2>
      <a:accent1>
        <a:srgbClr val="E61E28"/>
      </a:accent1>
      <a:accent2>
        <a:srgbClr val="7D4196"/>
      </a:accent2>
      <a:accent3>
        <a:srgbClr val="005AAA"/>
      </a:accent3>
      <a:accent4>
        <a:srgbClr val="32A4A0"/>
      </a:accent4>
      <a:accent5>
        <a:srgbClr val="C83C96"/>
      </a:accent5>
      <a:accent6>
        <a:srgbClr val="4BA046"/>
      </a:accent6>
      <a:hlink>
        <a:srgbClr val="606062"/>
      </a:hlink>
      <a:folHlink>
        <a:srgbClr val="C9C9CA"/>
      </a:folHlink>
    </a:clrScheme>
    <a:fontScheme name="Arup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2800" dirty="0" err="1" smtClean="0"/>
        </a:defPPr>
      </a:lstStyle>
    </a:txDef>
  </a:objectDefaults>
  <a:extraClrSchemeLst/>
  <a:custClrLst>
    <a:custClr name="Chart 1">
      <a:srgbClr val="E61E28"/>
    </a:custClr>
    <a:custClr name="Chart 2">
      <a:srgbClr val="7D4196"/>
    </a:custClr>
    <a:custClr name="Chart 3">
      <a:srgbClr val="005AAA"/>
    </a:custClr>
    <a:custClr name="Chart 4">
      <a:srgbClr val="32A4A0"/>
    </a:custClr>
    <a:custClr name="Chart 5">
      <a:srgbClr val="C83C96"/>
    </a:custClr>
    <a:custClr name="Chart 6">
      <a:srgbClr val="4BA046"/>
    </a:custClr>
    <a:custClr name="Chart 7">
      <a:srgbClr val="1E9BD7"/>
    </a:custClr>
    <a:custClr name="Chart 8">
      <a:srgbClr val="91967D"/>
    </a:custClr>
    <a:custClr name="Chart 9">
      <a:srgbClr val="E66E23"/>
    </a:custClr>
    <a:custClr name="Chart 10">
      <a:srgbClr val="50697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1781</Words>
  <Application>Microsoft Macintosh PowerPoint</Application>
  <PresentationFormat>Widescreen</PresentationFormat>
  <Paragraphs>273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Tema di Office</vt:lpstr>
      <vt:lpstr>1_Arup</vt:lpstr>
      <vt:lpstr>Presentazione standard di PowerPoint</vt:lpstr>
      <vt:lpstr>Session organization</vt:lpstr>
      <vt:lpstr>Overview</vt:lpstr>
      <vt:lpstr>Presentazione standard di PowerPoint</vt:lpstr>
      <vt:lpstr>WP9 - Summary of activities</vt:lpstr>
      <vt:lpstr>M17- Preliminary Sustainability Plan– RP2 - Revision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Timeline – in progress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Disha Subhash Sawant</dc:creator>
  <cp:lastModifiedBy>maria.marsella</cp:lastModifiedBy>
  <cp:revision>14</cp:revision>
  <dcterms:created xsi:type="dcterms:W3CDTF">2025-07-03T09:03:19Z</dcterms:created>
  <dcterms:modified xsi:type="dcterms:W3CDTF">2025-07-22T07:40:11Z</dcterms:modified>
</cp:coreProperties>
</file>