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17"/>
  </p:notesMasterIdLst>
  <p:sldIdLst>
    <p:sldId id="256" r:id="rId3"/>
    <p:sldId id="257" r:id="rId4"/>
    <p:sldId id="258" r:id="rId5"/>
    <p:sldId id="264" r:id="rId6"/>
    <p:sldId id="265" r:id="rId7"/>
    <p:sldId id="277" r:id="rId8"/>
    <p:sldId id="294" r:id="rId9"/>
    <p:sldId id="298" r:id="rId10"/>
    <p:sldId id="259" r:id="rId11"/>
    <p:sldId id="260" r:id="rId12"/>
    <p:sldId id="261" r:id="rId13"/>
    <p:sldId id="512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2661-03AC-41F9-BF1C-00076892FC4E}" type="datetimeFigureOut">
              <a:rPr lang="pl-PL" smtClean="0"/>
              <a:t>21.07.2025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3EC8F-D0B5-4D26-88D2-560473E7C8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3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7" name="Google Shape;16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3" name="Google Shape;17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1" name="Google Shape;18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1" name="Google Shape;202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2" name="Google Shape;205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3145CB-E8DF-4841-9C31-DF99D024C1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60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4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1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5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84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3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29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51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 1">
  <p:cSld name="Title and two columns 1 1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49"/>
          <p:cNvSpPr txBox="1">
            <a:spLocks noGrp="1"/>
          </p:cNvSpPr>
          <p:nvPr>
            <p:ph type="subTitle" idx="1"/>
          </p:nvPr>
        </p:nvSpPr>
        <p:spPr>
          <a:xfrm>
            <a:off x="5064125" y="3836433"/>
            <a:ext cx="2736900" cy="1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3" name="Google Shape;1023;p49"/>
          <p:cNvSpPr txBox="1">
            <a:spLocks noGrp="1"/>
          </p:cNvSpPr>
          <p:nvPr>
            <p:ph type="subTitle" idx="2"/>
          </p:nvPr>
        </p:nvSpPr>
        <p:spPr>
          <a:xfrm>
            <a:off x="1342985" y="3836433"/>
            <a:ext cx="2736900" cy="1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4" name="Google Shape;1024;p49"/>
          <p:cNvSpPr txBox="1">
            <a:spLocks noGrp="1"/>
          </p:cNvSpPr>
          <p:nvPr>
            <p:ph type="subTitle" idx="3"/>
          </p:nvPr>
        </p:nvSpPr>
        <p:spPr>
          <a:xfrm>
            <a:off x="5064125" y="3263233"/>
            <a:ext cx="27369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25" name="Google Shape;1025;p49"/>
          <p:cNvSpPr txBox="1">
            <a:spLocks noGrp="1"/>
          </p:cNvSpPr>
          <p:nvPr>
            <p:ph type="subTitle" idx="4"/>
          </p:nvPr>
        </p:nvSpPr>
        <p:spPr>
          <a:xfrm>
            <a:off x="1342975" y="3263233"/>
            <a:ext cx="27369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951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e sección y descripción 1">
  <p:cSld name="Título de sección y descripción 1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305cb0f6d56_1_515"/>
          <p:cNvSpPr txBox="1">
            <a:spLocks noGrp="1"/>
          </p:cNvSpPr>
          <p:nvPr>
            <p:ph type="title"/>
          </p:nvPr>
        </p:nvSpPr>
        <p:spPr>
          <a:xfrm>
            <a:off x="713225" y="1351333"/>
            <a:ext cx="4708200" cy="10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g305cb0f6d56_1_515"/>
          <p:cNvSpPr txBox="1">
            <a:spLocks noGrp="1"/>
          </p:cNvSpPr>
          <p:nvPr>
            <p:ph type="subTitle" idx="1"/>
          </p:nvPr>
        </p:nvSpPr>
        <p:spPr>
          <a:xfrm>
            <a:off x="713225" y="2637333"/>
            <a:ext cx="4708200" cy="3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1029" name="Google Shape;1029;g305cb0f6d56_1_515"/>
          <p:cNvGrpSpPr/>
          <p:nvPr/>
        </p:nvGrpSpPr>
        <p:grpSpPr>
          <a:xfrm>
            <a:off x="6687001" y="-345424"/>
            <a:ext cx="2948165" cy="6709759"/>
            <a:chOff x="6687000" y="-259068"/>
            <a:chExt cx="2948165" cy="5032319"/>
          </a:xfrm>
        </p:grpSpPr>
        <p:grpSp>
          <p:nvGrpSpPr>
            <p:cNvPr id="1030" name="Google Shape;1030;g305cb0f6d56_1_515"/>
            <p:cNvGrpSpPr/>
            <p:nvPr/>
          </p:nvGrpSpPr>
          <p:grpSpPr>
            <a:xfrm rot="10800000" flipH="1">
              <a:off x="7260604" y="4515501"/>
              <a:ext cx="1309796" cy="257750"/>
              <a:chOff x="-6337521" y="4362225"/>
              <a:chExt cx="1309796" cy="257750"/>
            </a:xfrm>
          </p:grpSpPr>
          <p:sp>
            <p:nvSpPr>
              <p:cNvPr id="1031" name="Google Shape;1031;g305cb0f6d56_1_515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g305cb0f6d56_1_515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g305cb0f6d56_1_515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g305cb0f6d56_1_515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g305cb0f6d56_1_515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g305cb0f6d56_1_515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g305cb0f6d56_1_515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g305cb0f6d56_1_515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g305cb0f6d56_1_515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g305cb0f6d56_1_515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1" name="Google Shape;1041;g305cb0f6d56_1_515"/>
            <p:cNvGrpSpPr/>
            <p:nvPr/>
          </p:nvGrpSpPr>
          <p:grpSpPr>
            <a:xfrm>
              <a:off x="6687000" y="-259068"/>
              <a:ext cx="2948165" cy="2776701"/>
              <a:chOff x="6687000" y="-259068"/>
              <a:chExt cx="2948165" cy="2776701"/>
            </a:xfrm>
          </p:grpSpPr>
          <p:sp>
            <p:nvSpPr>
              <p:cNvPr id="1042" name="Google Shape;1042;g305cb0f6d56_1_515"/>
              <p:cNvSpPr/>
              <p:nvPr/>
            </p:nvSpPr>
            <p:spPr>
              <a:xfrm rot="10800000">
                <a:off x="6687000" y="-15411"/>
                <a:ext cx="2457000" cy="24471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g305cb0f6d56_1_515"/>
              <p:cNvSpPr/>
              <p:nvPr/>
            </p:nvSpPr>
            <p:spPr>
              <a:xfrm rot="-8100410" flipH="1">
                <a:off x="7946885" y="808032"/>
                <a:ext cx="1780000" cy="477721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g305cb0f6d56_1_515"/>
              <p:cNvSpPr/>
              <p:nvPr/>
            </p:nvSpPr>
            <p:spPr>
              <a:xfrm rot="-8100000" flipH="1">
                <a:off x="6857259" y="76294"/>
                <a:ext cx="996172" cy="114976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g305cb0f6d56_1_515"/>
              <p:cNvSpPr/>
              <p:nvPr/>
            </p:nvSpPr>
            <p:spPr>
              <a:xfrm rot="10800000" flipH="1">
                <a:off x="6962498" y="271638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g305cb0f6d56_1_515"/>
              <p:cNvSpPr/>
              <p:nvPr/>
            </p:nvSpPr>
            <p:spPr>
              <a:xfrm rot="-8100410" flipH="1">
                <a:off x="7651509" y="1609528"/>
                <a:ext cx="1780000" cy="326683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47" name="Google Shape;1047;g305cb0f6d56_1_5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25" y="268367"/>
            <a:ext cx="1038550" cy="1384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7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29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50"/>
          <p:cNvGrpSpPr/>
          <p:nvPr/>
        </p:nvGrpSpPr>
        <p:grpSpPr>
          <a:xfrm>
            <a:off x="7267301" y="516700"/>
            <a:ext cx="2456415" cy="6851619"/>
            <a:chOff x="7267300" y="387525"/>
            <a:chExt cx="2456415" cy="5138714"/>
          </a:xfrm>
        </p:grpSpPr>
        <p:grpSp>
          <p:nvGrpSpPr>
            <p:cNvPr id="1050" name="Google Shape;1050;p50"/>
            <p:cNvGrpSpPr/>
            <p:nvPr/>
          </p:nvGrpSpPr>
          <p:grpSpPr>
            <a:xfrm rot="10800000" flipH="1">
              <a:off x="7432804" y="387525"/>
              <a:ext cx="1309796" cy="257750"/>
              <a:chOff x="-6337521" y="4362225"/>
              <a:chExt cx="1309796" cy="257750"/>
            </a:xfrm>
          </p:grpSpPr>
          <p:sp>
            <p:nvSpPr>
              <p:cNvPr id="1051" name="Google Shape;1051;p50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50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50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50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50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50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50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50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50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50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1" name="Google Shape;1061;p50"/>
            <p:cNvGrpSpPr/>
            <p:nvPr/>
          </p:nvGrpSpPr>
          <p:grpSpPr>
            <a:xfrm rot="10800000" flipH="1">
              <a:off x="7267300" y="3608800"/>
              <a:ext cx="2456415" cy="1917439"/>
              <a:chOff x="7267300" y="-366339"/>
              <a:chExt cx="2456415" cy="1917439"/>
            </a:xfrm>
          </p:grpSpPr>
          <p:sp>
            <p:nvSpPr>
              <p:cNvPr id="1062" name="Google Shape;1062;p50"/>
              <p:cNvSpPr/>
              <p:nvPr/>
            </p:nvSpPr>
            <p:spPr>
              <a:xfrm rot="-5400000" flipH="1">
                <a:off x="7653475" y="-50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50"/>
              <p:cNvSpPr/>
              <p:nvPr/>
            </p:nvSpPr>
            <p:spPr>
              <a:xfrm rot="2699366" flipH="1">
                <a:off x="8648886" y="642461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50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50"/>
              <p:cNvSpPr/>
              <p:nvPr/>
            </p:nvSpPr>
            <p:spPr>
              <a:xfrm rot="2699336" flipH="1">
                <a:off x="7177870" y="-7550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66" name="Google Shape;106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86877" y="6115197"/>
            <a:ext cx="1314150" cy="46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674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77"/>
          <p:cNvSpPr txBox="1">
            <a:spLocks noGrp="1"/>
          </p:cNvSpPr>
          <p:nvPr>
            <p:ph type="ctrTitle"/>
          </p:nvPr>
        </p:nvSpPr>
        <p:spPr>
          <a:xfrm>
            <a:off x="713225" y="719333"/>
            <a:ext cx="4617000" cy="2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69" name="Google Shape;1069;p77"/>
          <p:cNvSpPr txBox="1">
            <a:spLocks noGrp="1"/>
          </p:cNvSpPr>
          <p:nvPr>
            <p:ph type="subTitle" idx="1"/>
          </p:nvPr>
        </p:nvSpPr>
        <p:spPr>
          <a:xfrm>
            <a:off x="713225" y="3645267"/>
            <a:ext cx="22374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70" name="Google Shape;1070;p77"/>
          <p:cNvSpPr>
            <a:spLocks noGrp="1"/>
          </p:cNvSpPr>
          <p:nvPr>
            <p:ph type="pic" idx="2"/>
          </p:nvPr>
        </p:nvSpPr>
        <p:spPr>
          <a:xfrm>
            <a:off x="5654925" y="1750033"/>
            <a:ext cx="2852100" cy="38028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3537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0E3566"/>
        </a:solidFill>
        <a:effectLst/>
      </p:bgPr>
    </p:bg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8"/>
          <p:cNvSpPr txBox="1">
            <a:spLocks noGrp="1"/>
          </p:cNvSpPr>
          <p:nvPr>
            <p:ph type="title"/>
          </p:nvPr>
        </p:nvSpPr>
        <p:spPr>
          <a:xfrm>
            <a:off x="713224" y="1351333"/>
            <a:ext cx="6233700" cy="10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78"/>
          <p:cNvSpPr txBox="1">
            <a:spLocks noGrp="1"/>
          </p:cNvSpPr>
          <p:nvPr>
            <p:ph type="subTitle" idx="1"/>
          </p:nvPr>
        </p:nvSpPr>
        <p:spPr>
          <a:xfrm>
            <a:off x="713224" y="2637333"/>
            <a:ext cx="6208200" cy="3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rgbClr val="BDD3F5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1074" name="Google Shape;1074;p78"/>
          <p:cNvGrpSpPr/>
          <p:nvPr/>
        </p:nvGrpSpPr>
        <p:grpSpPr>
          <a:xfrm rot="10800000" flipH="1">
            <a:off x="4324898" y="6251966"/>
            <a:ext cx="1309796" cy="315245"/>
            <a:chOff x="-6337521" y="4362225"/>
            <a:chExt cx="1309796" cy="257750"/>
          </a:xfrm>
        </p:grpSpPr>
        <p:sp>
          <p:nvSpPr>
            <p:cNvPr id="1075" name="Google Shape;1075;p78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78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78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78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78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78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78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78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78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78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5" name="Google Shape;1085;p78"/>
          <p:cNvGrpSpPr/>
          <p:nvPr/>
        </p:nvGrpSpPr>
        <p:grpSpPr>
          <a:xfrm>
            <a:off x="6687001" y="-345407"/>
            <a:ext cx="2948185" cy="3396108"/>
            <a:chOff x="6687000" y="-259068"/>
            <a:chExt cx="2948185" cy="2776715"/>
          </a:xfrm>
        </p:grpSpPr>
        <p:sp>
          <p:nvSpPr>
            <p:cNvPr id="1086" name="Google Shape;1086;p78"/>
            <p:cNvSpPr/>
            <p:nvPr/>
          </p:nvSpPr>
          <p:spPr>
            <a:xfrm rot="10800000">
              <a:off x="6687000" y="-15411"/>
              <a:ext cx="2457000" cy="24471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78"/>
            <p:cNvSpPr/>
            <p:nvPr/>
          </p:nvSpPr>
          <p:spPr>
            <a:xfrm rot="-8100410" flipH="1">
              <a:off x="7946905" y="808052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78"/>
            <p:cNvSpPr/>
            <p:nvPr/>
          </p:nvSpPr>
          <p:spPr>
            <a:xfrm rot="-8100000" flipH="1">
              <a:off x="6857259" y="76294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78"/>
            <p:cNvSpPr/>
            <p:nvPr/>
          </p:nvSpPr>
          <p:spPr>
            <a:xfrm rot="10800000" flipH="1">
              <a:off x="6962498" y="271638"/>
              <a:ext cx="1309800" cy="1309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78"/>
            <p:cNvSpPr/>
            <p:nvPr/>
          </p:nvSpPr>
          <p:spPr>
            <a:xfrm rot="-8100410" flipH="1">
              <a:off x="7651523" y="1609542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1" name="Google Shape;1091;p78"/>
          <p:cNvSpPr txBox="1"/>
          <p:nvPr/>
        </p:nvSpPr>
        <p:spPr>
          <a:xfrm>
            <a:off x="229723" y="6332308"/>
            <a:ext cx="19413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BDD3F5"/>
                </a:solidFill>
                <a:latin typeface="Arial"/>
                <a:ea typeface="Arial"/>
                <a:cs typeface="Arial"/>
                <a:sym typeface="Arial"/>
              </a:rPr>
              <a:t>EISMEA/2023/OP/0012-Lot 1</a:t>
            </a:r>
            <a:endParaRPr sz="1000" b="0" i="0" u="none" strike="noStrike" cap="none">
              <a:solidFill>
                <a:srgbClr val="BDD3F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665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7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79"/>
          <p:cNvSpPr txBox="1">
            <a:spLocks noGrp="1"/>
          </p:cNvSpPr>
          <p:nvPr>
            <p:ph type="subTitle" idx="1"/>
          </p:nvPr>
        </p:nvSpPr>
        <p:spPr>
          <a:xfrm>
            <a:off x="5064125" y="3836433"/>
            <a:ext cx="2736900" cy="1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5" name="Google Shape;1095;p79"/>
          <p:cNvSpPr txBox="1">
            <a:spLocks noGrp="1"/>
          </p:cNvSpPr>
          <p:nvPr>
            <p:ph type="subTitle" idx="2"/>
          </p:nvPr>
        </p:nvSpPr>
        <p:spPr>
          <a:xfrm>
            <a:off x="1342985" y="3836433"/>
            <a:ext cx="2736900" cy="1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6" name="Google Shape;1096;p79"/>
          <p:cNvSpPr txBox="1">
            <a:spLocks noGrp="1"/>
          </p:cNvSpPr>
          <p:nvPr>
            <p:ph type="subTitle" idx="3"/>
          </p:nvPr>
        </p:nvSpPr>
        <p:spPr>
          <a:xfrm>
            <a:off x="5064125" y="3263233"/>
            <a:ext cx="27369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97" name="Google Shape;1097;p79"/>
          <p:cNvSpPr txBox="1">
            <a:spLocks noGrp="1"/>
          </p:cNvSpPr>
          <p:nvPr>
            <p:ph type="subTitle" idx="4"/>
          </p:nvPr>
        </p:nvSpPr>
        <p:spPr>
          <a:xfrm>
            <a:off x="1342975" y="3263233"/>
            <a:ext cx="27369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098" name="Google Shape;1098;p79"/>
          <p:cNvGrpSpPr/>
          <p:nvPr/>
        </p:nvGrpSpPr>
        <p:grpSpPr>
          <a:xfrm>
            <a:off x="7432804" y="516700"/>
            <a:ext cx="2398686" cy="6849315"/>
            <a:chOff x="7432804" y="387525"/>
            <a:chExt cx="2398686" cy="5136986"/>
          </a:xfrm>
        </p:grpSpPr>
        <p:grpSp>
          <p:nvGrpSpPr>
            <p:cNvPr id="1099" name="Google Shape;1099;p79"/>
            <p:cNvGrpSpPr/>
            <p:nvPr/>
          </p:nvGrpSpPr>
          <p:grpSpPr>
            <a:xfrm rot="10800000" flipH="1">
              <a:off x="7527475" y="3448427"/>
              <a:ext cx="2304015" cy="2076084"/>
              <a:chOff x="7527475" y="-437123"/>
              <a:chExt cx="2304015" cy="2076084"/>
            </a:xfrm>
          </p:grpSpPr>
          <p:sp>
            <p:nvSpPr>
              <p:cNvPr id="1100" name="Google Shape;1100;p79"/>
              <p:cNvSpPr/>
              <p:nvPr/>
            </p:nvSpPr>
            <p:spPr>
              <a:xfrm rot="-5400000" flipH="1">
                <a:off x="7653475" y="-5815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01" name="Google Shape;1101;p79"/>
              <p:cNvGrpSpPr/>
              <p:nvPr/>
            </p:nvGrpSpPr>
            <p:grpSpPr>
              <a:xfrm>
                <a:off x="7527475" y="-190604"/>
                <a:ext cx="2304015" cy="1829565"/>
                <a:chOff x="7267300" y="-366339"/>
                <a:chExt cx="2304015" cy="1829565"/>
              </a:xfrm>
            </p:grpSpPr>
            <p:sp>
              <p:nvSpPr>
                <p:cNvPr id="1102" name="Google Shape;1102;p79"/>
                <p:cNvSpPr/>
                <p:nvPr/>
              </p:nvSpPr>
              <p:spPr>
                <a:xfrm rot="2699366" flipH="1">
                  <a:off x="8496486" y="490061"/>
                  <a:ext cx="1150392" cy="2626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79"/>
                <p:cNvSpPr/>
                <p:nvPr/>
              </p:nvSpPr>
              <p:spPr>
                <a:xfrm>
                  <a:off x="7719598" y="153426"/>
                  <a:ext cx="1309800" cy="13098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lg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79"/>
                <p:cNvSpPr/>
                <p:nvPr/>
              </p:nvSpPr>
              <p:spPr>
                <a:xfrm rot="2699336" flipH="1">
                  <a:off x="7177870" y="-7550"/>
                  <a:ext cx="1098632" cy="20195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5" name="Google Shape;1105;p79"/>
              <p:cNvSpPr/>
              <p:nvPr/>
            </p:nvSpPr>
            <p:spPr>
              <a:xfrm rot="2700000">
                <a:off x="7775558" y="-183425"/>
                <a:ext cx="770464" cy="127703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6" name="Google Shape;1106;p79"/>
            <p:cNvGrpSpPr/>
            <p:nvPr/>
          </p:nvGrpSpPr>
          <p:grpSpPr>
            <a:xfrm rot="10800000" flipH="1">
              <a:off x="7432804" y="387525"/>
              <a:ext cx="1309796" cy="257750"/>
              <a:chOff x="-6337521" y="4362225"/>
              <a:chExt cx="1309796" cy="257750"/>
            </a:xfrm>
          </p:grpSpPr>
          <p:sp>
            <p:nvSpPr>
              <p:cNvPr id="1107" name="Google Shape;1107;p79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79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79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79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79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79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79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79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79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79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117" name="Google Shape;1117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6977" y="6248463"/>
            <a:ext cx="1314150" cy="46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629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80"/>
          <p:cNvSpPr txBox="1">
            <a:spLocks noGrp="1"/>
          </p:cNvSpPr>
          <p:nvPr>
            <p:ph type="title"/>
          </p:nvPr>
        </p:nvSpPr>
        <p:spPr>
          <a:xfrm>
            <a:off x="713225" y="5454533"/>
            <a:ext cx="46209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20" name="Google Shape;1120;p80"/>
          <p:cNvSpPr txBox="1">
            <a:spLocks noGrp="1"/>
          </p:cNvSpPr>
          <p:nvPr>
            <p:ph type="subTitle" idx="1"/>
          </p:nvPr>
        </p:nvSpPr>
        <p:spPr>
          <a:xfrm>
            <a:off x="713225" y="1610000"/>
            <a:ext cx="4620900" cy="3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760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81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81"/>
          <p:cNvSpPr txBox="1">
            <a:spLocks noGrp="1"/>
          </p:cNvSpPr>
          <p:nvPr>
            <p:ph type="subTitle" idx="1"/>
          </p:nvPr>
        </p:nvSpPr>
        <p:spPr>
          <a:xfrm>
            <a:off x="5681399" y="5181667"/>
            <a:ext cx="2742600" cy="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81"/>
          <p:cNvSpPr txBox="1">
            <a:spLocks noGrp="1"/>
          </p:cNvSpPr>
          <p:nvPr>
            <p:ph type="subTitle" idx="2"/>
          </p:nvPr>
        </p:nvSpPr>
        <p:spPr>
          <a:xfrm>
            <a:off x="720000" y="5181667"/>
            <a:ext cx="2742600" cy="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81"/>
          <p:cNvSpPr txBox="1">
            <a:spLocks noGrp="1"/>
          </p:cNvSpPr>
          <p:nvPr>
            <p:ph type="subTitle" idx="3"/>
          </p:nvPr>
        </p:nvSpPr>
        <p:spPr>
          <a:xfrm>
            <a:off x="5681400" y="4608467"/>
            <a:ext cx="27426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26" name="Google Shape;1126;p81"/>
          <p:cNvSpPr txBox="1">
            <a:spLocks noGrp="1"/>
          </p:cNvSpPr>
          <p:nvPr>
            <p:ph type="subTitle" idx="4"/>
          </p:nvPr>
        </p:nvSpPr>
        <p:spPr>
          <a:xfrm>
            <a:off x="720000" y="4608467"/>
            <a:ext cx="27426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39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82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29" name="Google Shape;1129;p82"/>
          <p:cNvSpPr txBox="1">
            <a:spLocks noGrp="1"/>
          </p:cNvSpPr>
          <p:nvPr>
            <p:ph type="subTitle" idx="1"/>
          </p:nvPr>
        </p:nvSpPr>
        <p:spPr>
          <a:xfrm>
            <a:off x="937700" y="4102833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82"/>
          <p:cNvSpPr txBox="1">
            <a:spLocks noGrp="1"/>
          </p:cNvSpPr>
          <p:nvPr>
            <p:ph type="subTitle" idx="2"/>
          </p:nvPr>
        </p:nvSpPr>
        <p:spPr>
          <a:xfrm>
            <a:off x="3484421" y="4102833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82"/>
          <p:cNvSpPr txBox="1">
            <a:spLocks noGrp="1"/>
          </p:cNvSpPr>
          <p:nvPr>
            <p:ph type="subTitle" idx="3"/>
          </p:nvPr>
        </p:nvSpPr>
        <p:spPr>
          <a:xfrm>
            <a:off x="6031148" y="4102833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2" name="Google Shape;1132;p82"/>
          <p:cNvSpPr txBox="1">
            <a:spLocks noGrp="1"/>
          </p:cNvSpPr>
          <p:nvPr>
            <p:ph type="subTitle" idx="4"/>
          </p:nvPr>
        </p:nvSpPr>
        <p:spPr>
          <a:xfrm>
            <a:off x="937625" y="3528433"/>
            <a:ext cx="21753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33" name="Google Shape;1133;p82"/>
          <p:cNvSpPr txBox="1">
            <a:spLocks noGrp="1"/>
          </p:cNvSpPr>
          <p:nvPr>
            <p:ph type="subTitle" idx="5"/>
          </p:nvPr>
        </p:nvSpPr>
        <p:spPr>
          <a:xfrm>
            <a:off x="3484346" y="3528433"/>
            <a:ext cx="21753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34" name="Google Shape;1134;p82"/>
          <p:cNvSpPr txBox="1">
            <a:spLocks noGrp="1"/>
          </p:cNvSpPr>
          <p:nvPr>
            <p:ph type="subTitle" idx="6"/>
          </p:nvPr>
        </p:nvSpPr>
        <p:spPr>
          <a:xfrm>
            <a:off x="6031073" y="3528433"/>
            <a:ext cx="21753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135" name="Google Shape;1135;p82"/>
          <p:cNvGrpSpPr/>
          <p:nvPr/>
        </p:nvGrpSpPr>
        <p:grpSpPr>
          <a:xfrm>
            <a:off x="7527476" y="-582831"/>
            <a:ext cx="2304015" cy="2768112"/>
            <a:chOff x="7527475" y="-437123"/>
            <a:chExt cx="2304015" cy="2076084"/>
          </a:xfrm>
        </p:grpSpPr>
        <p:sp>
          <p:nvSpPr>
            <p:cNvPr id="1136" name="Google Shape;1136;p82"/>
            <p:cNvSpPr/>
            <p:nvPr/>
          </p:nvSpPr>
          <p:spPr>
            <a:xfrm rot="-5400000" flipH="1">
              <a:off x="7653475" y="-58150"/>
              <a:ext cx="1554600" cy="15486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7" name="Google Shape;1137;p82"/>
            <p:cNvGrpSpPr/>
            <p:nvPr/>
          </p:nvGrpSpPr>
          <p:grpSpPr>
            <a:xfrm>
              <a:off x="7527475" y="-190604"/>
              <a:ext cx="2304015" cy="1829565"/>
              <a:chOff x="7267300" y="-366339"/>
              <a:chExt cx="2304015" cy="1829565"/>
            </a:xfrm>
          </p:grpSpPr>
          <p:sp>
            <p:nvSpPr>
              <p:cNvPr id="1138" name="Google Shape;1138;p82"/>
              <p:cNvSpPr/>
              <p:nvPr/>
            </p:nvSpPr>
            <p:spPr>
              <a:xfrm rot="2699366" flipH="1">
                <a:off x="8496486" y="490061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82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82"/>
              <p:cNvSpPr/>
              <p:nvPr/>
            </p:nvSpPr>
            <p:spPr>
              <a:xfrm rot="2699336" flipH="1">
                <a:off x="7177870" y="-7550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82"/>
            <p:cNvSpPr/>
            <p:nvPr/>
          </p:nvSpPr>
          <p:spPr>
            <a:xfrm rot="2700000">
              <a:off x="7775558" y="-183425"/>
              <a:ext cx="770464" cy="12770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82"/>
          <p:cNvGrpSpPr/>
          <p:nvPr/>
        </p:nvGrpSpPr>
        <p:grpSpPr>
          <a:xfrm>
            <a:off x="3917102" y="6019500"/>
            <a:ext cx="1309796" cy="343667"/>
            <a:chOff x="-6337521" y="4362225"/>
            <a:chExt cx="1309796" cy="257750"/>
          </a:xfrm>
        </p:grpSpPr>
        <p:sp>
          <p:nvSpPr>
            <p:cNvPr id="1143" name="Google Shape;1143;p82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82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82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82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82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82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82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82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82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82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585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8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83"/>
          <p:cNvSpPr txBox="1">
            <a:spLocks noGrp="1"/>
          </p:cNvSpPr>
          <p:nvPr>
            <p:ph type="body" idx="1"/>
          </p:nvPr>
        </p:nvSpPr>
        <p:spPr>
          <a:xfrm>
            <a:off x="720000" y="1704033"/>
            <a:ext cx="4802100" cy="3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■"/>
              <a:defRPr/>
            </a:lvl9pPr>
          </a:lstStyle>
          <a:p>
            <a:endParaRPr/>
          </a:p>
        </p:txBody>
      </p:sp>
      <p:grpSp>
        <p:nvGrpSpPr>
          <p:cNvPr id="1156" name="Google Shape;1156;p83"/>
          <p:cNvGrpSpPr/>
          <p:nvPr/>
        </p:nvGrpSpPr>
        <p:grpSpPr>
          <a:xfrm>
            <a:off x="7656465" y="-962071"/>
            <a:ext cx="1980700" cy="3094353"/>
            <a:chOff x="7656465" y="-721554"/>
            <a:chExt cx="1980700" cy="2320765"/>
          </a:xfrm>
        </p:grpSpPr>
        <p:sp>
          <p:nvSpPr>
            <p:cNvPr id="1157" name="Google Shape;1157;p83"/>
            <p:cNvSpPr/>
            <p:nvPr/>
          </p:nvSpPr>
          <p:spPr>
            <a:xfrm rot="-5400000" flipH="1">
              <a:off x="7653475" y="-58150"/>
              <a:ext cx="1554600" cy="15486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8" name="Google Shape;1158;p83"/>
            <p:cNvGrpSpPr/>
            <p:nvPr/>
          </p:nvGrpSpPr>
          <p:grpSpPr>
            <a:xfrm>
              <a:off x="7775873" y="-721554"/>
              <a:ext cx="1861292" cy="2320765"/>
              <a:chOff x="7515698" y="-897289"/>
              <a:chExt cx="1861292" cy="2320765"/>
            </a:xfrm>
          </p:grpSpPr>
          <p:sp>
            <p:nvSpPr>
              <p:cNvPr id="1159" name="Google Shape;1159;p83"/>
              <p:cNvSpPr/>
              <p:nvPr/>
            </p:nvSpPr>
            <p:spPr>
              <a:xfrm rot="2699366" flipH="1">
                <a:off x="8302161" y="731936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83"/>
              <p:cNvSpPr/>
              <p:nvPr/>
            </p:nvSpPr>
            <p:spPr>
              <a:xfrm>
                <a:off x="7515698" y="11367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83"/>
              <p:cNvSpPr/>
              <p:nvPr/>
            </p:nvSpPr>
            <p:spPr>
              <a:xfrm rot="2699336" flipH="1">
                <a:off x="7493645" y="-538500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2" name="Google Shape;1162;p83"/>
            <p:cNvSpPr/>
            <p:nvPr/>
          </p:nvSpPr>
          <p:spPr>
            <a:xfrm rot="2700000">
              <a:off x="7588783" y="-172000"/>
              <a:ext cx="770464" cy="12770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3" name="Google Shape;1163;p83"/>
          <p:cNvGrpSpPr/>
          <p:nvPr/>
        </p:nvGrpSpPr>
        <p:grpSpPr>
          <a:xfrm>
            <a:off x="4113585" y="6122169"/>
            <a:ext cx="1309796" cy="343667"/>
            <a:chOff x="-6337521" y="4362225"/>
            <a:chExt cx="1309796" cy="257750"/>
          </a:xfrm>
        </p:grpSpPr>
        <p:sp>
          <p:nvSpPr>
            <p:cNvPr id="1164" name="Google Shape;1164;p83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83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83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83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83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83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83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83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83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83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086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8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76" name="Google Shape;1176;p84"/>
          <p:cNvSpPr txBox="1">
            <a:spLocks noGrp="1"/>
          </p:cNvSpPr>
          <p:nvPr>
            <p:ph type="subTitle" idx="1"/>
          </p:nvPr>
        </p:nvSpPr>
        <p:spPr>
          <a:xfrm>
            <a:off x="1578601" y="3062633"/>
            <a:ext cx="23097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84"/>
          <p:cNvSpPr txBox="1">
            <a:spLocks noGrp="1"/>
          </p:cNvSpPr>
          <p:nvPr>
            <p:ph type="subTitle" idx="2"/>
          </p:nvPr>
        </p:nvSpPr>
        <p:spPr>
          <a:xfrm>
            <a:off x="1578601" y="5272307"/>
            <a:ext cx="23097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8" name="Google Shape;1178;p84"/>
          <p:cNvSpPr txBox="1">
            <a:spLocks noGrp="1"/>
          </p:cNvSpPr>
          <p:nvPr>
            <p:ph type="subTitle" idx="3"/>
          </p:nvPr>
        </p:nvSpPr>
        <p:spPr>
          <a:xfrm>
            <a:off x="5534500" y="5272267"/>
            <a:ext cx="23097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9" name="Google Shape;1179;p84"/>
          <p:cNvSpPr txBox="1">
            <a:spLocks noGrp="1"/>
          </p:cNvSpPr>
          <p:nvPr>
            <p:ph type="subTitle" idx="4"/>
          </p:nvPr>
        </p:nvSpPr>
        <p:spPr>
          <a:xfrm>
            <a:off x="5534500" y="3062633"/>
            <a:ext cx="23097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0" name="Google Shape;1180;p84"/>
          <p:cNvSpPr txBox="1">
            <a:spLocks noGrp="1"/>
          </p:cNvSpPr>
          <p:nvPr>
            <p:ph type="title" idx="5"/>
          </p:nvPr>
        </p:nvSpPr>
        <p:spPr>
          <a:xfrm>
            <a:off x="796200" y="2178233"/>
            <a:ext cx="707400" cy="16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1" name="Google Shape;1181;p84"/>
          <p:cNvSpPr txBox="1">
            <a:spLocks noGrp="1"/>
          </p:cNvSpPr>
          <p:nvPr>
            <p:ph type="title" idx="6"/>
          </p:nvPr>
        </p:nvSpPr>
        <p:spPr>
          <a:xfrm>
            <a:off x="4750950" y="4387700"/>
            <a:ext cx="707400" cy="16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84"/>
          <p:cNvSpPr txBox="1">
            <a:spLocks noGrp="1"/>
          </p:cNvSpPr>
          <p:nvPr>
            <p:ph type="title" idx="7"/>
          </p:nvPr>
        </p:nvSpPr>
        <p:spPr>
          <a:xfrm>
            <a:off x="796200" y="4387867"/>
            <a:ext cx="707400" cy="16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84"/>
          <p:cNvSpPr txBox="1">
            <a:spLocks noGrp="1"/>
          </p:cNvSpPr>
          <p:nvPr>
            <p:ph type="title" idx="8"/>
          </p:nvPr>
        </p:nvSpPr>
        <p:spPr>
          <a:xfrm>
            <a:off x="4750950" y="2178100"/>
            <a:ext cx="707400" cy="16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4" name="Google Shape;1184;p84"/>
          <p:cNvSpPr txBox="1">
            <a:spLocks noGrp="1"/>
          </p:cNvSpPr>
          <p:nvPr>
            <p:ph type="subTitle" idx="9"/>
          </p:nvPr>
        </p:nvSpPr>
        <p:spPr>
          <a:xfrm>
            <a:off x="1578600" y="2178233"/>
            <a:ext cx="2309700" cy="9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85" name="Google Shape;1185;p84"/>
          <p:cNvSpPr txBox="1">
            <a:spLocks noGrp="1"/>
          </p:cNvSpPr>
          <p:nvPr>
            <p:ph type="subTitle" idx="13"/>
          </p:nvPr>
        </p:nvSpPr>
        <p:spPr>
          <a:xfrm>
            <a:off x="1578600" y="4387919"/>
            <a:ext cx="2309700" cy="9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86" name="Google Shape;1186;p84"/>
          <p:cNvSpPr txBox="1">
            <a:spLocks noGrp="1"/>
          </p:cNvSpPr>
          <p:nvPr>
            <p:ph type="subTitle" idx="14"/>
          </p:nvPr>
        </p:nvSpPr>
        <p:spPr>
          <a:xfrm>
            <a:off x="5534500" y="4387868"/>
            <a:ext cx="2309700" cy="9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87" name="Google Shape;1187;p84"/>
          <p:cNvSpPr txBox="1">
            <a:spLocks noGrp="1"/>
          </p:cNvSpPr>
          <p:nvPr>
            <p:ph type="subTitle" idx="15"/>
          </p:nvPr>
        </p:nvSpPr>
        <p:spPr>
          <a:xfrm>
            <a:off x="5534500" y="2178233"/>
            <a:ext cx="2309700" cy="9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188" name="Google Shape;1188;p84"/>
          <p:cNvGrpSpPr/>
          <p:nvPr/>
        </p:nvGrpSpPr>
        <p:grpSpPr>
          <a:xfrm>
            <a:off x="7527476" y="-582831"/>
            <a:ext cx="2304015" cy="2768112"/>
            <a:chOff x="7527475" y="-437123"/>
            <a:chExt cx="2304015" cy="2076084"/>
          </a:xfrm>
        </p:grpSpPr>
        <p:sp>
          <p:nvSpPr>
            <p:cNvPr id="1189" name="Google Shape;1189;p84"/>
            <p:cNvSpPr/>
            <p:nvPr/>
          </p:nvSpPr>
          <p:spPr>
            <a:xfrm rot="-5400000" flipH="1">
              <a:off x="7653475" y="-58150"/>
              <a:ext cx="1554600" cy="15486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0" name="Google Shape;1190;p84"/>
            <p:cNvGrpSpPr/>
            <p:nvPr/>
          </p:nvGrpSpPr>
          <p:grpSpPr>
            <a:xfrm>
              <a:off x="7527475" y="-190604"/>
              <a:ext cx="2304015" cy="1829565"/>
              <a:chOff x="7267300" y="-366339"/>
              <a:chExt cx="2304015" cy="1829565"/>
            </a:xfrm>
          </p:grpSpPr>
          <p:sp>
            <p:nvSpPr>
              <p:cNvPr id="1191" name="Google Shape;1191;p84"/>
              <p:cNvSpPr/>
              <p:nvPr/>
            </p:nvSpPr>
            <p:spPr>
              <a:xfrm rot="2699366" flipH="1">
                <a:off x="8496486" y="490061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84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84"/>
              <p:cNvSpPr/>
              <p:nvPr/>
            </p:nvSpPr>
            <p:spPr>
              <a:xfrm rot="2699336" flipH="1">
                <a:off x="7177870" y="-7550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4" name="Google Shape;1194;p84"/>
            <p:cNvSpPr/>
            <p:nvPr/>
          </p:nvSpPr>
          <p:spPr>
            <a:xfrm rot="2700000">
              <a:off x="7775558" y="-183425"/>
              <a:ext cx="770464" cy="12770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55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00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81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8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198" name="Google Shape;1198;p86"/>
          <p:cNvGrpSpPr/>
          <p:nvPr/>
        </p:nvGrpSpPr>
        <p:grpSpPr>
          <a:xfrm>
            <a:off x="7267301" y="516700"/>
            <a:ext cx="2456415" cy="6851619"/>
            <a:chOff x="7267300" y="387525"/>
            <a:chExt cx="2456415" cy="5138714"/>
          </a:xfrm>
        </p:grpSpPr>
        <p:grpSp>
          <p:nvGrpSpPr>
            <p:cNvPr id="1199" name="Google Shape;1199;p86"/>
            <p:cNvGrpSpPr/>
            <p:nvPr/>
          </p:nvGrpSpPr>
          <p:grpSpPr>
            <a:xfrm rot="10800000" flipH="1">
              <a:off x="7432804" y="387525"/>
              <a:ext cx="1309796" cy="257750"/>
              <a:chOff x="-6337521" y="4362225"/>
              <a:chExt cx="1309796" cy="257750"/>
            </a:xfrm>
          </p:grpSpPr>
          <p:sp>
            <p:nvSpPr>
              <p:cNvPr id="1200" name="Google Shape;1200;p86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86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86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86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86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86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86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86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86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86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0" name="Google Shape;1210;p86"/>
            <p:cNvGrpSpPr/>
            <p:nvPr/>
          </p:nvGrpSpPr>
          <p:grpSpPr>
            <a:xfrm rot="10800000" flipH="1">
              <a:off x="7267300" y="3608800"/>
              <a:ext cx="2456415" cy="1917439"/>
              <a:chOff x="7267300" y="-366339"/>
              <a:chExt cx="2456415" cy="1917439"/>
            </a:xfrm>
          </p:grpSpPr>
          <p:sp>
            <p:nvSpPr>
              <p:cNvPr id="1211" name="Google Shape;1211;p86"/>
              <p:cNvSpPr/>
              <p:nvPr/>
            </p:nvSpPr>
            <p:spPr>
              <a:xfrm rot="-5400000" flipH="1">
                <a:off x="7653475" y="-50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86"/>
              <p:cNvSpPr/>
              <p:nvPr/>
            </p:nvSpPr>
            <p:spPr>
              <a:xfrm rot="2699366" flipH="1">
                <a:off x="8648886" y="642461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86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86"/>
              <p:cNvSpPr/>
              <p:nvPr/>
            </p:nvSpPr>
            <p:spPr>
              <a:xfrm rot="2699336" flipH="1">
                <a:off x="7177870" y="-7550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15" name="Google Shape;1215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27002" y="6181830"/>
            <a:ext cx="1314150" cy="46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068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8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87"/>
          <p:cNvSpPr txBox="1">
            <a:spLocks noGrp="1"/>
          </p:cNvSpPr>
          <p:nvPr>
            <p:ph type="subTitle" idx="1"/>
          </p:nvPr>
        </p:nvSpPr>
        <p:spPr>
          <a:xfrm>
            <a:off x="720000" y="4939847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p87"/>
          <p:cNvSpPr txBox="1">
            <a:spLocks noGrp="1"/>
          </p:cNvSpPr>
          <p:nvPr>
            <p:ph type="subTitle" idx="2"/>
          </p:nvPr>
        </p:nvSpPr>
        <p:spPr>
          <a:xfrm>
            <a:off x="3266724" y="4939847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87"/>
          <p:cNvSpPr txBox="1">
            <a:spLocks noGrp="1"/>
          </p:cNvSpPr>
          <p:nvPr>
            <p:ph type="subTitle" idx="3"/>
          </p:nvPr>
        </p:nvSpPr>
        <p:spPr>
          <a:xfrm>
            <a:off x="5813447" y="4939847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87"/>
          <p:cNvSpPr txBox="1">
            <a:spLocks noGrp="1"/>
          </p:cNvSpPr>
          <p:nvPr>
            <p:ph type="title" idx="4"/>
          </p:nvPr>
        </p:nvSpPr>
        <p:spPr>
          <a:xfrm>
            <a:off x="1411575" y="1545767"/>
            <a:ext cx="792300" cy="7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22" name="Google Shape;1222;p87"/>
          <p:cNvSpPr txBox="1">
            <a:spLocks noGrp="1"/>
          </p:cNvSpPr>
          <p:nvPr>
            <p:ph type="title" idx="5"/>
          </p:nvPr>
        </p:nvSpPr>
        <p:spPr>
          <a:xfrm>
            <a:off x="3958225" y="1545767"/>
            <a:ext cx="792300" cy="7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23" name="Google Shape;1223;p87"/>
          <p:cNvSpPr txBox="1">
            <a:spLocks noGrp="1"/>
          </p:cNvSpPr>
          <p:nvPr>
            <p:ph type="title" idx="6"/>
          </p:nvPr>
        </p:nvSpPr>
        <p:spPr>
          <a:xfrm>
            <a:off x="6504950" y="1545767"/>
            <a:ext cx="792300" cy="7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24" name="Google Shape;1224;p87"/>
          <p:cNvSpPr txBox="1">
            <a:spLocks noGrp="1"/>
          </p:cNvSpPr>
          <p:nvPr>
            <p:ph type="subTitle" idx="7"/>
          </p:nvPr>
        </p:nvSpPr>
        <p:spPr>
          <a:xfrm>
            <a:off x="720000" y="4412367"/>
            <a:ext cx="21753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25" name="Google Shape;1225;p87"/>
          <p:cNvSpPr txBox="1">
            <a:spLocks noGrp="1"/>
          </p:cNvSpPr>
          <p:nvPr>
            <p:ph type="subTitle" idx="8"/>
          </p:nvPr>
        </p:nvSpPr>
        <p:spPr>
          <a:xfrm>
            <a:off x="3266722" y="4412367"/>
            <a:ext cx="21753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26" name="Google Shape;1226;p87"/>
          <p:cNvSpPr txBox="1">
            <a:spLocks noGrp="1"/>
          </p:cNvSpPr>
          <p:nvPr>
            <p:ph type="subTitle" idx="9"/>
          </p:nvPr>
        </p:nvSpPr>
        <p:spPr>
          <a:xfrm>
            <a:off x="5813450" y="4412367"/>
            <a:ext cx="21753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892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88"/>
          <p:cNvSpPr txBox="1">
            <a:spLocks noGrp="1"/>
          </p:cNvSpPr>
          <p:nvPr>
            <p:ph type="title"/>
          </p:nvPr>
        </p:nvSpPr>
        <p:spPr>
          <a:xfrm>
            <a:off x="720000" y="1969267"/>
            <a:ext cx="3045900" cy="9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9" name="Google Shape;1229;p88"/>
          <p:cNvSpPr txBox="1">
            <a:spLocks noGrp="1"/>
          </p:cNvSpPr>
          <p:nvPr>
            <p:ph type="subTitle" idx="1"/>
          </p:nvPr>
        </p:nvSpPr>
        <p:spPr>
          <a:xfrm>
            <a:off x="720000" y="2910967"/>
            <a:ext cx="3045900" cy="1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30" name="Google Shape;1230;p88"/>
          <p:cNvGrpSpPr/>
          <p:nvPr/>
        </p:nvGrpSpPr>
        <p:grpSpPr>
          <a:xfrm rot="10800000" flipH="1">
            <a:off x="5173104" y="358739"/>
            <a:ext cx="1309796" cy="343667"/>
            <a:chOff x="-6337521" y="4362225"/>
            <a:chExt cx="1309796" cy="257750"/>
          </a:xfrm>
        </p:grpSpPr>
        <p:sp>
          <p:nvSpPr>
            <p:cNvPr id="1231" name="Google Shape;1231;p88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88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88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88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88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88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88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88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88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88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096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89"/>
          <p:cNvSpPr txBox="1">
            <a:spLocks noGrp="1"/>
          </p:cNvSpPr>
          <p:nvPr>
            <p:ph type="subTitle" idx="1"/>
          </p:nvPr>
        </p:nvSpPr>
        <p:spPr>
          <a:xfrm>
            <a:off x="4255610" y="2223500"/>
            <a:ext cx="3030900" cy="3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89"/>
          <p:cNvSpPr txBox="1">
            <a:spLocks noGrp="1"/>
          </p:cNvSpPr>
          <p:nvPr>
            <p:ph type="subTitle" idx="2"/>
          </p:nvPr>
        </p:nvSpPr>
        <p:spPr>
          <a:xfrm>
            <a:off x="720000" y="2223500"/>
            <a:ext cx="3030900" cy="3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4" name="Google Shape;1244;p8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245" name="Google Shape;1245;p89"/>
          <p:cNvGrpSpPr/>
          <p:nvPr/>
        </p:nvGrpSpPr>
        <p:grpSpPr>
          <a:xfrm>
            <a:off x="3280908" y="6186339"/>
            <a:ext cx="1309796" cy="343667"/>
            <a:chOff x="-6337521" y="4362225"/>
            <a:chExt cx="1309796" cy="257750"/>
          </a:xfrm>
        </p:grpSpPr>
        <p:sp>
          <p:nvSpPr>
            <p:cNvPr id="1246" name="Google Shape;1246;p89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89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89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89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89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89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89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89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89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89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89"/>
          <p:cNvGrpSpPr/>
          <p:nvPr/>
        </p:nvGrpSpPr>
        <p:grpSpPr>
          <a:xfrm>
            <a:off x="6687001" y="3490090"/>
            <a:ext cx="2948185" cy="3702287"/>
            <a:chOff x="6687000" y="2617567"/>
            <a:chExt cx="2948185" cy="2776715"/>
          </a:xfrm>
        </p:grpSpPr>
        <p:sp>
          <p:nvSpPr>
            <p:cNvPr id="1257" name="Google Shape;1257;p89"/>
            <p:cNvSpPr/>
            <p:nvPr/>
          </p:nvSpPr>
          <p:spPr>
            <a:xfrm flipH="1">
              <a:off x="6687000" y="2703525"/>
              <a:ext cx="2457000" cy="24471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89"/>
            <p:cNvSpPr/>
            <p:nvPr/>
          </p:nvSpPr>
          <p:spPr>
            <a:xfrm rot="-2699590">
              <a:off x="7946905" y="3849440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89"/>
            <p:cNvSpPr/>
            <p:nvPr/>
          </p:nvSpPr>
          <p:spPr>
            <a:xfrm rot="-2700000">
              <a:off x="6857259" y="4943944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89"/>
            <p:cNvSpPr/>
            <p:nvPr/>
          </p:nvSpPr>
          <p:spPr>
            <a:xfrm>
              <a:off x="6962498" y="3553776"/>
              <a:ext cx="1309800" cy="1309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89"/>
            <p:cNvSpPr/>
            <p:nvPr/>
          </p:nvSpPr>
          <p:spPr>
            <a:xfrm rot="-2699590">
              <a:off x="7651523" y="3198989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62" name="Google Shape;1262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59999" y="6155455"/>
            <a:ext cx="1314150" cy="46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682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90"/>
          <p:cNvSpPr txBox="1">
            <a:spLocks noGrp="1"/>
          </p:cNvSpPr>
          <p:nvPr>
            <p:ph type="title"/>
          </p:nvPr>
        </p:nvSpPr>
        <p:spPr>
          <a:xfrm>
            <a:off x="733575" y="2623856"/>
            <a:ext cx="3932700" cy="18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65" name="Google Shape;1265;p90"/>
          <p:cNvSpPr txBox="1">
            <a:spLocks noGrp="1"/>
          </p:cNvSpPr>
          <p:nvPr>
            <p:ph type="title" idx="2"/>
          </p:nvPr>
        </p:nvSpPr>
        <p:spPr>
          <a:xfrm>
            <a:off x="789425" y="719333"/>
            <a:ext cx="1046700" cy="178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66" name="Google Shape;1266;p90"/>
          <p:cNvSpPr txBox="1">
            <a:spLocks noGrp="1"/>
          </p:cNvSpPr>
          <p:nvPr>
            <p:ph type="subTitle" idx="1"/>
          </p:nvPr>
        </p:nvSpPr>
        <p:spPr>
          <a:xfrm>
            <a:off x="733575" y="4502267"/>
            <a:ext cx="2770800" cy="9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90"/>
          <p:cNvSpPr>
            <a:spLocks noGrp="1"/>
          </p:cNvSpPr>
          <p:nvPr>
            <p:ph type="pic" idx="3"/>
          </p:nvPr>
        </p:nvSpPr>
        <p:spPr>
          <a:xfrm>
            <a:off x="5397500" y="1406800"/>
            <a:ext cx="3033300" cy="4044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199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91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4448100" cy="1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70" name="Google Shape;1270;p91"/>
          <p:cNvSpPr txBox="1">
            <a:spLocks noGrp="1"/>
          </p:cNvSpPr>
          <p:nvPr>
            <p:ph type="subTitle" idx="1"/>
          </p:nvPr>
        </p:nvSpPr>
        <p:spPr>
          <a:xfrm>
            <a:off x="713225" y="2396500"/>
            <a:ext cx="4448100" cy="1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91"/>
          <p:cNvSpPr>
            <a:spLocks noGrp="1"/>
          </p:cNvSpPr>
          <p:nvPr>
            <p:ph type="pic" idx="2"/>
          </p:nvPr>
        </p:nvSpPr>
        <p:spPr>
          <a:xfrm>
            <a:off x="5397500" y="1406800"/>
            <a:ext cx="3033300" cy="4044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272" name="Google Shape;1272;p91"/>
          <p:cNvGrpSpPr/>
          <p:nvPr/>
        </p:nvGrpSpPr>
        <p:grpSpPr>
          <a:xfrm>
            <a:off x="5143404" y="533100"/>
            <a:ext cx="1309796" cy="343667"/>
            <a:chOff x="-6337521" y="4362225"/>
            <a:chExt cx="1309796" cy="257750"/>
          </a:xfrm>
        </p:grpSpPr>
        <p:sp>
          <p:nvSpPr>
            <p:cNvPr id="1273" name="Google Shape;1273;p91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91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91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91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91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91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91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91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91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91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3" name="Google Shape;1283;p91"/>
          <p:cNvSpPr txBox="1"/>
          <p:nvPr/>
        </p:nvSpPr>
        <p:spPr>
          <a:xfrm>
            <a:off x="713225" y="4858767"/>
            <a:ext cx="36051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CREDITS:</a:t>
            </a:r>
            <a:r>
              <a:rPr lang="es" sz="10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This presentation template was created by </a:t>
            </a:r>
            <a:r>
              <a:rPr lang="es" sz="1000" b="1" i="0" u="sng" strike="noStrike" cap="none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  <a:hlinkClick r:id="rId2"/>
              </a:rPr>
              <a:t>Slidesgo</a:t>
            </a:r>
            <a:r>
              <a:rPr lang="es" sz="10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s" sz="1000" b="1" i="0" u="sng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0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 </a:t>
            </a:r>
            <a:r>
              <a:rPr lang="es" sz="1000" b="1" i="0" u="sng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000" b="0" i="0" u="sng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endParaRPr sz="1000" b="1" i="0" u="sng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261025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" name="Google Shape;1285;p92"/>
          <p:cNvGrpSpPr/>
          <p:nvPr/>
        </p:nvGrpSpPr>
        <p:grpSpPr>
          <a:xfrm>
            <a:off x="7267301" y="-499336"/>
            <a:ext cx="2456415" cy="6574128"/>
            <a:chOff x="7267300" y="-374503"/>
            <a:chExt cx="2456415" cy="5138714"/>
          </a:xfrm>
        </p:grpSpPr>
        <p:grpSp>
          <p:nvGrpSpPr>
            <p:cNvPr id="1286" name="Google Shape;1286;p92"/>
            <p:cNvGrpSpPr/>
            <p:nvPr/>
          </p:nvGrpSpPr>
          <p:grpSpPr>
            <a:xfrm>
              <a:off x="7432804" y="4506461"/>
              <a:ext cx="1309796" cy="257750"/>
              <a:chOff x="-6337521" y="4362225"/>
              <a:chExt cx="1309796" cy="257750"/>
            </a:xfrm>
          </p:grpSpPr>
          <p:sp>
            <p:nvSpPr>
              <p:cNvPr id="1287" name="Google Shape;1287;p92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92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92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92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92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92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92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92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92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92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7" name="Google Shape;1297;p92"/>
            <p:cNvGrpSpPr/>
            <p:nvPr/>
          </p:nvGrpSpPr>
          <p:grpSpPr>
            <a:xfrm>
              <a:off x="7267300" y="-374503"/>
              <a:ext cx="2456415" cy="1917439"/>
              <a:chOff x="7267300" y="-366339"/>
              <a:chExt cx="2456415" cy="1917439"/>
            </a:xfrm>
          </p:grpSpPr>
          <p:sp>
            <p:nvSpPr>
              <p:cNvPr id="1298" name="Google Shape;1298;p92"/>
              <p:cNvSpPr/>
              <p:nvPr/>
            </p:nvSpPr>
            <p:spPr>
              <a:xfrm rot="-5400000" flipH="1">
                <a:off x="7653475" y="-50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92"/>
              <p:cNvSpPr/>
              <p:nvPr/>
            </p:nvSpPr>
            <p:spPr>
              <a:xfrm rot="2699366" flipH="1">
                <a:off x="8648886" y="642461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92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92"/>
              <p:cNvSpPr/>
              <p:nvPr/>
            </p:nvSpPr>
            <p:spPr>
              <a:xfrm rot="2699336" flipH="1">
                <a:off x="7177870" y="-7550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1576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93"/>
          <p:cNvSpPr txBox="1">
            <a:spLocks noGrp="1"/>
          </p:cNvSpPr>
          <p:nvPr>
            <p:ph type="subTitle" idx="1"/>
          </p:nvPr>
        </p:nvSpPr>
        <p:spPr>
          <a:xfrm>
            <a:off x="4255610" y="2223500"/>
            <a:ext cx="3030900" cy="3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4" name="Google Shape;1304;p93"/>
          <p:cNvSpPr txBox="1">
            <a:spLocks noGrp="1"/>
          </p:cNvSpPr>
          <p:nvPr>
            <p:ph type="subTitle" idx="2"/>
          </p:nvPr>
        </p:nvSpPr>
        <p:spPr>
          <a:xfrm>
            <a:off x="720000" y="2223500"/>
            <a:ext cx="3030900" cy="3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9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306" name="Google Shape;1306;p93"/>
          <p:cNvGrpSpPr/>
          <p:nvPr/>
        </p:nvGrpSpPr>
        <p:grpSpPr>
          <a:xfrm>
            <a:off x="3280908" y="6186339"/>
            <a:ext cx="1309796" cy="343667"/>
            <a:chOff x="-6337521" y="4362225"/>
            <a:chExt cx="1309796" cy="257750"/>
          </a:xfrm>
        </p:grpSpPr>
        <p:sp>
          <p:nvSpPr>
            <p:cNvPr id="1307" name="Google Shape;1307;p93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93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93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93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93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93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93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93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93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93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93"/>
          <p:cNvGrpSpPr/>
          <p:nvPr/>
        </p:nvGrpSpPr>
        <p:grpSpPr>
          <a:xfrm>
            <a:off x="6687001" y="3490090"/>
            <a:ext cx="2948185" cy="3702287"/>
            <a:chOff x="6687000" y="2617567"/>
            <a:chExt cx="2948185" cy="2776715"/>
          </a:xfrm>
        </p:grpSpPr>
        <p:sp>
          <p:nvSpPr>
            <p:cNvPr id="1318" name="Google Shape;1318;p93"/>
            <p:cNvSpPr/>
            <p:nvPr/>
          </p:nvSpPr>
          <p:spPr>
            <a:xfrm flipH="1">
              <a:off x="6687000" y="2703525"/>
              <a:ext cx="2457000" cy="24471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93"/>
            <p:cNvSpPr/>
            <p:nvPr/>
          </p:nvSpPr>
          <p:spPr>
            <a:xfrm rot="-2699590">
              <a:off x="7946905" y="3849440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93"/>
            <p:cNvSpPr/>
            <p:nvPr/>
          </p:nvSpPr>
          <p:spPr>
            <a:xfrm rot="-2700000">
              <a:off x="6857259" y="4943944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93"/>
            <p:cNvSpPr/>
            <p:nvPr/>
          </p:nvSpPr>
          <p:spPr>
            <a:xfrm>
              <a:off x="6962498" y="3553776"/>
              <a:ext cx="1309800" cy="1309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93"/>
            <p:cNvSpPr/>
            <p:nvPr/>
          </p:nvSpPr>
          <p:spPr>
            <a:xfrm rot="-2699590">
              <a:off x="7651523" y="3198989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23" name="Google Shape;1323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59999" y="6155455"/>
            <a:ext cx="1314150" cy="46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361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9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26" name="Google Shape;1326;p94"/>
          <p:cNvSpPr txBox="1">
            <a:spLocks noGrp="1"/>
          </p:cNvSpPr>
          <p:nvPr>
            <p:ph type="subTitle" idx="1"/>
          </p:nvPr>
        </p:nvSpPr>
        <p:spPr>
          <a:xfrm>
            <a:off x="1668869" y="2668900"/>
            <a:ext cx="1978200" cy="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7" name="Google Shape;1327;p94"/>
          <p:cNvSpPr txBox="1">
            <a:spLocks noGrp="1"/>
          </p:cNvSpPr>
          <p:nvPr>
            <p:ph type="subTitle" idx="2"/>
          </p:nvPr>
        </p:nvSpPr>
        <p:spPr>
          <a:xfrm>
            <a:off x="5711722" y="2668900"/>
            <a:ext cx="1978200" cy="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8" name="Google Shape;1328;p94"/>
          <p:cNvSpPr txBox="1">
            <a:spLocks noGrp="1"/>
          </p:cNvSpPr>
          <p:nvPr>
            <p:ph type="subTitle" idx="3"/>
          </p:nvPr>
        </p:nvSpPr>
        <p:spPr>
          <a:xfrm>
            <a:off x="1668869" y="4433991"/>
            <a:ext cx="1978200" cy="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9" name="Google Shape;1329;p94"/>
          <p:cNvSpPr txBox="1">
            <a:spLocks noGrp="1"/>
          </p:cNvSpPr>
          <p:nvPr>
            <p:ph type="subTitle" idx="4"/>
          </p:nvPr>
        </p:nvSpPr>
        <p:spPr>
          <a:xfrm>
            <a:off x="5711722" y="4433991"/>
            <a:ext cx="1978200" cy="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94"/>
          <p:cNvSpPr txBox="1">
            <a:spLocks noGrp="1"/>
          </p:cNvSpPr>
          <p:nvPr>
            <p:ph type="subTitle" idx="5"/>
          </p:nvPr>
        </p:nvSpPr>
        <p:spPr>
          <a:xfrm>
            <a:off x="1668865" y="2147425"/>
            <a:ext cx="19782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31" name="Google Shape;1331;p94"/>
          <p:cNvSpPr txBox="1">
            <a:spLocks noGrp="1"/>
          </p:cNvSpPr>
          <p:nvPr>
            <p:ph type="subTitle" idx="6"/>
          </p:nvPr>
        </p:nvSpPr>
        <p:spPr>
          <a:xfrm>
            <a:off x="5711717" y="2147425"/>
            <a:ext cx="19782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32" name="Google Shape;1332;p94"/>
          <p:cNvSpPr txBox="1">
            <a:spLocks noGrp="1"/>
          </p:cNvSpPr>
          <p:nvPr>
            <p:ph type="subTitle" idx="7"/>
          </p:nvPr>
        </p:nvSpPr>
        <p:spPr>
          <a:xfrm>
            <a:off x="1668865" y="3914367"/>
            <a:ext cx="19782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33" name="Google Shape;1333;p94"/>
          <p:cNvSpPr txBox="1">
            <a:spLocks noGrp="1"/>
          </p:cNvSpPr>
          <p:nvPr>
            <p:ph type="subTitle" idx="8"/>
          </p:nvPr>
        </p:nvSpPr>
        <p:spPr>
          <a:xfrm>
            <a:off x="5711717" y="3914367"/>
            <a:ext cx="19782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334" name="Google Shape;1334;p94"/>
          <p:cNvGrpSpPr/>
          <p:nvPr/>
        </p:nvGrpSpPr>
        <p:grpSpPr>
          <a:xfrm>
            <a:off x="7527476" y="-582831"/>
            <a:ext cx="2304015" cy="2768112"/>
            <a:chOff x="7527475" y="-437123"/>
            <a:chExt cx="2304015" cy="2076084"/>
          </a:xfrm>
        </p:grpSpPr>
        <p:sp>
          <p:nvSpPr>
            <p:cNvPr id="1335" name="Google Shape;1335;p94"/>
            <p:cNvSpPr/>
            <p:nvPr/>
          </p:nvSpPr>
          <p:spPr>
            <a:xfrm rot="-5400000" flipH="1">
              <a:off x="7653475" y="-58150"/>
              <a:ext cx="1554600" cy="15486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94"/>
            <p:cNvGrpSpPr/>
            <p:nvPr/>
          </p:nvGrpSpPr>
          <p:grpSpPr>
            <a:xfrm>
              <a:off x="7527475" y="-190604"/>
              <a:ext cx="2304015" cy="1829565"/>
              <a:chOff x="7267300" y="-366339"/>
              <a:chExt cx="2304015" cy="1829565"/>
            </a:xfrm>
          </p:grpSpPr>
          <p:sp>
            <p:nvSpPr>
              <p:cNvPr id="1337" name="Google Shape;1337;p94"/>
              <p:cNvSpPr/>
              <p:nvPr/>
            </p:nvSpPr>
            <p:spPr>
              <a:xfrm rot="2699366" flipH="1">
                <a:off x="8496486" y="490061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94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94"/>
              <p:cNvSpPr/>
              <p:nvPr/>
            </p:nvSpPr>
            <p:spPr>
              <a:xfrm rot="2699336" flipH="1">
                <a:off x="7177870" y="-7550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0" name="Google Shape;1340;p94"/>
            <p:cNvSpPr/>
            <p:nvPr/>
          </p:nvSpPr>
          <p:spPr>
            <a:xfrm rot="2700000">
              <a:off x="7775558" y="-183425"/>
              <a:ext cx="770464" cy="12770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94"/>
          <p:cNvGrpSpPr/>
          <p:nvPr/>
        </p:nvGrpSpPr>
        <p:grpSpPr>
          <a:xfrm>
            <a:off x="3505627" y="6019500"/>
            <a:ext cx="1309796" cy="343667"/>
            <a:chOff x="-6337521" y="4362225"/>
            <a:chExt cx="1309796" cy="257750"/>
          </a:xfrm>
        </p:grpSpPr>
        <p:sp>
          <p:nvSpPr>
            <p:cNvPr id="1342" name="Google Shape;1342;p94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94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94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94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94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94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94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94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94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94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794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95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354" name="Google Shape;1354;p95"/>
          <p:cNvGrpSpPr/>
          <p:nvPr/>
        </p:nvGrpSpPr>
        <p:grpSpPr>
          <a:xfrm>
            <a:off x="7267301" y="-499338"/>
            <a:ext cx="2456415" cy="6851619"/>
            <a:chOff x="7267300" y="-374503"/>
            <a:chExt cx="2456415" cy="5138714"/>
          </a:xfrm>
        </p:grpSpPr>
        <p:grpSp>
          <p:nvGrpSpPr>
            <p:cNvPr id="1355" name="Google Shape;1355;p95"/>
            <p:cNvGrpSpPr/>
            <p:nvPr/>
          </p:nvGrpSpPr>
          <p:grpSpPr>
            <a:xfrm>
              <a:off x="7432804" y="4506461"/>
              <a:ext cx="1309796" cy="257750"/>
              <a:chOff x="-6337521" y="4362225"/>
              <a:chExt cx="1309796" cy="257750"/>
            </a:xfrm>
          </p:grpSpPr>
          <p:sp>
            <p:nvSpPr>
              <p:cNvPr id="1356" name="Google Shape;1356;p95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95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95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95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95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95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95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95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95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95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6" name="Google Shape;1366;p95"/>
            <p:cNvGrpSpPr/>
            <p:nvPr/>
          </p:nvGrpSpPr>
          <p:grpSpPr>
            <a:xfrm>
              <a:off x="7267300" y="-374503"/>
              <a:ext cx="2456415" cy="1917439"/>
              <a:chOff x="7267300" y="-366339"/>
              <a:chExt cx="2456415" cy="1917439"/>
            </a:xfrm>
          </p:grpSpPr>
          <p:sp>
            <p:nvSpPr>
              <p:cNvPr id="1367" name="Google Shape;1367;p95"/>
              <p:cNvSpPr/>
              <p:nvPr/>
            </p:nvSpPr>
            <p:spPr>
              <a:xfrm rot="-5400000" flipH="1">
                <a:off x="7653475" y="-50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95"/>
              <p:cNvSpPr/>
              <p:nvPr/>
            </p:nvSpPr>
            <p:spPr>
              <a:xfrm rot="2699366" flipH="1">
                <a:off x="8648886" y="642461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95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95"/>
              <p:cNvSpPr/>
              <p:nvPr/>
            </p:nvSpPr>
            <p:spPr>
              <a:xfrm rot="2699336" flipH="1">
                <a:off x="7177870" y="-7550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371" name="Google Shape;1371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46977" y="6168497"/>
            <a:ext cx="1314150" cy="46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69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05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9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10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96"/>
          <p:cNvSpPr txBox="1">
            <a:spLocks noGrp="1"/>
          </p:cNvSpPr>
          <p:nvPr>
            <p:ph type="body" idx="1"/>
          </p:nvPr>
        </p:nvSpPr>
        <p:spPr>
          <a:xfrm>
            <a:off x="720000" y="1768233"/>
            <a:ext cx="3812100" cy="4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 Light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■"/>
              <a:defRPr/>
            </a:lvl9pPr>
          </a:lstStyle>
          <a:p>
            <a:endParaRPr/>
          </a:p>
        </p:txBody>
      </p:sp>
      <p:sp>
        <p:nvSpPr>
          <p:cNvPr id="1375" name="Google Shape;1375;p96"/>
          <p:cNvSpPr txBox="1">
            <a:spLocks noGrp="1"/>
          </p:cNvSpPr>
          <p:nvPr>
            <p:ph type="body" idx="2"/>
          </p:nvPr>
        </p:nvSpPr>
        <p:spPr>
          <a:xfrm>
            <a:off x="4618675" y="1768167"/>
            <a:ext cx="3812100" cy="4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 Light"/>
              <a:buChar char="■"/>
              <a:defRPr/>
            </a:lvl9pPr>
          </a:lstStyle>
          <a:p>
            <a:endParaRPr/>
          </a:p>
        </p:txBody>
      </p:sp>
      <p:grpSp>
        <p:nvGrpSpPr>
          <p:cNvPr id="1376" name="Google Shape;1376;p96"/>
          <p:cNvGrpSpPr/>
          <p:nvPr/>
        </p:nvGrpSpPr>
        <p:grpSpPr>
          <a:xfrm>
            <a:off x="7267301" y="516700"/>
            <a:ext cx="2456415" cy="6851619"/>
            <a:chOff x="7267300" y="387525"/>
            <a:chExt cx="2456415" cy="5138714"/>
          </a:xfrm>
        </p:grpSpPr>
        <p:grpSp>
          <p:nvGrpSpPr>
            <p:cNvPr id="1377" name="Google Shape;1377;p96"/>
            <p:cNvGrpSpPr/>
            <p:nvPr/>
          </p:nvGrpSpPr>
          <p:grpSpPr>
            <a:xfrm rot="10800000" flipH="1">
              <a:off x="7432804" y="387525"/>
              <a:ext cx="1309796" cy="257750"/>
              <a:chOff x="-6337521" y="4362225"/>
              <a:chExt cx="1309796" cy="257750"/>
            </a:xfrm>
          </p:grpSpPr>
          <p:sp>
            <p:nvSpPr>
              <p:cNvPr id="1378" name="Google Shape;1378;p96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96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96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96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96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96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96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96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96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96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8" name="Google Shape;1388;p96"/>
            <p:cNvGrpSpPr/>
            <p:nvPr/>
          </p:nvGrpSpPr>
          <p:grpSpPr>
            <a:xfrm rot="10800000" flipH="1">
              <a:off x="7267300" y="3608800"/>
              <a:ext cx="2456415" cy="1917439"/>
              <a:chOff x="7267300" y="-366339"/>
              <a:chExt cx="2456415" cy="1917439"/>
            </a:xfrm>
          </p:grpSpPr>
          <p:sp>
            <p:nvSpPr>
              <p:cNvPr id="1389" name="Google Shape;1389;p96"/>
              <p:cNvSpPr/>
              <p:nvPr/>
            </p:nvSpPr>
            <p:spPr>
              <a:xfrm rot="-5400000" flipH="1">
                <a:off x="7653475" y="-50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96"/>
              <p:cNvSpPr/>
              <p:nvPr/>
            </p:nvSpPr>
            <p:spPr>
              <a:xfrm rot="2699366" flipH="1">
                <a:off x="8648886" y="642461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96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96"/>
              <p:cNvSpPr/>
              <p:nvPr/>
            </p:nvSpPr>
            <p:spPr>
              <a:xfrm rot="2699336" flipH="1">
                <a:off x="7177870" y="-7550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85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9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EFEF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95" name="Google Shape;1395;p97"/>
          <p:cNvGrpSpPr/>
          <p:nvPr/>
        </p:nvGrpSpPr>
        <p:grpSpPr>
          <a:xfrm>
            <a:off x="0" y="-2"/>
            <a:ext cx="1603800" cy="4245833"/>
            <a:chOff x="0" y="-2"/>
            <a:chExt cx="1603800" cy="3184375"/>
          </a:xfrm>
        </p:grpSpPr>
        <p:sp>
          <p:nvSpPr>
            <p:cNvPr id="1396" name="Google Shape;1396;p97"/>
            <p:cNvSpPr/>
            <p:nvPr/>
          </p:nvSpPr>
          <p:spPr>
            <a:xfrm rot="10800000" flipH="1">
              <a:off x="0" y="-2"/>
              <a:ext cx="1603800" cy="16038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97"/>
            <p:cNvSpPr/>
            <p:nvPr/>
          </p:nvSpPr>
          <p:spPr>
            <a:xfrm rot="10800000" flipH="1">
              <a:off x="0" y="1580573"/>
              <a:ext cx="1603800" cy="16038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8" name="Google Shape;1398;p97"/>
          <p:cNvSpPr txBox="1"/>
          <p:nvPr/>
        </p:nvSpPr>
        <p:spPr>
          <a:xfrm>
            <a:off x="1662088" y="6256455"/>
            <a:ext cx="19413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EISMEA/2023/OP/0012-Lot 1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926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98"/>
          <p:cNvSpPr txBox="1">
            <a:spLocks noGrp="1"/>
          </p:cNvSpPr>
          <p:nvPr>
            <p:ph type="subTitle" idx="1"/>
          </p:nvPr>
        </p:nvSpPr>
        <p:spPr>
          <a:xfrm>
            <a:off x="1722400" y="5376467"/>
            <a:ext cx="5699400" cy="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1" name="Google Shape;1401;p98"/>
          <p:cNvSpPr txBox="1">
            <a:spLocks noGrp="1"/>
          </p:cNvSpPr>
          <p:nvPr>
            <p:ph type="title"/>
          </p:nvPr>
        </p:nvSpPr>
        <p:spPr>
          <a:xfrm>
            <a:off x="720100" y="555080"/>
            <a:ext cx="7704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EFEF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02" name="Google Shape;1402;p98"/>
          <p:cNvGrpSpPr/>
          <p:nvPr/>
        </p:nvGrpSpPr>
        <p:grpSpPr>
          <a:xfrm>
            <a:off x="0" y="-2"/>
            <a:ext cx="1603800" cy="4245833"/>
            <a:chOff x="0" y="-2"/>
            <a:chExt cx="1603800" cy="3184375"/>
          </a:xfrm>
        </p:grpSpPr>
        <p:sp>
          <p:nvSpPr>
            <p:cNvPr id="1403" name="Google Shape;1403;p98"/>
            <p:cNvSpPr/>
            <p:nvPr/>
          </p:nvSpPr>
          <p:spPr>
            <a:xfrm rot="10800000" flipH="1">
              <a:off x="0" y="-2"/>
              <a:ext cx="1603800" cy="16038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98"/>
            <p:cNvSpPr/>
            <p:nvPr/>
          </p:nvSpPr>
          <p:spPr>
            <a:xfrm rot="10800000" flipH="1">
              <a:off x="0" y="1580573"/>
              <a:ext cx="1603800" cy="16038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5" name="Google Shape;1405;p98"/>
          <p:cNvGrpSpPr/>
          <p:nvPr/>
        </p:nvGrpSpPr>
        <p:grpSpPr>
          <a:xfrm>
            <a:off x="7694911" y="-9408"/>
            <a:ext cx="1456800" cy="3862173"/>
            <a:chOff x="7694911" y="-7056"/>
            <a:chExt cx="1456800" cy="2896630"/>
          </a:xfrm>
        </p:grpSpPr>
        <p:sp>
          <p:nvSpPr>
            <p:cNvPr id="1406" name="Google Shape;1406;p98"/>
            <p:cNvSpPr/>
            <p:nvPr/>
          </p:nvSpPr>
          <p:spPr>
            <a:xfrm>
              <a:off x="7694911" y="1433074"/>
              <a:ext cx="1456800" cy="1456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98"/>
            <p:cNvSpPr/>
            <p:nvPr/>
          </p:nvSpPr>
          <p:spPr>
            <a:xfrm>
              <a:off x="7694911" y="-7056"/>
              <a:ext cx="1456800" cy="1456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08" name="Google Shape;1408;p98" descr="SILO-LOGO_blanco_Mesa de trabajo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64750" y="138972"/>
            <a:ext cx="488883" cy="363681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p98"/>
          <p:cNvSpPr txBox="1"/>
          <p:nvPr/>
        </p:nvSpPr>
        <p:spPr>
          <a:xfrm>
            <a:off x="1662088" y="6256455"/>
            <a:ext cx="19413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EISMEA/2023/OP/0012-Lot 1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003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99"/>
          <p:cNvSpPr txBox="1">
            <a:spLocks noGrp="1"/>
          </p:cNvSpPr>
          <p:nvPr>
            <p:ph type="body" idx="1"/>
          </p:nvPr>
        </p:nvSpPr>
        <p:spPr>
          <a:xfrm>
            <a:off x="720000" y="2027300"/>
            <a:ext cx="4863600" cy="3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2" name="Google Shape;1412;p99"/>
          <p:cNvSpPr txBox="1">
            <a:spLocks noGrp="1"/>
          </p:cNvSpPr>
          <p:nvPr>
            <p:ph type="title"/>
          </p:nvPr>
        </p:nvSpPr>
        <p:spPr>
          <a:xfrm>
            <a:off x="720000" y="563481"/>
            <a:ext cx="44139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EFEF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3" name="Google Shape;1413;p99"/>
          <p:cNvSpPr/>
          <p:nvPr/>
        </p:nvSpPr>
        <p:spPr>
          <a:xfrm rot="5400000" flipH="1">
            <a:off x="-47850" y="4925850"/>
            <a:ext cx="1980000" cy="18843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412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00"/>
          <p:cNvSpPr txBox="1">
            <a:spLocks noGrp="1"/>
          </p:cNvSpPr>
          <p:nvPr>
            <p:ph type="title" hasCustomPrompt="1"/>
          </p:nvPr>
        </p:nvSpPr>
        <p:spPr>
          <a:xfrm>
            <a:off x="1284000" y="2118367"/>
            <a:ext cx="6576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6" name="Google Shape;1416;p100"/>
          <p:cNvSpPr txBox="1">
            <a:spLocks noGrp="1"/>
          </p:cNvSpPr>
          <p:nvPr>
            <p:ph type="subTitle" idx="1"/>
          </p:nvPr>
        </p:nvSpPr>
        <p:spPr>
          <a:xfrm>
            <a:off x="1284000" y="4133233"/>
            <a:ext cx="65760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17" name="Google Shape;1417;p100"/>
          <p:cNvGrpSpPr/>
          <p:nvPr/>
        </p:nvGrpSpPr>
        <p:grpSpPr>
          <a:xfrm>
            <a:off x="7765551" y="1"/>
            <a:ext cx="1456805" cy="4195593"/>
            <a:chOff x="7695600" y="0"/>
            <a:chExt cx="1456805" cy="3146695"/>
          </a:xfrm>
        </p:grpSpPr>
        <p:sp>
          <p:nvSpPr>
            <p:cNvPr id="1418" name="Google Shape;1418;p100"/>
            <p:cNvSpPr/>
            <p:nvPr/>
          </p:nvSpPr>
          <p:spPr>
            <a:xfrm flipH="1">
              <a:off x="7695605" y="1178695"/>
              <a:ext cx="1456800" cy="1968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00"/>
            <p:cNvSpPr/>
            <p:nvPr/>
          </p:nvSpPr>
          <p:spPr>
            <a:xfrm>
              <a:off x="7695600" y="0"/>
              <a:ext cx="1456800" cy="145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0" name="Google Shape;1420;p100"/>
          <p:cNvGrpSpPr/>
          <p:nvPr/>
        </p:nvGrpSpPr>
        <p:grpSpPr>
          <a:xfrm>
            <a:off x="-8400" y="2995834"/>
            <a:ext cx="1456800" cy="3862173"/>
            <a:chOff x="-8400" y="2246875"/>
            <a:chExt cx="1456800" cy="2896630"/>
          </a:xfrm>
        </p:grpSpPr>
        <p:sp>
          <p:nvSpPr>
            <p:cNvPr id="1421" name="Google Shape;1421;p100"/>
            <p:cNvSpPr/>
            <p:nvPr/>
          </p:nvSpPr>
          <p:spPr>
            <a:xfrm>
              <a:off x="-8400" y="3687005"/>
              <a:ext cx="1456800" cy="145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00"/>
            <p:cNvSpPr/>
            <p:nvPr/>
          </p:nvSpPr>
          <p:spPr>
            <a:xfrm>
              <a:off x="-8400" y="2246875"/>
              <a:ext cx="1456800" cy="145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547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01"/>
          <p:cNvSpPr txBox="1">
            <a:spLocks noGrp="1"/>
          </p:cNvSpPr>
          <p:nvPr>
            <p:ph type="title"/>
          </p:nvPr>
        </p:nvSpPr>
        <p:spPr>
          <a:xfrm>
            <a:off x="720000" y="563840"/>
            <a:ext cx="7704000" cy="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EFEF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5" name="Google Shape;1425;p101"/>
          <p:cNvSpPr/>
          <p:nvPr/>
        </p:nvSpPr>
        <p:spPr>
          <a:xfrm rot="10800000" flipH="1">
            <a:off x="0" y="-3"/>
            <a:ext cx="1603800" cy="2138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101"/>
          <p:cNvSpPr txBox="1"/>
          <p:nvPr/>
        </p:nvSpPr>
        <p:spPr>
          <a:xfrm>
            <a:off x="1662088" y="6256455"/>
            <a:ext cx="19413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EISMEA/2023/OP/0012-Lot 1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612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02"/>
          <p:cNvSpPr txBox="1">
            <a:spLocks noGrp="1"/>
          </p:cNvSpPr>
          <p:nvPr>
            <p:ph type="title"/>
          </p:nvPr>
        </p:nvSpPr>
        <p:spPr>
          <a:xfrm>
            <a:off x="840225" y="2000067"/>
            <a:ext cx="20649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9" name="Google Shape;1429;p102"/>
          <p:cNvSpPr txBox="1">
            <a:spLocks noGrp="1"/>
          </p:cNvSpPr>
          <p:nvPr>
            <p:ph type="subTitle" idx="1"/>
          </p:nvPr>
        </p:nvSpPr>
        <p:spPr>
          <a:xfrm>
            <a:off x="840225" y="2782100"/>
            <a:ext cx="20649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0" name="Google Shape;1430;p102"/>
          <p:cNvSpPr txBox="1">
            <a:spLocks noGrp="1"/>
          </p:cNvSpPr>
          <p:nvPr>
            <p:ph type="title" idx="2"/>
          </p:nvPr>
        </p:nvSpPr>
        <p:spPr>
          <a:xfrm>
            <a:off x="3539574" y="2000067"/>
            <a:ext cx="20649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1" name="Google Shape;1431;p102"/>
          <p:cNvSpPr txBox="1">
            <a:spLocks noGrp="1"/>
          </p:cNvSpPr>
          <p:nvPr>
            <p:ph type="subTitle" idx="3"/>
          </p:nvPr>
        </p:nvSpPr>
        <p:spPr>
          <a:xfrm>
            <a:off x="3539574" y="2782100"/>
            <a:ext cx="20649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102"/>
          <p:cNvSpPr txBox="1">
            <a:spLocks noGrp="1"/>
          </p:cNvSpPr>
          <p:nvPr>
            <p:ph type="title" idx="4"/>
          </p:nvPr>
        </p:nvSpPr>
        <p:spPr>
          <a:xfrm>
            <a:off x="840225" y="3911267"/>
            <a:ext cx="20649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3" name="Google Shape;1433;p102"/>
          <p:cNvSpPr txBox="1">
            <a:spLocks noGrp="1"/>
          </p:cNvSpPr>
          <p:nvPr>
            <p:ph type="subTitle" idx="5"/>
          </p:nvPr>
        </p:nvSpPr>
        <p:spPr>
          <a:xfrm>
            <a:off x="840225" y="4693300"/>
            <a:ext cx="20649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4" name="Google Shape;1434;p102"/>
          <p:cNvSpPr txBox="1">
            <a:spLocks noGrp="1"/>
          </p:cNvSpPr>
          <p:nvPr>
            <p:ph type="title" idx="6"/>
          </p:nvPr>
        </p:nvSpPr>
        <p:spPr>
          <a:xfrm>
            <a:off x="3539574" y="3911267"/>
            <a:ext cx="20649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5" name="Google Shape;1435;p102"/>
          <p:cNvSpPr txBox="1">
            <a:spLocks noGrp="1"/>
          </p:cNvSpPr>
          <p:nvPr>
            <p:ph type="subTitle" idx="7"/>
          </p:nvPr>
        </p:nvSpPr>
        <p:spPr>
          <a:xfrm>
            <a:off x="3539574" y="4693300"/>
            <a:ext cx="20649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6" name="Google Shape;1436;p102"/>
          <p:cNvSpPr txBox="1">
            <a:spLocks noGrp="1"/>
          </p:cNvSpPr>
          <p:nvPr>
            <p:ph type="title" idx="8"/>
          </p:nvPr>
        </p:nvSpPr>
        <p:spPr>
          <a:xfrm>
            <a:off x="6238849" y="2000067"/>
            <a:ext cx="20649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7" name="Google Shape;1437;p102"/>
          <p:cNvSpPr txBox="1">
            <a:spLocks noGrp="1"/>
          </p:cNvSpPr>
          <p:nvPr>
            <p:ph type="subTitle" idx="9"/>
          </p:nvPr>
        </p:nvSpPr>
        <p:spPr>
          <a:xfrm>
            <a:off x="6238849" y="2782100"/>
            <a:ext cx="20649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8" name="Google Shape;1438;p102"/>
          <p:cNvSpPr txBox="1">
            <a:spLocks noGrp="1"/>
          </p:cNvSpPr>
          <p:nvPr>
            <p:ph type="title" idx="13"/>
          </p:nvPr>
        </p:nvSpPr>
        <p:spPr>
          <a:xfrm>
            <a:off x="6238849" y="3911267"/>
            <a:ext cx="20649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9" name="Google Shape;1439;p102"/>
          <p:cNvSpPr txBox="1">
            <a:spLocks noGrp="1"/>
          </p:cNvSpPr>
          <p:nvPr>
            <p:ph type="subTitle" idx="14"/>
          </p:nvPr>
        </p:nvSpPr>
        <p:spPr>
          <a:xfrm>
            <a:off x="6238849" y="4693300"/>
            <a:ext cx="20649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0" name="Google Shape;1440;p102"/>
          <p:cNvSpPr txBox="1">
            <a:spLocks noGrp="1"/>
          </p:cNvSpPr>
          <p:nvPr>
            <p:ph type="title" idx="15"/>
          </p:nvPr>
        </p:nvSpPr>
        <p:spPr>
          <a:xfrm>
            <a:off x="694775" y="559219"/>
            <a:ext cx="77040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EFEF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1" name="Google Shape;1441;p102"/>
          <p:cNvSpPr/>
          <p:nvPr/>
        </p:nvSpPr>
        <p:spPr>
          <a:xfrm>
            <a:off x="6538462" y="-1590813"/>
            <a:ext cx="1795500" cy="239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701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03"/>
          <p:cNvSpPr txBox="1">
            <a:spLocks noGrp="1"/>
          </p:cNvSpPr>
          <p:nvPr>
            <p:ph type="title"/>
          </p:nvPr>
        </p:nvSpPr>
        <p:spPr>
          <a:xfrm>
            <a:off x="720000" y="56384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EFEF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44" name="Google Shape;1444;p103"/>
          <p:cNvGrpSpPr/>
          <p:nvPr/>
        </p:nvGrpSpPr>
        <p:grpSpPr>
          <a:xfrm flipH="1">
            <a:off x="7540200" y="-2"/>
            <a:ext cx="1603800" cy="4245833"/>
            <a:chOff x="0" y="-2"/>
            <a:chExt cx="1603800" cy="3184375"/>
          </a:xfrm>
        </p:grpSpPr>
        <p:sp>
          <p:nvSpPr>
            <p:cNvPr id="1445" name="Google Shape;1445;p103"/>
            <p:cNvSpPr/>
            <p:nvPr/>
          </p:nvSpPr>
          <p:spPr>
            <a:xfrm rot="10800000" flipH="1">
              <a:off x="0" y="-2"/>
              <a:ext cx="1603800" cy="16038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03"/>
            <p:cNvSpPr/>
            <p:nvPr/>
          </p:nvSpPr>
          <p:spPr>
            <a:xfrm rot="10800000" flipH="1">
              <a:off x="0" y="1580573"/>
              <a:ext cx="1603800" cy="16038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7" name="Google Shape;1447;p103"/>
          <p:cNvSpPr/>
          <p:nvPr/>
        </p:nvSpPr>
        <p:spPr>
          <a:xfrm>
            <a:off x="-8400" y="4604799"/>
            <a:ext cx="1456800" cy="2253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8" name="Google Shape;1448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3633" y="128086"/>
            <a:ext cx="488883" cy="3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103" descr="SILO-LOGO_blanco_Mesa de trabajo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4750" y="138972"/>
            <a:ext cx="488883" cy="363681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103"/>
          <p:cNvSpPr txBox="1"/>
          <p:nvPr/>
        </p:nvSpPr>
        <p:spPr>
          <a:xfrm>
            <a:off x="1662088" y="6256455"/>
            <a:ext cx="19413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EISMEA/2023/OP/0012-Lot 1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750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bg>
      <p:bgPr>
        <a:solidFill>
          <a:schemeClr val="accent2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04"/>
          <p:cNvSpPr txBox="1">
            <a:spLocks noGrp="1"/>
          </p:cNvSpPr>
          <p:nvPr>
            <p:ph type="title"/>
          </p:nvPr>
        </p:nvSpPr>
        <p:spPr>
          <a:xfrm>
            <a:off x="720000" y="1639431"/>
            <a:ext cx="3648600" cy="3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3" name="Google Shape;1453;p104"/>
          <p:cNvSpPr txBox="1">
            <a:spLocks noGrp="1"/>
          </p:cNvSpPr>
          <p:nvPr>
            <p:ph type="title" idx="2"/>
          </p:nvPr>
        </p:nvSpPr>
        <p:spPr>
          <a:xfrm>
            <a:off x="720000" y="720000"/>
            <a:ext cx="1762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7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4" name="Google Shape;1454;p104"/>
          <p:cNvSpPr txBox="1">
            <a:spLocks noGrp="1"/>
          </p:cNvSpPr>
          <p:nvPr>
            <p:ph type="subTitle" idx="1"/>
          </p:nvPr>
        </p:nvSpPr>
        <p:spPr>
          <a:xfrm>
            <a:off x="720000" y="5297264"/>
            <a:ext cx="2972700" cy="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55" name="Google Shape;1455;p104"/>
          <p:cNvGrpSpPr/>
          <p:nvPr/>
        </p:nvGrpSpPr>
        <p:grpSpPr>
          <a:xfrm>
            <a:off x="7695601" y="1"/>
            <a:ext cx="1456805" cy="6138001"/>
            <a:chOff x="7695600" y="0"/>
            <a:chExt cx="1456805" cy="4603501"/>
          </a:xfrm>
        </p:grpSpPr>
        <p:sp>
          <p:nvSpPr>
            <p:cNvPr id="1456" name="Google Shape;1456;p104"/>
            <p:cNvSpPr/>
            <p:nvPr/>
          </p:nvSpPr>
          <p:spPr>
            <a:xfrm rot="5400000">
              <a:off x="7695600" y="3146851"/>
              <a:ext cx="1456800" cy="1456500"/>
            </a:xfrm>
            <a:prstGeom prst="ellipse">
              <a:avLst/>
            </a:prstGeom>
            <a:solidFill>
              <a:srgbClr val="0F3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04"/>
            <p:cNvSpPr/>
            <p:nvPr/>
          </p:nvSpPr>
          <p:spPr>
            <a:xfrm flipH="1">
              <a:off x="7695605" y="1178695"/>
              <a:ext cx="1456800" cy="1968000"/>
            </a:xfrm>
            <a:prstGeom prst="rtTriangle">
              <a:avLst/>
            </a:prstGeom>
            <a:solidFill>
              <a:srgbClr val="0F3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04"/>
            <p:cNvSpPr/>
            <p:nvPr/>
          </p:nvSpPr>
          <p:spPr>
            <a:xfrm>
              <a:off x="7695600" y="0"/>
              <a:ext cx="1456800" cy="1456800"/>
            </a:xfrm>
            <a:prstGeom prst="rect">
              <a:avLst/>
            </a:prstGeom>
            <a:solidFill>
              <a:srgbClr val="0F3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9" name="Google Shape;1459;p104"/>
          <p:cNvSpPr txBox="1"/>
          <p:nvPr/>
        </p:nvSpPr>
        <p:spPr>
          <a:xfrm>
            <a:off x="1662088" y="6256455"/>
            <a:ext cx="19413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EISMEA/2023/OP/0012-Lot 1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136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05"/>
          <p:cNvSpPr txBox="1">
            <a:spLocks noGrp="1"/>
          </p:cNvSpPr>
          <p:nvPr>
            <p:ph type="title"/>
          </p:nvPr>
        </p:nvSpPr>
        <p:spPr>
          <a:xfrm>
            <a:off x="713225" y="1984400"/>
            <a:ext cx="4684200" cy="2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62" name="Google Shape;1462;p105"/>
          <p:cNvSpPr>
            <a:spLocks noGrp="1"/>
          </p:cNvSpPr>
          <p:nvPr>
            <p:ph type="pic" idx="2"/>
          </p:nvPr>
        </p:nvSpPr>
        <p:spPr>
          <a:xfrm>
            <a:off x="5397500" y="1406800"/>
            <a:ext cx="3033300" cy="4044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463" name="Google Shape;1463;p105"/>
          <p:cNvGrpSpPr/>
          <p:nvPr/>
        </p:nvGrpSpPr>
        <p:grpSpPr>
          <a:xfrm>
            <a:off x="2669704" y="719333"/>
            <a:ext cx="1309796" cy="343667"/>
            <a:chOff x="-6337521" y="4362225"/>
            <a:chExt cx="1309796" cy="257750"/>
          </a:xfrm>
        </p:grpSpPr>
        <p:sp>
          <p:nvSpPr>
            <p:cNvPr id="1464" name="Google Shape;1464;p105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05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05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05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05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05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05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05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05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05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60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2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_1">
  <p:cSld name="BIG_NUMBER_1"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06"/>
          <p:cNvSpPr txBox="1">
            <a:spLocks noGrp="1"/>
          </p:cNvSpPr>
          <p:nvPr>
            <p:ph type="title"/>
          </p:nvPr>
        </p:nvSpPr>
        <p:spPr>
          <a:xfrm>
            <a:off x="713225" y="1920033"/>
            <a:ext cx="4032900" cy="144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5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476" name="Google Shape;1476;p106"/>
          <p:cNvSpPr txBox="1">
            <a:spLocks noGrp="1"/>
          </p:cNvSpPr>
          <p:nvPr>
            <p:ph type="subTitle" idx="1"/>
          </p:nvPr>
        </p:nvSpPr>
        <p:spPr>
          <a:xfrm>
            <a:off x="713225" y="3360767"/>
            <a:ext cx="28167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77" name="Google Shape;1477;p106"/>
          <p:cNvSpPr>
            <a:spLocks noGrp="1"/>
          </p:cNvSpPr>
          <p:nvPr>
            <p:ph type="pic" idx="2"/>
          </p:nvPr>
        </p:nvSpPr>
        <p:spPr>
          <a:xfrm>
            <a:off x="5397500" y="1406800"/>
            <a:ext cx="3033300" cy="4044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478" name="Google Shape;1478;p106"/>
          <p:cNvGrpSpPr/>
          <p:nvPr/>
        </p:nvGrpSpPr>
        <p:grpSpPr>
          <a:xfrm rot="10800000" flipH="1">
            <a:off x="3333904" y="5799052"/>
            <a:ext cx="1309796" cy="343667"/>
            <a:chOff x="-6337521" y="4362225"/>
            <a:chExt cx="1309796" cy="257750"/>
          </a:xfrm>
        </p:grpSpPr>
        <p:sp>
          <p:nvSpPr>
            <p:cNvPr id="1479" name="Google Shape;1479;p106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06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06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06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06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06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06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06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06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06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04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0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91" name="Google Shape;1491;p107"/>
          <p:cNvSpPr txBox="1">
            <a:spLocks noGrp="1"/>
          </p:cNvSpPr>
          <p:nvPr>
            <p:ph type="subTitle" idx="1"/>
          </p:nvPr>
        </p:nvSpPr>
        <p:spPr>
          <a:xfrm>
            <a:off x="937700" y="4102833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107"/>
          <p:cNvSpPr txBox="1">
            <a:spLocks noGrp="1"/>
          </p:cNvSpPr>
          <p:nvPr>
            <p:ph type="subTitle" idx="2"/>
          </p:nvPr>
        </p:nvSpPr>
        <p:spPr>
          <a:xfrm>
            <a:off x="3484421" y="4102833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3" name="Google Shape;1493;p107"/>
          <p:cNvSpPr txBox="1">
            <a:spLocks noGrp="1"/>
          </p:cNvSpPr>
          <p:nvPr>
            <p:ph type="subTitle" idx="3"/>
          </p:nvPr>
        </p:nvSpPr>
        <p:spPr>
          <a:xfrm>
            <a:off x="6031148" y="4102833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4" name="Google Shape;1494;p107"/>
          <p:cNvSpPr txBox="1">
            <a:spLocks noGrp="1"/>
          </p:cNvSpPr>
          <p:nvPr>
            <p:ph type="subTitle" idx="4"/>
          </p:nvPr>
        </p:nvSpPr>
        <p:spPr>
          <a:xfrm>
            <a:off x="937625" y="3528433"/>
            <a:ext cx="21753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95" name="Google Shape;1495;p107"/>
          <p:cNvSpPr txBox="1">
            <a:spLocks noGrp="1"/>
          </p:cNvSpPr>
          <p:nvPr>
            <p:ph type="subTitle" idx="5"/>
          </p:nvPr>
        </p:nvSpPr>
        <p:spPr>
          <a:xfrm>
            <a:off x="3484346" y="3528433"/>
            <a:ext cx="21753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96" name="Google Shape;1496;p107"/>
          <p:cNvSpPr txBox="1">
            <a:spLocks noGrp="1"/>
          </p:cNvSpPr>
          <p:nvPr>
            <p:ph type="subTitle" idx="6"/>
          </p:nvPr>
        </p:nvSpPr>
        <p:spPr>
          <a:xfrm>
            <a:off x="6031073" y="3528433"/>
            <a:ext cx="21753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497" name="Google Shape;1497;p107"/>
          <p:cNvGrpSpPr/>
          <p:nvPr/>
        </p:nvGrpSpPr>
        <p:grpSpPr>
          <a:xfrm>
            <a:off x="7527476" y="-582831"/>
            <a:ext cx="2304015" cy="2768112"/>
            <a:chOff x="7527475" y="-437123"/>
            <a:chExt cx="2304015" cy="2076084"/>
          </a:xfrm>
        </p:grpSpPr>
        <p:sp>
          <p:nvSpPr>
            <p:cNvPr id="1498" name="Google Shape;1498;p107"/>
            <p:cNvSpPr/>
            <p:nvPr/>
          </p:nvSpPr>
          <p:spPr>
            <a:xfrm rot="-5400000" flipH="1">
              <a:off x="7653475" y="-58150"/>
              <a:ext cx="1554600" cy="15486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107"/>
            <p:cNvGrpSpPr/>
            <p:nvPr/>
          </p:nvGrpSpPr>
          <p:grpSpPr>
            <a:xfrm>
              <a:off x="7527475" y="-190604"/>
              <a:ext cx="2304015" cy="1829565"/>
              <a:chOff x="7267300" y="-366339"/>
              <a:chExt cx="2304015" cy="1829565"/>
            </a:xfrm>
          </p:grpSpPr>
          <p:sp>
            <p:nvSpPr>
              <p:cNvPr id="1500" name="Google Shape;1500;p107"/>
              <p:cNvSpPr/>
              <p:nvPr/>
            </p:nvSpPr>
            <p:spPr>
              <a:xfrm rot="2699366" flipH="1">
                <a:off x="8496486" y="490061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107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107"/>
              <p:cNvSpPr/>
              <p:nvPr/>
            </p:nvSpPr>
            <p:spPr>
              <a:xfrm rot="2699336" flipH="1">
                <a:off x="7177870" y="-7550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3" name="Google Shape;1503;p107"/>
            <p:cNvSpPr/>
            <p:nvPr/>
          </p:nvSpPr>
          <p:spPr>
            <a:xfrm rot="2700000">
              <a:off x="7775558" y="-183425"/>
              <a:ext cx="770464" cy="12770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4" name="Google Shape;1504;p107"/>
          <p:cNvGrpSpPr/>
          <p:nvPr/>
        </p:nvGrpSpPr>
        <p:grpSpPr>
          <a:xfrm>
            <a:off x="3917102" y="6019500"/>
            <a:ext cx="1309796" cy="343667"/>
            <a:chOff x="-6337521" y="4362225"/>
            <a:chExt cx="1309796" cy="257750"/>
          </a:xfrm>
        </p:grpSpPr>
        <p:sp>
          <p:nvSpPr>
            <p:cNvPr id="1505" name="Google Shape;1505;p107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07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07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07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07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07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07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07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07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07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661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08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17" name="Google Shape;1517;p108"/>
          <p:cNvSpPr txBox="1">
            <a:spLocks noGrp="1"/>
          </p:cNvSpPr>
          <p:nvPr>
            <p:ph type="subTitle" idx="1"/>
          </p:nvPr>
        </p:nvSpPr>
        <p:spPr>
          <a:xfrm>
            <a:off x="937700" y="4102833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8" name="Google Shape;1518;p108"/>
          <p:cNvSpPr txBox="1">
            <a:spLocks noGrp="1"/>
          </p:cNvSpPr>
          <p:nvPr>
            <p:ph type="subTitle" idx="2"/>
          </p:nvPr>
        </p:nvSpPr>
        <p:spPr>
          <a:xfrm>
            <a:off x="3484421" y="4102833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9" name="Google Shape;1519;p108"/>
          <p:cNvSpPr txBox="1">
            <a:spLocks noGrp="1"/>
          </p:cNvSpPr>
          <p:nvPr>
            <p:ph type="subTitle" idx="3"/>
          </p:nvPr>
        </p:nvSpPr>
        <p:spPr>
          <a:xfrm>
            <a:off x="6031148" y="4102833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0" name="Google Shape;1520;p108"/>
          <p:cNvSpPr txBox="1">
            <a:spLocks noGrp="1"/>
          </p:cNvSpPr>
          <p:nvPr>
            <p:ph type="subTitle" idx="4"/>
          </p:nvPr>
        </p:nvSpPr>
        <p:spPr>
          <a:xfrm>
            <a:off x="937625" y="3528433"/>
            <a:ext cx="21753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21" name="Google Shape;1521;p108"/>
          <p:cNvSpPr txBox="1">
            <a:spLocks noGrp="1"/>
          </p:cNvSpPr>
          <p:nvPr>
            <p:ph type="subTitle" idx="5"/>
          </p:nvPr>
        </p:nvSpPr>
        <p:spPr>
          <a:xfrm>
            <a:off x="3484346" y="3528433"/>
            <a:ext cx="21753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22" name="Google Shape;1522;p108"/>
          <p:cNvSpPr txBox="1">
            <a:spLocks noGrp="1"/>
          </p:cNvSpPr>
          <p:nvPr>
            <p:ph type="subTitle" idx="6"/>
          </p:nvPr>
        </p:nvSpPr>
        <p:spPr>
          <a:xfrm>
            <a:off x="6031073" y="3528433"/>
            <a:ext cx="21753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523" name="Google Shape;1523;p108"/>
          <p:cNvGrpSpPr/>
          <p:nvPr/>
        </p:nvGrpSpPr>
        <p:grpSpPr>
          <a:xfrm>
            <a:off x="7527476" y="-582831"/>
            <a:ext cx="2304015" cy="2768112"/>
            <a:chOff x="7527475" y="-437123"/>
            <a:chExt cx="2304015" cy="2076084"/>
          </a:xfrm>
        </p:grpSpPr>
        <p:sp>
          <p:nvSpPr>
            <p:cNvPr id="1524" name="Google Shape;1524;p108"/>
            <p:cNvSpPr/>
            <p:nvPr/>
          </p:nvSpPr>
          <p:spPr>
            <a:xfrm rot="-5400000" flipH="1">
              <a:off x="7653475" y="-58150"/>
              <a:ext cx="1554600" cy="15486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5" name="Google Shape;1525;p108"/>
            <p:cNvGrpSpPr/>
            <p:nvPr/>
          </p:nvGrpSpPr>
          <p:grpSpPr>
            <a:xfrm>
              <a:off x="7527475" y="-190604"/>
              <a:ext cx="2304015" cy="1829565"/>
              <a:chOff x="7267300" y="-366339"/>
              <a:chExt cx="2304015" cy="1829565"/>
            </a:xfrm>
          </p:grpSpPr>
          <p:sp>
            <p:nvSpPr>
              <p:cNvPr id="1526" name="Google Shape;1526;p108"/>
              <p:cNvSpPr/>
              <p:nvPr/>
            </p:nvSpPr>
            <p:spPr>
              <a:xfrm rot="2699366" flipH="1">
                <a:off x="8496486" y="490061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108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108"/>
              <p:cNvSpPr/>
              <p:nvPr/>
            </p:nvSpPr>
            <p:spPr>
              <a:xfrm rot="2699336" flipH="1">
                <a:off x="7177870" y="-7550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108"/>
            <p:cNvSpPr/>
            <p:nvPr/>
          </p:nvSpPr>
          <p:spPr>
            <a:xfrm rot="2700000">
              <a:off x="7775558" y="-183425"/>
              <a:ext cx="770464" cy="12770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108"/>
          <p:cNvGrpSpPr/>
          <p:nvPr/>
        </p:nvGrpSpPr>
        <p:grpSpPr>
          <a:xfrm>
            <a:off x="3917102" y="6019500"/>
            <a:ext cx="1309796" cy="343667"/>
            <a:chOff x="-6337521" y="4362225"/>
            <a:chExt cx="1309796" cy="257750"/>
          </a:xfrm>
        </p:grpSpPr>
        <p:sp>
          <p:nvSpPr>
            <p:cNvPr id="1531" name="Google Shape;1531;p108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08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08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08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08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08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08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08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08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08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09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3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9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48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019" name="Google Shape;1019;p48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0115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Strategic Innovation Procurement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717" y="4856672"/>
            <a:ext cx="8126083" cy="782128"/>
          </a:xfrm>
        </p:spPr>
        <p:txBody>
          <a:bodyPr>
            <a:normAutofit/>
          </a:bodyPr>
          <a:lstStyle/>
          <a:p>
            <a:pPr algn="l"/>
            <a:r>
              <a:rPr dirty="0"/>
              <a:t>Kazimierz</a:t>
            </a:r>
            <a:r>
              <a:rPr lang="pl-PL" dirty="0"/>
              <a:t> Anhalt</a:t>
            </a:r>
            <a:r>
              <a:rPr dirty="0"/>
              <a:t>, </a:t>
            </a:r>
            <a:r>
              <a:rPr lang="pl-PL" dirty="0" err="1"/>
              <a:t>Innovation</a:t>
            </a:r>
            <a:r>
              <a:rPr lang="pl-PL" dirty="0"/>
              <a:t> </a:t>
            </a:r>
            <a:r>
              <a:rPr lang="pl-PL" dirty="0" err="1"/>
              <a:t>Procurement</a:t>
            </a:r>
            <a:r>
              <a:rPr lang="pl-PL" dirty="0"/>
              <a:t> </a:t>
            </a:r>
            <a:r>
              <a:rPr lang="pl-PL" dirty="0" err="1"/>
              <a:t>Expert</a:t>
            </a:r>
            <a:endParaRPr lang="pl-PL" dirty="0"/>
          </a:p>
          <a:p>
            <a:pPr algn="l"/>
            <a:r>
              <a:rPr dirty="0"/>
              <a:t>University of Warsaw</a:t>
            </a:r>
            <a:r>
              <a:rPr lang="pl-PL" dirty="0"/>
              <a:t> </a:t>
            </a:r>
            <a:r>
              <a:rPr dirty="0"/>
              <a:t>(Einstein Telescope Member)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4. Key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Innovation procurement is a powerful tool for collaboration</a:t>
            </a:r>
            <a:r>
              <a:rPr lang="pl-PL" dirty="0"/>
              <a:t> b</a:t>
            </a:r>
            <a:r>
              <a:rPr dirty="0" err="1"/>
              <a:t>etween</a:t>
            </a:r>
            <a:r>
              <a:rPr dirty="0"/>
              <a:t> public institutions, SMEs, startups, and citizens</a:t>
            </a:r>
          </a:p>
          <a:p>
            <a:r>
              <a:rPr dirty="0"/>
              <a:t>Legal compliance with EU regulations enables cross-border procurement</a:t>
            </a:r>
          </a:p>
          <a:p>
            <a:r>
              <a:rPr dirty="0"/>
              <a:t>A centralized knowledge base can support consistent practices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B29D37-98B1-4E35-B80D-9A83C7AC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75" y="5817509"/>
            <a:ext cx="2717660" cy="7098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5. Recommendations for ET-PP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1. Disseminate PPI knowledge across all ET-PP work packages</a:t>
            </a:r>
          </a:p>
          <a:p>
            <a:pPr marL="0" indent="0">
              <a:buNone/>
            </a:pPr>
            <a:r>
              <a:rPr dirty="0"/>
              <a:t>2. </a:t>
            </a:r>
            <a:r>
              <a:rPr lang="pl-PL" dirty="0" err="1"/>
              <a:t>Engage</a:t>
            </a:r>
            <a:r>
              <a:rPr dirty="0"/>
              <a:t> with Innovation Procurement Hubs (EU-funded)</a:t>
            </a:r>
            <a:r>
              <a:rPr lang="pl-PL" dirty="0"/>
              <a:t> l</a:t>
            </a:r>
            <a:r>
              <a:rPr dirty="0"/>
              <a:t>ed by DG GROW &amp; EISMEA</a:t>
            </a:r>
            <a:r>
              <a:rPr lang="pl-PL" dirty="0"/>
              <a:t> for the </a:t>
            </a:r>
            <a:r>
              <a:rPr lang="pl-PL" dirty="0" err="1"/>
              <a:t>purpose</a:t>
            </a:r>
            <a:r>
              <a:rPr lang="pl-PL" dirty="0"/>
              <a:t> of PPI </a:t>
            </a:r>
            <a:r>
              <a:rPr lang="pl-PL" dirty="0" err="1"/>
              <a:t>knowledge</a:t>
            </a:r>
            <a:r>
              <a:rPr lang="pl-PL" dirty="0"/>
              <a:t> </a:t>
            </a:r>
            <a:r>
              <a:rPr lang="pl-PL" dirty="0" err="1"/>
              <a:t>absorption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3. </a:t>
            </a:r>
            <a:r>
              <a:rPr lang="pl-PL" dirty="0" err="1"/>
              <a:t>Engage</a:t>
            </a:r>
            <a:r>
              <a:rPr lang="pl-PL" dirty="0"/>
              <a:t> with SPIN4EIC for the </a:t>
            </a:r>
            <a:r>
              <a:rPr lang="pl-PL" dirty="0" err="1"/>
              <a:t>purpose</a:t>
            </a:r>
            <a:r>
              <a:rPr lang="pl-PL" dirty="0"/>
              <a:t> of EIC </a:t>
            </a:r>
            <a:r>
              <a:rPr lang="pl-PL" dirty="0" err="1"/>
              <a:t>awardee</a:t>
            </a:r>
            <a:r>
              <a:rPr lang="pl-PL" dirty="0"/>
              <a:t> </a:t>
            </a:r>
            <a:r>
              <a:rPr lang="pl-PL" dirty="0" err="1"/>
              <a:t>SME’s</a:t>
            </a:r>
            <a:r>
              <a:rPr lang="pl-PL" dirty="0"/>
              <a:t> </a:t>
            </a:r>
            <a:r>
              <a:rPr lang="pl-PL" dirty="0" err="1"/>
              <a:t>identification</a:t>
            </a:r>
            <a:endParaRPr dirty="0"/>
          </a:p>
          <a:p>
            <a:pPr marL="0" indent="0">
              <a:buNone/>
            </a:pPr>
            <a:r>
              <a:rPr lang="pl-PL" dirty="0"/>
              <a:t>4</a:t>
            </a:r>
            <a:r>
              <a:rPr lang="pl-PL"/>
              <a:t>. </a:t>
            </a:r>
            <a:r>
              <a:rPr dirty="0"/>
              <a:t>Support, training, and networking for innovation procurement</a:t>
            </a:r>
            <a:r>
              <a:rPr lang="pl-PL" dirty="0"/>
              <a:t> @ </a:t>
            </a:r>
            <a:r>
              <a:rPr dirty="0"/>
              <a:t>public-buyers-community.ec.europa.eu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7BAE3BD-624D-4625-8646-EA87D148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75" y="5817509"/>
            <a:ext cx="2717660" cy="709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E57DFCF7-3700-A61C-6CE6-9110A93B58B2}"/>
              </a:ext>
            </a:extLst>
          </p:cNvPr>
          <p:cNvSpPr/>
          <p:nvPr/>
        </p:nvSpPr>
        <p:spPr>
          <a:xfrm>
            <a:off x="6029413" y="4757598"/>
            <a:ext cx="3114587" cy="1243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C55D76-0F8E-F654-6B38-00F71DE8453D}"/>
              </a:ext>
            </a:extLst>
          </p:cNvPr>
          <p:cNvSpPr>
            <a:spLocks/>
          </p:cNvSpPr>
          <p:nvPr/>
        </p:nvSpPr>
        <p:spPr>
          <a:xfrm>
            <a:off x="4534301" y="2174908"/>
            <a:ext cx="4619163" cy="3825842"/>
          </a:xfrm>
          <a:prstGeom prst="rect">
            <a:avLst/>
          </a:prstGeom>
          <a:solidFill>
            <a:srgbClr val="E3EC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674D77-5B1C-0065-4D4A-1C1E51B50A9F}"/>
              </a:ext>
            </a:extLst>
          </p:cNvPr>
          <p:cNvSpPr>
            <a:spLocks/>
          </p:cNvSpPr>
          <p:nvPr/>
        </p:nvSpPr>
        <p:spPr>
          <a:xfrm>
            <a:off x="1" y="2174910"/>
            <a:ext cx="4510454" cy="3825841"/>
          </a:xfrm>
          <a:prstGeom prst="rect">
            <a:avLst/>
          </a:prstGeom>
          <a:solidFill>
            <a:srgbClr val="F8E0E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6A713E3-FA6E-4509-90E1-F8645960C7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6A713E3-FA6E-4509-90E1-F8645960C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0E83C40-341F-FD17-A707-D3F68EEC8A11}"/>
              </a:ext>
            </a:extLst>
          </p:cNvPr>
          <p:cNvCxnSpPr>
            <a:cxnSpLocks/>
          </p:cNvCxnSpPr>
          <p:nvPr/>
        </p:nvCxnSpPr>
        <p:spPr>
          <a:xfrm flipH="1" flipV="1">
            <a:off x="4519623" y="1920994"/>
            <a:ext cx="7339" cy="407975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E46F396-D4A1-AC85-DF11-631EE0D83432}"/>
              </a:ext>
            </a:extLst>
          </p:cNvPr>
          <p:cNvCxnSpPr>
            <a:cxnSpLocks/>
          </p:cNvCxnSpPr>
          <p:nvPr/>
        </p:nvCxnSpPr>
        <p:spPr>
          <a:xfrm flipV="1">
            <a:off x="0" y="3919345"/>
            <a:ext cx="3927102" cy="1"/>
          </a:xfrm>
          <a:prstGeom prst="line">
            <a:avLst/>
          </a:prstGeom>
          <a:ln w="28575">
            <a:solidFill>
              <a:srgbClr val="E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6FE1699-F38F-4561-34A3-E85C47B2A2A9}"/>
              </a:ext>
            </a:extLst>
          </p:cNvPr>
          <p:cNvSpPr txBox="1"/>
          <p:nvPr/>
        </p:nvSpPr>
        <p:spPr>
          <a:xfrm>
            <a:off x="1739914" y="1130901"/>
            <a:ext cx="5664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27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SPIN4EIC </a:t>
            </a:r>
            <a:r>
              <a:rPr lang="pl-PL" sz="27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GB" sz="27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rogramme</a:t>
            </a:r>
            <a:r>
              <a:rPr lang="en-GB" sz="27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overview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B62711A-8885-E0BA-F909-6C55E0880846}"/>
              </a:ext>
            </a:extLst>
          </p:cNvPr>
          <p:cNvSpPr>
            <a:spLocks/>
          </p:cNvSpPr>
          <p:nvPr/>
        </p:nvSpPr>
        <p:spPr>
          <a:xfrm>
            <a:off x="4571706" y="4458918"/>
            <a:ext cx="786727" cy="704154"/>
          </a:xfrm>
          <a:custGeom>
            <a:avLst/>
            <a:gdLst>
              <a:gd name="connsiteX0" fmla="*/ 0 w 781320"/>
              <a:gd name="connsiteY0" fmla="*/ 202939 h 699316"/>
              <a:gd name="connsiteX1" fmla="*/ 0 w 781320"/>
              <a:gd name="connsiteY1" fmla="*/ 645947 h 699316"/>
              <a:gd name="connsiteX2" fmla="*/ 56483 w 781320"/>
              <a:gd name="connsiteY2" fmla="*/ 699192 h 699316"/>
              <a:gd name="connsiteX3" fmla="*/ 763334 w 781320"/>
              <a:gd name="connsiteY3" fmla="*/ 406393 h 699316"/>
              <a:gd name="connsiteX4" fmla="*/ 765620 w 781320"/>
              <a:gd name="connsiteY4" fmla="*/ 328860 h 699316"/>
              <a:gd name="connsiteX5" fmla="*/ 452342 w 781320"/>
              <a:gd name="connsiteY5" fmla="*/ 15583 h 699316"/>
              <a:gd name="connsiteX6" fmla="*/ 381953 w 781320"/>
              <a:gd name="connsiteY6" fmla="*/ 11201 h 699316"/>
              <a:gd name="connsiteX7" fmla="*/ 46673 w 781320"/>
              <a:gd name="connsiteY7" fmla="*/ 150076 h 699316"/>
              <a:gd name="connsiteX8" fmla="*/ 0 w 781320"/>
              <a:gd name="connsiteY8" fmla="*/ 202939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320" h="699316">
                <a:moveTo>
                  <a:pt x="0" y="202939"/>
                </a:moveTo>
                <a:lnTo>
                  <a:pt x="0" y="645947"/>
                </a:lnTo>
                <a:cubicBezTo>
                  <a:pt x="0" y="676618"/>
                  <a:pt x="25813" y="701287"/>
                  <a:pt x="56483" y="699192"/>
                </a:cubicBezTo>
                <a:cubicBezTo>
                  <a:pt x="323945" y="680618"/>
                  <a:pt x="561023" y="582415"/>
                  <a:pt x="763334" y="406393"/>
                </a:cubicBezTo>
                <a:cubicBezTo>
                  <a:pt x="786479" y="386296"/>
                  <a:pt x="787336" y="350577"/>
                  <a:pt x="765620" y="328860"/>
                </a:cubicBezTo>
                <a:lnTo>
                  <a:pt x="452342" y="15583"/>
                </a:lnTo>
                <a:cubicBezTo>
                  <a:pt x="433388" y="-3372"/>
                  <a:pt x="403193" y="-5277"/>
                  <a:pt x="381953" y="11201"/>
                </a:cubicBezTo>
                <a:cubicBezTo>
                  <a:pt x="284512" y="87306"/>
                  <a:pt x="169354" y="135026"/>
                  <a:pt x="46673" y="150076"/>
                </a:cubicBezTo>
                <a:cubicBezTo>
                  <a:pt x="20002" y="153314"/>
                  <a:pt x="0" y="175984"/>
                  <a:pt x="0" y="20293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B9BDF91-511E-A883-4E0F-A9FBBD702233}"/>
              </a:ext>
            </a:extLst>
          </p:cNvPr>
          <p:cNvSpPr/>
          <p:nvPr/>
        </p:nvSpPr>
        <p:spPr>
          <a:xfrm>
            <a:off x="3927103" y="3320248"/>
            <a:ext cx="1212482" cy="1212481"/>
          </a:xfrm>
          <a:custGeom>
            <a:avLst/>
            <a:gdLst>
              <a:gd name="connsiteX0" fmla="*/ 1204151 w 1204150"/>
              <a:gd name="connsiteY0" fmla="*/ 602075 h 1204150"/>
              <a:gd name="connsiteX1" fmla="*/ 602075 w 1204150"/>
              <a:gd name="connsiteY1" fmla="*/ 1204151 h 1204150"/>
              <a:gd name="connsiteX2" fmla="*/ 0 w 1204150"/>
              <a:gd name="connsiteY2" fmla="*/ 602075 h 1204150"/>
              <a:gd name="connsiteX3" fmla="*/ 602075 w 1204150"/>
              <a:gd name="connsiteY3" fmla="*/ 0 h 1204150"/>
              <a:gd name="connsiteX4" fmla="*/ 1204151 w 1204150"/>
              <a:gd name="connsiteY4" fmla="*/ 602075 h 120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50" h="1204150">
                <a:moveTo>
                  <a:pt x="1204151" y="602075"/>
                </a:moveTo>
                <a:cubicBezTo>
                  <a:pt x="1204151" y="934592"/>
                  <a:pt x="934592" y="1204151"/>
                  <a:pt x="602075" y="1204151"/>
                </a:cubicBezTo>
                <a:cubicBezTo>
                  <a:pt x="269558" y="1204151"/>
                  <a:pt x="0" y="934592"/>
                  <a:pt x="0" y="602075"/>
                </a:cubicBezTo>
                <a:cubicBezTo>
                  <a:pt x="0" y="269558"/>
                  <a:pt x="269558" y="0"/>
                  <a:pt x="602075" y="0"/>
                </a:cubicBezTo>
                <a:cubicBezTo>
                  <a:pt x="934592" y="0"/>
                  <a:pt x="1204151" y="269558"/>
                  <a:pt x="1204151" y="602075"/>
                </a:cubicBezTo>
                <a:close/>
              </a:path>
            </a:pathLst>
          </a:custGeom>
          <a:solidFill>
            <a:schemeClr val="tx2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pPr algn="ctr" defTabSz="685800">
              <a:defRPr/>
            </a:pPr>
            <a:endParaRPr lang="hr-HR" sz="120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EEEF8B2-7D0B-942F-2079-58EDEED482F2}"/>
              </a:ext>
            </a:extLst>
          </p:cNvPr>
          <p:cNvSpPr/>
          <p:nvPr/>
        </p:nvSpPr>
        <p:spPr>
          <a:xfrm>
            <a:off x="5065701" y="3964853"/>
            <a:ext cx="704226" cy="786725"/>
          </a:xfrm>
          <a:custGeom>
            <a:avLst/>
            <a:gdLst>
              <a:gd name="connsiteX0" fmla="*/ 150146 w 699387"/>
              <a:gd name="connsiteY0" fmla="*/ 46672 h 781320"/>
              <a:gd name="connsiteX1" fmla="*/ 11272 w 699387"/>
              <a:gd name="connsiteY1" fmla="*/ 381952 h 781320"/>
              <a:gd name="connsiteX2" fmla="*/ 15653 w 699387"/>
              <a:gd name="connsiteY2" fmla="*/ 452342 h 781320"/>
              <a:gd name="connsiteX3" fmla="*/ 328931 w 699387"/>
              <a:gd name="connsiteY3" fmla="*/ 765619 h 781320"/>
              <a:gd name="connsiteX4" fmla="*/ 406464 w 699387"/>
              <a:gd name="connsiteY4" fmla="*/ 763334 h 781320"/>
              <a:gd name="connsiteX5" fmla="*/ 699263 w 699387"/>
              <a:gd name="connsiteY5" fmla="*/ 56483 h 781320"/>
              <a:gd name="connsiteX6" fmla="*/ 646018 w 699387"/>
              <a:gd name="connsiteY6" fmla="*/ 0 h 781320"/>
              <a:gd name="connsiteX7" fmla="*/ 203010 w 699387"/>
              <a:gd name="connsiteY7" fmla="*/ 0 h 781320"/>
              <a:gd name="connsiteX8" fmla="*/ 150146 w 699387"/>
              <a:gd name="connsiteY8" fmla="*/ 46672 h 78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387" h="781320">
                <a:moveTo>
                  <a:pt x="150146" y="46672"/>
                </a:moveTo>
                <a:cubicBezTo>
                  <a:pt x="135097" y="169354"/>
                  <a:pt x="87377" y="284512"/>
                  <a:pt x="11272" y="381952"/>
                </a:cubicBezTo>
                <a:cubicBezTo>
                  <a:pt x="-5302" y="403098"/>
                  <a:pt x="-3397" y="433292"/>
                  <a:pt x="15653" y="452342"/>
                </a:cubicBezTo>
                <a:lnTo>
                  <a:pt x="328931" y="765619"/>
                </a:lnTo>
                <a:cubicBezTo>
                  <a:pt x="350648" y="787336"/>
                  <a:pt x="386366" y="786479"/>
                  <a:pt x="406464" y="763334"/>
                </a:cubicBezTo>
                <a:cubicBezTo>
                  <a:pt x="582486" y="561022"/>
                  <a:pt x="680689" y="324040"/>
                  <a:pt x="699263" y="56483"/>
                </a:cubicBezTo>
                <a:cubicBezTo>
                  <a:pt x="701358" y="25908"/>
                  <a:pt x="676688" y="0"/>
                  <a:pt x="646018" y="0"/>
                </a:cubicBezTo>
                <a:lnTo>
                  <a:pt x="203010" y="0"/>
                </a:lnTo>
                <a:cubicBezTo>
                  <a:pt x="176150" y="0"/>
                  <a:pt x="153480" y="20002"/>
                  <a:pt x="150146" y="4667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A1279E4-E421-2881-EACD-986BDE6846E7}"/>
              </a:ext>
            </a:extLst>
          </p:cNvPr>
          <p:cNvSpPr/>
          <p:nvPr/>
        </p:nvSpPr>
        <p:spPr>
          <a:xfrm>
            <a:off x="5065741" y="3101399"/>
            <a:ext cx="704186" cy="786725"/>
          </a:xfrm>
          <a:custGeom>
            <a:avLst/>
            <a:gdLst>
              <a:gd name="connsiteX0" fmla="*/ 11233 w 699348"/>
              <a:gd name="connsiteY0" fmla="*/ 399368 h 781320"/>
              <a:gd name="connsiteX1" fmla="*/ 150108 w 699348"/>
              <a:gd name="connsiteY1" fmla="*/ 734648 h 781320"/>
              <a:gd name="connsiteX2" fmla="*/ 202972 w 699348"/>
              <a:gd name="connsiteY2" fmla="*/ 781321 h 781320"/>
              <a:gd name="connsiteX3" fmla="*/ 645979 w 699348"/>
              <a:gd name="connsiteY3" fmla="*/ 781321 h 781320"/>
              <a:gd name="connsiteX4" fmla="*/ 699224 w 699348"/>
              <a:gd name="connsiteY4" fmla="*/ 724837 h 781320"/>
              <a:gd name="connsiteX5" fmla="*/ 406426 w 699348"/>
              <a:gd name="connsiteY5" fmla="*/ 17987 h 781320"/>
              <a:gd name="connsiteX6" fmla="*/ 328892 w 699348"/>
              <a:gd name="connsiteY6" fmla="*/ 15701 h 781320"/>
              <a:gd name="connsiteX7" fmla="*/ 15615 w 699348"/>
              <a:gd name="connsiteY7" fmla="*/ 328978 h 781320"/>
              <a:gd name="connsiteX8" fmla="*/ 11233 w 699348"/>
              <a:gd name="connsiteY8" fmla="*/ 399368 h 78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348" h="781320">
                <a:moveTo>
                  <a:pt x="11233" y="399368"/>
                </a:moveTo>
                <a:cubicBezTo>
                  <a:pt x="87338" y="496809"/>
                  <a:pt x="135058" y="611966"/>
                  <a:pt x="150108" y="734648"/>
                </a:cubicBezTo>
                <a:cubicBezTo>
                  <a:pt x="153346" y="761318"/>
                  <a:pt x="176016" y="781321"/>
                  <a:pt x="202972" y="781321"/>
                </a:cubicBezTo>
                <a:lnTo>
                  <a:pt x="645979" y="781321"/>
                </a:lnTo>
                <a:cubicBezTo>
                  <a:pt x="676650" y="781321"/>
                  <a:pt x="701320" y="755508"/>
                  <a:pt x="699224" y="724837"/>
                </a:cubicBezTo>
                <a:cubicBezTo>
                  <a:pt x="680650" y="457375"/>
                  <a:pt x="582448" y="220298"/>
                  <a:pt x="406426" y="17987"/>
                </a:cubicBezTo>
                <a:cubicBezTo>
                  <a:pt x="386328" y="-5159"/>
                  <a:pt x="350609" y="-6016"/>
                  <a:pt x="328892" y="15701"/>
                </a:cubicBezTo>
                <a:lnTo>
                  <a:pt x="15615" y="328978"/>
                </a:lnTo>
                <a:cubicBezTo>
                  <a:pt x="-3435" y="348028"/>
                  <a:pt x="-5245" y="378127"/>
                  <a:pt x="11233" y="39936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9CA8A7A-61FC-2B96-F8B8-2D2C90F6DCA0}"/>
              </a:ext>
            </a:extLst>
          </p:cNvPr>
          <p:cNvSpPr/>
          <p:nvPr/>
        </p:nvSpPr>
        <p:spPr>
          <a:xfrm>
            <a:off x="4571612" y="2689905"/>
            <a:ext cx="786727" cy="704225"/>
          </a:xfrm>
          <a:custGeom>
            <a:avLst/>
            <a:gdLst>
              <a:gd name="connsiteX0" fmla="*/ 763334 w 781320"/>
              <a:gd name="connsiteY0" fmla="*/ 292923 h 699387"/>
              <a:gd name="connsiteX1" fmla="*/ 56483 w 781320"/>
              <a:gd name="connsiteY1" fmla="*/ 124 h 699387"/>
              <a:gd name="connsiteX2" fmla="*/ 0 w 781320"/>
              <a:gd name="connsiteY2" fmla="*/ 53369 h 699387"/>
              <a:gd name="connsiteX3" fmla="*/ 0 w 781320"/>
              <a:gd name="connsiteY3" fmla="*/ 496377 h 699387"/>
              <a:gd name="connsiteX4" fmla="*/ 46673 w 781320"/>
              <a:gd name="connsiteY4" fmla="*/ 549241 h 699387"/>
              <a:gd name="connsiteX5" fmla="*/ 381953 w 781320"/>
              <a:gd name="connsiteY5" fmla="*/ 688115 h 699387"/>
              <a:gd name="connsiteX6" fmla="*/ 452342 w 781320"/>
              <a:gd name="connsiteY6" fmla="*/ 683734 h 699387"/>
              <a:gd name="connsiteX7" fmla="*/ 765620 w 781320"/>
              <a:gd name="connsiteY7" fmla="*/ 370456 h 699387"/>
              <a:gd name="connsiteX8" fmla="*/ 763334 w 781320"/>
              <a:gd name="connsiteY8" fmla="*/ 292923 h 69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320" h="699387">
                <a:moveTo>
                  <a:pt x="763334" y="292923"/>
                </a:moveTo>
                <a:cubicBezTo>
                  <a:pt x="561023" y="116901"/>
                  <a:pt x="324041" y="18698"/>
                  <a:pt x="56483" y="124"/>
                </a:cubicBezTo>
                <a:cubicBezTo>
                  <a:pt x="25908" y="-1971"/>
                  <a:pt x="0" y="22699"/>
                  <a:pt x="0" y="53369"/>
                </a:cubicBezTo>
                <a:lnTo>
                  <a:pt x="0" y="496377"/>
                </a:lnTo>
                <a:cubicBezTo>
                  <a:pt x="0" y="523237"/>
                  <a:pt x="20003" y="545907"/>
                  <a:pt x="46673" y="549241"/>
                </a:cubicBezTo>
                <a:cubicBezTo>
                  <a:pt x="169355" y="564290"/>
                  <a:pt x="284512" y="612010"/>
                  <a:pt x="381953" y="688115"/>
                </a:cubicBezTo>
                <a:cubicBezTo>
                  <a:pt x="403098" y="704689"/>
                  <a:pt x="433292" y="702784"/>
                  <a:pt x="452342" y="683734"/>
                </a:cubicBezTo>
                <a:lnTo>
                  <a:pt x="765620" y="370456"/>
                </a:lnTo>
                <a:cubicBezTo>
                  <a:pt x="787337" y="348739"/>
                  <a:pt x="786479" y="313021"/>
                  <a:pt x="763334" y="29292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5D44276-3D0A-411B-1599-F6E4E690DD32}"/>
              </a:ext>
            </a:extLst>
          </p:cNvPr>
          <p:cNvSpPr/>
          <p:nvPr/>
        </p:nvSpPr>
        <p:spPr>
          <a:xfrm>
            <a:off x="4978350" y="4468679"/>
            <a:ext cx="646462" cy="646461"/>
          </a:xfrm>
          <a:custGeom>
            <a:avLst/>
            <a:gdLst>
              <a:gd name="connsiteX0" fmla="*/ 452819 w 452818"/>
              <a:gd name="connsiteY0" fmla="*/ 226409 h 452818"/>
              <a:gd name="connsiteX1" fmla="*/ 226409 w 452818"/>
              <a:gd name="connsiteY1" fmla="*/ 452818 h 452818"/>
              <a:gd name="connsiteX2" fmla="*/ 0 w 452818"/>
              <a:gd name="connsiteY2" fmla="*/ 226409 h 452818"/>
              <a:gd name="connsiteX3" fmla="*/ 226409 w 452818"/>
              <a:gd name="connsiteY3" fmla="*/ 0 h 452818"/>
              <a:gd name="connsiteX4" fmla="*/ 452819 w 452818"/>
              <a:gd name="connsiteY4" fmla="*/ 226409 h 45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18" h="452818">
                <a:moveTo>
                  <a:pt x="452819" y="226409"/>
                </a:moveTo>
                <a:cubicBezTo>
                  <a:pt x="452819" y="351452"/>
                  <a:pt x="351452" y="452818"/>
                  <a:pt x="226409" y="452818"/>
                </a:cubicBezTo>
                <a:cubicBezTo>
                  <a:pt x="101367" y="452818"/>
                  <a:pt x="0" y="351452"/>
                  <a:pt x="0" y="226409"/>
                </a:cubicBezTo>
                <a:cubicBezTo>
                  <a:pt x="0" y="101367"/>
                  <a:pt x="101367" y="0"/>
                  <a:pt x="226409" y="0"/>
                </a:cubicBezTo>
                <a:cubicBezTo>
                  <a:pt x="351452" y="0"/>
                  <a:pt x="452819" y="101367"/>
                  <a:pt x="452819" y="226409"/>
                </a:cubicBez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pPr marL="0" lvl="3" algn="ctr" defTabSz="685800">
              <a:defRPr/>
            </a:pPr>
            <a:endParaRPr lang="en-US" sz="1050" b="1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926C6B-7ADD-1CB6-40A2-EEAFF5C30A81}"/>
              </a:ext>
            </a:extLst>
          </p:cNvPr>
          <p:cNvSpPr/>
          <p:nvPr/>
        </p:nvSpPr>
        <p:spPr>
          <a:xfrm>
            <a:off x="5053359" y="2695970"/>
            <a:ext cx="646462" cy="646461"/>
          </a:xfrm>
          <a:custGeom>
            <a:avLst/>
            <a:gdLst>
              <a:gd name="connsiteX0" fmla="*/ 452819 w 452818"/>
              <a:gd name="connsiteY0" fmla="*/ 226409 h 452818"/>
              <a:gd name="connsiteX1" fmla="*/ 226409 w 452818"/>
              <a:gd name="connsiteY1" fmla="*/ 452819 h 452818"/>
              <a:gd name="connsiteX2" fmla="*/ 0 w 452818"/>
              <a:gd name="connsiteY2" fmla="*/ 226409 h 452818"/>
              <a:gd name="connsiteX3" fmla="*/ 226409 w 452818"/>
              <a:gd name="connsiteY3" fmla="*/ 0 h 452818"/>
              <a:gd name="connsiteX4" fmla="*/ 452819 w 452818"/>
              <a:gd name="connsiteY4" fmla="*/ 226409 h 45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18" h="452818">
                <a:moveTo>
                  <a:pt x="452819" y="226409"/>
                </a:moveTo>
                <a:cubicBezTo>
                  <a:pt x="452819" y="351452"/>
                  <a:pt x="351452" y="452819"/>
                  <a:pt x="226409" y="452819"/>
                </a:cubicBezTo>
                <a:cubicBezTo>
                  <a:pt x="101367" y="452819"/>
                  <a:pt x="0" y="351452"/>
                  <a:pt x="0" y="226409"/>
                </a:cubicBezTo>
                <a:cubicBezTo>
                  <a:pt x="0" y="101367"/>
                  <a:pt x="101367" y="0"/>
                  <a:pt x="226409" y="0"/>
                </a:cubicBezTo>
                <a:cubicBezTo>
                  <a:pt x="351452" y="0"/>
                  <a:pt x="452819" y="101367"/>
                  <a:pt x="452819" y="226409"/>
                </a:cubicBez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pPr algn="ctr" defTabSz="685800">
              <a:defRPr/>
            </a:pPr>
            <a:endParaRPr lang="en-US" sz="1050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F8C1EF-78B1-FC18-BBCB-E8B50B3FEEC9}"/>
              </a:ext>
            </a:extLst>
          </p:cNvPr>
          <p:cNvSpPr/>
          <p:nvPr/>
        </p:nvSpPr>
        <p:spPr>
          <a:xfrm>
            <a:off x="5439165" y="3594344"/>
            <a:ext cx="646462" cy="646461"/>
          </a:xfrm>
          <a:custGeom>
            <a:avLst/>
            <a:gdLst>
              <a:gd name="connsiteX0" fmla="*/ 452819 w 452818"/>
              <a:gd name="connsiteY0" fmla="*/ 226409 h 452818"/>
              <a:gd name="connsiteX1" fmla="*/ 226409 w 452818"/>
              <a:gd name="connsiteY1" fmla="*/ 452819 h 452818"/>
              <a:gd name="connsiteX2" fmla="*/ 0 w 452818"/>
              <a:gd name="connsiteY2" fmla="*/ 226409 h 452818"/>
              <a:gd name="connsiteX3" fmla="*/ 226409 w 452818"/>
              <a:gd name="connsiteY3" fmla="*/ 0 h 452818"/>
              <a:gd name="connsiteX4" fmla="*/ 452819 w 452818"/>
              <a:gd name="connsiteY4" fmla="*/ 226409 h 45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18" h="452818">
                <a:moveTo>
                  <a:pt x="452819" y="226409"/>
                </a:moveTo>
                <a:cubicBezTo>
                  <a:pt x="452819" y="351452"/>
                  <a:pt x="351452" y="452819"/>
                  <a:pt x="226409" y="452819"/>
                </a:cubicBezTo>
                <a:cubicBezTo>
                  <a:pt x="101367" y="452819"/>
                  <a:pt x="0" y="351452"/>
                  <a:pt x="0" y="226409"/>
                </a:cubicBezTo>
                <a:cubicBezTo>
                  <a:pt x="0" y="101367"/>
                  <a:pt x="101367" y="0"/>
                  <a:pt x="226409" y="0"/>
                </a:cubicBezTo>
                <a:cubicBezTo>
                  <a:pt x="351452" y="0"/>
                  <a:pt x="452819" y="101367"/>
                  <a:pt x="452819" y="226409"/>
                </a:cubicBez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pPr algn="ctr" defTabSz="685800">
              <a:defRPr/>
            </a:pPr>
            <a:endParaRPr lang="hr-HR" sz="1050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A92DB9A-EE6E-E232-92C8-37FD045BBB46}"/>
              </a:ext>
            </a:extLst>
          </p:cNvPr>
          <p:cNvSpPr>
            <a:spLocks/>
          </p:cNvSpPr>
          <p:nvPr/>
        </p:nvSpPr>
        <p:spPr>
          <a:xfrm rot="2631651">
            <a:off x="3816391" y="4503415"/>
            <a:ext cx="786727" cy="704154"/>
          </a:xfrm>
          <a:custGeom>
            <a:avLst/>
            <a:gdLst>
              <a:gd name="connsiteX0" fmla="*/ 0 w 781320"/>
              <a:gd name="connsiteY0" fmla="*/ 202939 h 699316"/>
              <a:gd name="connsiteX1" fmla="*/ 0 w 781320"/>
              <a:gd name="connsiteY1" fmla="*/ 645947 h 699316"/>
              <a:gd name="connsiteX2" fmla="*/ 56483 w 781320"/>
              <a:gd name="connsiteY2" fmla="*/ 699192 h 699316"/>
              <a:gd name="connsiteX3" fmla="*/ 763334 w 781320"/>
              <a:gd name="connsiteY3" fmla="*/ 406393 h 699316"/>
              <a:gd name="connsiteX4" fmla="*/ 765620 w 781320"/>
              <a:gd name="connsiteY4" fmla="*/ 328860 h 699316"/>
              <a:gd name="connsiteX5" fmla="*/ 452342 w 781320"/>
              <a:gd name="connsiteY5" fmla="*/ 15583 h 699316"/>
              <a:gd name="connsiteX6" fmla="*/ 381953 w 781320"/>
              <a:gd name="connsiteY6" fmla="*/ 11201 h 699316"/>
              <a:gd name="connsiteX7" fmla="*/ 46673 w 781320"/>
              <a:gd name="connsiteY7" fmla="*/ 150076 h 699316"/>
              <a:gd name="connsiteX8" fmla="*/ 0 w 781320"/>
              <a:gd name="connsiteY8" fmla="*/ 202939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320" h="699316">
                <a:moveTo>
                  <a:pt x="0" y="202939"/>
                </a:moveTo>
                <a:lnTo>
                  <a:pt x="0" y="645947"/>
                </a:lnTo>
                <a:cubicBezTo>
                  <a:pt x="0" y="676618"/>
                  <a:pt x="25813" y="701287"/>
                  <a:pt x="56483" y="699192"/>
                </a:cubicBezTo>
                <a:cubicBezTo>
                  <a:pt x="323945" y="680618"/>
                  <a:pt x="561023" y="582415"/>
                  <a:pt x="763334" y="406393"/>
                </a:cubicBezTo>
                <a:cubicBezTo>
                  <a:pt x="786479" y="386296"/>
                  <a:pt x="787336" y="350577"/>
                  <a:pt x="765620" y="328860"/>
                </a:cubicBezTo>
                <a:lnTo>
                  <a:pt x="452342" y="15583"/>
                </a:lnTo>
                <a:cubicBezTo>
                  <a:pt x="433388" y="-3372"/>
                  <a:pt x="403193" y="-5277"/>
                  <a:pt x="381953" y="11201"/>
                </a:cubicBezTo>
                <a:cubicBezTo>
                  <a:pt x="284512" y="87306"/>
                  <a:pt x="169354" y="135026"/>
                  <a:pt x="46673" y="150076"/>
                </a:cubicBezTo>
                <a:cubicBezTo>
                  <a:pt x="20002" y="153314"/>
                  <a:pt x="0" y="175984"/>
                  <a:pt x="0" y="202939"/>
                </a:cubicBezTo>
                <a:close/>
              </a:path>
            </a:pathLst>
          </a:custGeom>
          <a:solidFill>
            <a:srgbClr val="F3CD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30F64AA-E750-6C7C-BD06-F4706DFA9F8B}"/>
              </a:ext>
            </a:extLst>
          </p:cNvPr>
          <p:cNvSpPr/>
          <p:nvPr/>
        </p:nvSpPr>
        <p:spPr>
          <a:xfrm flipH="1">
            <a:off x="3292345" y="3101399"/>
            <a:ext cx="704186" cy="786725"/>
          </a:xfrm>
          <a:custGeom>
            <a:avLst/>
            <a:gdLst>
              <a:gd name="connsiteX0" fmla="*/ 11233 w 699348"/>
              <a:gd name="connsiteY0" fmla="*/ 399368 h 781320"/>
              <a:gd name="connsiteX1" fmla="*/ 150108 w 699348"/>
              <a:gd name="connsiteY1" fmla="*/ 734648 h 781320"/>
              <a:gd name="connsiteX2" fmla="*/ 202972 w 699348"/>
              <a:gd name="connsiteY2" fmla="*/ 781321 h 781320"/>
              <a:gd name="connsiteX3" fmla="*/ 645979 w 699348"/>
              <a:gd name="connsiteY3" fmla="*/ 781321 h 781320"/>
              <a:gd name="connsiteX4" fmla="*/ 699224 w 699348"/>
              <a:gd name="connsiteY4" fmla="*/ 724837 h 781320"/>
              <a:gd name="connsiteX5" fmla="*/ 406426 w 699348"/>
              <a:gd name="connsiteY5" fmla="*/ 17987 h 781320"/>
              <a:gd name="connsiteX6" fmla="*/ 328892 w 699348"/>
              <a:gd name="connsiteY6" fmla="*/ 15701 h 781320"/>
              <a:gd name="connsiteX7" fmla="*/ 15615 w 699348"/>
              <a:gd name="connsiteY7" fmla="*/ 328978 h 781320"/>
              <a:gd name="connsiteX8" fmla="*/ 11233 w 699348"/>
              <a:gd name="connsiteY8" fmla="*/ 399368 h 78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348" h="781320">
                <a:moveTo>
                  <a:pt x="11233" y="399368"/>
                </a:moveTo>
                <a:cubicBezTo>
                  <a:pt x="87338" y="496809"/>
                  <a:pt x="135058" y="611966"/>
                  <a:pt x="150108" y="734648"/>
                </a:cubicBezTo>
                <a:cubicBezTo>
                  <a:pt x="153346" y="761318"/>
                  <a:pt x="176016" y="781321"/>
                  <a:pt x="202972" y="781321"/>
                </a:cubicBezTo>
                <a:lnTo>
                  <a:pt x="645979" y="781321"/>
                </a:lnTo>
                <a:cubicBezTo>
                  <a:pt x="676650" y="781321"/>
                  <a:pt x="701320" y="755508"/>
                  <a:pt x="699224" y="724837"/>
                </a:cubicBezTo>
                <a:cubicBezTo>
                  <a:pt x="680650" y="457375"/>
                  <a:pt x="582448" y="220298"/>
                  <a:pt x="406426" y="17987"/>
                </a:cubicBezTo>
                <a:cubicBezTo>
                  <a:pt x="386328" y="-5159"/>
                  <a:pt x="350609" y="-6016"/>
                  <a:pt x="328892" y="15701"/>
                </a:cubicBezTo>
                <a:lnTo>
                  <a:pt x="15615" y="328978"/>
                </a:lnTo>
                <a:cubicBezTo>
                  <a:pt x="-3435" y="348028"/>
                  <a:pt x="-5245" y="378127"/>
                  <a:pt x="11233" y="399368"/>
                </a:cubicBezTo>
                <a:close/>
              </a:path>
            </a:pathLst>
          </a:custGeom>
          <a:solidFill>
            <a:srgbClr val="F3CD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3DC7720-5174-C64A-9068-695BEF279284}"/>
              </a:ext>
            </a:extLst>
          </p:cNvPr>
          <p:cNvSpPr/>
          <p:nvPr/>
        </p:nvSpPr>
        <p:spPr>
          <a:xfrm flipH="1">
            <a:off x="3281993" y="3964853"/>
            <a:ext cx="704226" cy="786725"/>
          </a:xfrm>
          <a:custGeom>
            <a:avLst/>
            <a:gdLst>
              <a:gd name="connsiteX0" fmla="*/ 150146 w 699387"/>
              <a:gd name="connsiteY0" fmla="*/ 46672 h 781320"/>
              <a:gd name="connsiteX1" fmla="*/ 11272 w 699387"/>
              <a:gd name="connsiteY1" fmla="*/ 381952 h 781320"/>
              <a:gd name="connsiteX2" fmla="*/ 15653 w 699387"/>
              <a:gd name="connsiteY2" fmla="*/ 452342 h 781320"/>
              <a:gd name="connsiteX3" fmla="*/ 328931 w 699387"/>
              <a:gd name="connsiteY3" fmla="*/ 765619 h 781320"/>
              <a:gd name="connsiteX4" fmla="*/ 406464 w 699387"/>
              <a:gd name="connsiteY4" fmla="*/ 763334 h 781320"/>
              <a:gd name="connsiteX5" fmla="*/ 699263 w 699387"/>
              <a:gd name="connsiteY5" fmla="*/ 56483 h 781320"/>
              <a:gd name="connsiteX6" fmla="*/ 646018 w 699387"/>
              <a:gd name="connsiteY6" fmla="*/ 0 h 781320"/>
              <a:gd name="connsiteX7" fmla="*/ 203010 w 699387"/>
              <a:gd name="connsiteY7" fmla="*/ 0 h 781320"/>
              <a:gd name="connsiteX8" fmla="*/ 150146 w 699387"/>
              <a:gd name="connsiteY8" fmla="*/ 46672 h 78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387" h="781320">
                <a:moveTo>
                  <a:pt x="150146" y="46672"/>
                </a:moveTo>
                <a:cubicBezTo>
                  <a:pt x="135097" y="169354"/>
                  <a:pt x="87377" y="284512"/>
                  <a:pt x="11272" y="381952"/>
                </a:cubicBezTo>
                <a:cubicBezTo>
                  <a:pt x="-5302" y="403098"/>
                  <a:pt x="-3397" y="433292"/>
                  <a:pt x="15653" y="452342"/>
                </a:cubicBezTo>
                <a:lnTo>
                  <a:pt x="328931" y="765619"/>
                </a:lnTo>
                <a:cubicBezTo>
                  <a:pt x="350648" y="787336"/>
                  <a:pt x="386366" y="786479"/>
                  <a:pt x="406464" y="763334"/>
                </a:cubicBezTo>
                <a:cubicBezTo>
                  <a:pt x="582486" y="561022"/>
                  <a:pt x="680689" y="324040"/>
                  <a:pt x="699263" y="56483"/>
                </a:cubicBezTo>
                <a:cubicBezTo>
                  <a:pt x="701358" y="25908"/>
                  <a:pt x="676688" y="0"/>
                  <a:pt x="646018" y="0"/>
                </a:cubicBezTo>
                <a:lnTo>
                  <a:pt x="203010" y="0"/>
                </a:lnTo>
                <a:cubicBezTo>
                  <a:pt x="176150" y="0"/>
                  <a:pt x="153480" y="20002"/>
                  <a:pt x="150146" y="46672"/>
                </a:cubicBezTo>
                <a:close/>
              </a:path>
            </a:pathLst>
          </a:custGeom>
          <a:solidFill>
            <a:srgbClr val="F3CD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908B62E-2ECF-D8FD-59AF-7AE7E96BC637}"/>
              </a:ext>
            </a:extLst>
          </p:cNvPr>
          <p:cNvSpPr/>
          <p:nvPr/>
        </p:nvSpPr>
        <p:spPr>
          <a:xfrm rot="10800000">
            <a:off x="3695931" y="2689939"/>
            <a:ext cx="786727" cy="704154"/>
          </a:xfrm>
          <a:custGeom>
            <a:avLst/>
            <a:gdLst>
              <a:gd name="connsiteX0" fmla="*/ 0 w 781320"/>
              <a:gd name="connsiteY0" fmla="*/ 202939 h 699316"/>
              <a:gd name="connsiteX1" fmla="*/ 0 w 781320"/>
              <a:gd name="connsiteY1" fmla="*/ 645947 h 699316"/>
              <a:gd name="connsiteX2" fmla="*/ 56483 w 781320"/>
              <a:gd name="connsiteY2" fmla="*/ 699192 h 699316"/>
              <a:gd name="connsiteX3" fmla="*/ 763334 w 781320"/>
              <a:gd name="connsiteY3" fmla="*/ 406393 h 699316"/>
              <a:gd name="connsiteX4" fmla="*/ 765620 w 781320"/>
              <a:gd name="connsiteY4" fmla="*/ 328860 h 699316"/>
              <a:gd name="connsiteX5" fmla="*/ 452342 w 781320"/>
              <a:gd name="connsiteY5" fmla="*/ 15583 h 699316"/>
              <a:gd name="connsiteX6" fmla="*/ 381953 w 781320"/>
              <a:gd name="connsiteY6" fmla="*/ 11201 h 699316"/>
              <a:gd name="connsiteX7" fmla="*/ 46673 w 781320"/>
              <a:gd name="connsiteY7" fmla="*/ 150076 h 699316"/>
              <a:gd name="connsiteX8" fmla="*/ 0 w 781320"/>
              <a:gd name="connsiteY8" fmla="*/ 202939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320" h="699316">
                <a:moveTo>
                  <a:pt x="0" y="202939"/>
                </a:moveTo>
                <a:lnTo>
                  <a:pt x="0" y="645947"/>
                </a:lnTo>
                <a:cubicBezTo>
                  <a:pt x="0" y="676618"/>
                  <a:pt x="25813" y="701287"/>
                  <a:pt x="56483" y="699192"/>
                </a:cubicBezTo>
                <a:cubicBezTo>
                  <a:pt x="323945" y="680618"/>
                  <a:pt x="561023" y="582415"/>
                  <a:pt x="763334" y="406393"/>
                </a:cubicBezTo>
                <a:cubicBezTo>
                  <a:pt x="786479" y="386296"/>
                  <a:pt x="787336" y="350577"/>
                  <a:pt x="765620" y="328860"/>
                </a:cubicBezTo>
                <a:lnTo>
                  <a:pt x="452342" y="15583"/>
                </a:lnTo>
                <a:cubicBezTo>
                  <a:pt x="433388" y="-3372"/>
                  <a:pt x="403193" y="-5277"/>
                  <a:pt x="381953" y="11201"/>
                </a:cubicBezTo>
                <a:cubicBezTo>
                  <a:pt x="284512" y="87306"/>
                  <a:pt x="169354" y="135026"/>
                  <a:pt x="46673" y="150076"/>
                </a:cubicBezTo>
                <a:cubicBezTo>
                  <a:pt x="20002" y="153314"/>
                  <a:pt x="0" y="175984"/>
                  <a:pt x="0" y="202939"/>
                </a:cubicBezTo>
                <a:close/>
              </a:path>
            </a:pathLst>
          </a:custGeom>
          <a:solidFill>
            <a:srgbClr val="F3CD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C6A865-30CC-25AE-60CF-33E0DA99B9AB}"/>
              </a:ext>
            </a:extLst>
          </p:cNvPr>
          <p:cNvSpPr txBox="1">
            <a:spLocks/>
          </p:cNvSpPr>
          <p:nvPr/>
        </p:nvSpPr>
        <p:spPr>
          <a:xfrm>
            <a:off x="1" y="1909452"/>
            <a:ext cx="4510454" cy="276999"/>
          </a:xfrm>
          <a:prstGeom prst="rect">
            <a:avLst/>
          </a:prstGeom>
          <a:solidFill>
            <a:srgbClr val="D85A5A"/>
          </a:solidFill>
        </p:spPr>
        <p:txBody>
          <a:bodyPr wrap="square" rtlCol="0" anchor="ctr">
            <a:spAutoFit/>
          </a:bodyPr>
          <a:lstStyle>
            <a:defPPr>
              <a:defRPr lang="nl-BE"/>
            </a:defPPr>
            <a:lvl1pPr algn="ctr">
              <a:defRPr sz="1400"/>
            </a:lvl1pPr>
          </a:lstStyle>
          <a:p>
            <a:r>
              <a:rPr lang="en-US" sz="1200" b="1">
                <a:solidFill>
                  <a:schemeClr val="bg1"/>
                </a:solidFill>
              </a:rPr>
              <a:t>DEMAND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E5FAF48-4FC8-7739-2418-692A4DD8F3D8}"/>
              </a:ext>
            </a:extLst>
          </p:cNvPr>
          <p:cNvSpPr txBox="1">
            <a:spLocks/>
          </p:cNvSpPr>
          <p:nvPr/>
        </p:nvSpPr>
        <p:spPr>
          <a:xfrm>
            <a:off x="4534301" y="1922380"/>
            <a:ext cx="4619163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SUPPLY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44AB06-E4FC-5491-1EE4-E3CF1E2DD531}"/>
              </a:ext>
            </a:extLst>
          </p:cNvPr>
          <p:cNvSpPr txBox="1">
            <a:spLocks/>
          </p:cNvSpPr>
          <p:nvPr/>
        </p:nvSpPr>
        <p:spPr>
          <a:xfrm rot="16200000">
            <a:off x="-278510" y="3128766"/>
            <a:ext cx="93234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b="1">
                <a:solidFill>
                  <a:srgbClr val="EBABAB"/>
                </a:solidFill>
              </a:rPr>
              <a:t>Private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F8E958A-EFAF-0CB5-6B67-E77901E425D5}"/>
              </a:ext>
            </a:extLst>
          </p:cNvPr>
          <p:cNvSpPr txBox="1">
            <a:spLocks/>
          </p:cNvSpPr>
          <p:nvPr/>
        </p:nvSpPr>
        <p:spPr>
          <a:xfrm rot="16200000">
            <a:off x="-305753" y="4522995"/>
            <a:ext cx="986832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nl-BE"/>
            </a:defPPr>
            <a:lvl1pPr algn="ctr">
              <a:defRPr sz="1400"/>
            </a:lvl1pPr>
          </a:lstStyle>
          <a:p>
            <a:pPr algn="r"/>
            <a:r>
              <a:rPr lang="en-US" sz="1050" b="1">
                <a:solidFill>
                  <a:srgbClr val="EBABAB"/>
                </a:solidFill>
              </a:rPr>
              <a:t>Public</a:t>
            </a:r>
            <a:r>
              <a:rPr lang="en-US" sz="1050" b="1">
                <a:solidFill>
                  <a:srgbClr val="D85A5A"/>
                </a:solidFill>
              </a:rPr>
              <a:t>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E280E22-0F2C-E0F0-052C-63E974DB89EB}"/>
              </a:ext>
            </a:extLst>
          </p:cNvPr>
          <p:cNvSpPr/>
          <p:nvPr/>
        </p:nvSpPr>
        <p:spPr>
          <a:xfrm>
            <a:off x="3327770" y="4459520"/>
            <a:ext cx="646462" cy="646461"/>
          </a:xfrm>
          <a:custGeom>
            <a:avLst/>
            <a:gdLst>
              <a:gd name="connsiteX0" fmla="*/ 452819 w 452818"/>
              <a:gd name="connsiteY0" fmla="*/ 226409 h 452818"/>
              <a:gd name="connsiteX1" fmla="*/ 226409 w 452818"/>
              <a:gd name="connsiteY1" fmla="*/ 452818 h 452818"/>
              <a:gd name="connsiteX2" fmla="*/ 0 w 452818"/>
              <a:gd name="connsiteY2" fmla="*/ 226409 h 452818"/>
              <a:gd name="connsiteX3" fmla="*/ 226409 w 452818"/>
              <a:gd name="connsiteY3" fmla="*/ 0 h 452818"/>
              <a:gd name="connsiteX4" fmla="*/ 452819 w 452818"/>
              <a:gd name="connsiteY4" fmla="*/ 226409 h 45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18" h="452818">
                <a:moveTo>
                  <a:pt x="452819" y="226409"/>
                </a:moveTo>
                <a:cubicBezTo>
                  <a:pt x="452819" y="351452"/>
                  <a:pt x="351452" y="452818"/>
                  <a:pt x="226409" y="452818"/>
                </a:cubicBezTo>
                <a:cubicBezTo>
                  <a:pt x="101367" y="452818"/>
                  <a:pt x="0" y="351452"/>
                  <a:pt x="0" y="226409"/>
                </a:cubicBezTo>
                <a:cubicBezTo>
                  <a:pt x="0" y="101367"/>
                  <a:pt x="101367" y="0"/>
                  <a:pt x="226409" y="0"/>
                </a:cubicBezTo>
                <a:cubicBezTo>
                  <a:pt x="351452" y="0"/>
                  <a:pt x="452819" y="101367"/>
                  <a:pt x="452819" y="226409"/>
                </a:cubicBezTo>
                <a:close/>
              </a:path>
            </a:pathLst>
          </a:custGeom>
          <a:solidFill>
            <a:srgbClr val="ECAEAE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pPr marL="0" lvl="3" algn="ctr" defTabSz="685800">
              <a:defRPr/>
            </a:pPr>
            <a:endParaRPr lang="en-US" sz="1050" b="1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D7DFFA7-FCFC-6386-A570-1B32816A7FBB}"/>
              </a:ext>
            </a:extLst>
          </p:cNvPr>
          <p:cNvSpPr/>
          <p:nvPr/>
        </p:nvSpPr>
        <p:spPr>
          <a:xfrm>
            <a:off x="3280641" y="2778666"/>
            <a:ext cx="646462" cy="646461"/>
          </a:xfrm>
          <a:custGeom>
            <a:avLst/>
            <a:gdLst>
              <a:gd name="connsiteX0" fmla="*/ 452819 w 452818"/>
              <a:gd name="connsiteY0" fmla="*/ 226409 h 452818"/>
              <a:gd name="connsiteX1" fmla="*/ 226409 w 452818"/>
              <a:gd name="connsiteY1" fmla="*/ 452818 h 452818"/>
              <a:gd name="connsiteX2" fmla="*/ 0 w 452818"/>
              <a:gd name="connsiteY2" fmla="*/ 226409 h 452818"/>
              <a:gd name="connsiteX3" fmla="*/ 226409 w 452818"/>
              <a:gd name="connsiteY3" fmla="*/ 0 h 452818"/>
              <a:gd name="connsiteX4" fmla="*/ 452819 w 452818"/>
              <a:gd name="connsiteY4" fmla="*/ 226409 h 45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18" h="452818">
                <a:moveTo>
                  <a:pt x="452819" y="226409"/>
                </a:moveTo>
                <a:cubicBezTo>
                  <a:pt x="452819" y="351452"/>
                  <a:pt x="351452" y="452818"/>
                  <a:pt x="226409" y="452818"/>
                </a:cubicBezTo>
                <a:cubicBezTo>
                  <a:pt x="101367" y="452818"/>
                  <a:pt x="0" y="351452"/>
                  <a:pt x="0" y="226409"/>
                </a:cubicBezTo>
                <a:cubicBezTo>
                  <a:pt x="0" y="101367"/>
                  <a:pt x="101367" y="0"/>
                  <a:pt x="226409" y="0"/>
                </a:cubicBezTo>
                <a:cubicBezTo>
                  <a:pt x="351452" y="0"/>
                  <a:pt x="452819" y="101367"/>
                  <a:pt x="452819" y="226409"/>
                </a:cubicBezTo>
                <a:close/>
              </a:path>
            </a:pathLst>
          </a:custGeom>
          <a:solidFill>
            <a:srgbClr val="ECAEAE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pPr marL="0" lvl="3" algn="ctr" defTabSz="685800">
              <a:defRPr/>
            </a:pPr>
            <a:endParaRPr lang="en-US" sz="1050" b="1">
              <a:solidFill>
                <a:srgbClr val="2C2C2C"/>
              </a:solidFill>
              <a:latin typeface="Montserrat" panose="000005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E6E4837-620B-91B7-2716-2F5DE56759FD}"/>
              </a:ext>
            </a:extLst>
          </p:cNvPr>
          <p:cNvSpPr txBox="1"/>
          <p:nvPr/>
        </p:nvSpPr>
        <p:spPr>
          <a:xfrm>
            <a:off x="5902433" y="2296076"/>
            <a:ext cx="2226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2"/>
                </a:solidFill>
              </a:rPr>
              <a:t>Academies and Toolkit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8636AB5-8DA5-2088-D04A-AB9115DBEBA6}"/>
              </a:ext>
            </a:extLst>
          </p:cNvPr>
          <p:cNvSpPr txBox="1"/>
          <p:nvPr/>
        </p:nvSpPr>
        <p:spPr>
          <a:xfrm>
            <a:off x="631443" y="4414375"/>
            <a:ext cx="228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D85A5A"/>
                </a:solidFill>
              </a:rPr>
              <a:t>Assistance to public procurers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86937A3-398B-69FE-D3E5-83E7BD38DDE8}"/>
              </a:ext>
            </a:extLst>
          </p:cNvPr>
          <p:cNvSpPr>
            <a:spLocks/>
          </p:cNvSpPr>
          <p:nvPr/>
        </p:nvSpPr>
        <p:spPr>
          <a:xfrm>
            <a:off x="5977875" y="2549992"/>
            <a:ext cx="2912808" cy="873680"/>
          </a:xfrm>
          <a:prstGeom prst="rect">
            <a:avLst/>
          </a:prstGeom>
          <a:noFill/>
          <a:ln w="28575">
            <a:solidFill>
              <a:srgbClr val="B8A9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106000"/>
              </a:lnSpc>
              <a:spcBef>
                <a:spcPts val="450"/>
              </a:spcBef>
              <a:buFont typeface="Arial" panose="020B0604020202020204" pitchFamily="34" charset="0"/>
              <a:buChar char="›"/>
              <a:defRPr/>
            </a:pPr>
            <a:r>
              <a:rPr lang="en-US" sz="750" err="1">
                <a:solidFill>
                  <a:srgbClr val="2C2C2C"/>
                </a:solidFill>
                <a:latin typeface="Segoe UI"/>
              </a:rPr>
              <a:t>Organisation</a:t>
            </a:r>
            <a:r>
              <a:rPr lang="en-US" sz="750">
                <a:solidFill>
                  <a:srgbClr val="2C2C2C"/>
                </a:solidFill>
                <a:latin typeface="Segoe UI"/>
              </a:rPr>
              <a:t> of </a:t>
            </a:r>
            <a:r>
              <a:rPr lang="en-US" sz="750" b="1">
                <a:solidFill>
                  <a:schemeClr val="tx2"/>
                </a:solidFill>
                <a:latin typeface="Segoe UI"/>
              </a:rPr>
              <a:t>online Innovation Procurement Academies</a:t>
            </a:r>
            <a:r>
              <a:rPr lang="en-US" sz="750">
                <a:solidFill>
                  <a:schemeClr val="tx2"/>
                </a:solidFill>
                <a:latin typeface="Segoe UI"/>
              </a:rPr>
              <a:t> </a:t>
            </a:r>
            <a:r>
              <a:rPr lang="en-US" sz="750">
                <a:solidFill>
                  <a:srgbClr val="2C2C2C"/>
                </a:solidFill>
                <a:latin typeface="Segoe UI"/>
              </a:rPr>
              <a:t>to boost innovation procurement knowledge and skills in the </a:t>
            </a:r>
            <a:r>
              <a:rPr lang="en-US" sz="750" b="1">
                <a:solidFill>
                  <a:schemeClr val="tx2"/>
                </a:solidFill>
                <a:latin typeface="Segoe UI"/>
              </a:rPr>
              <a:t>European and Global </a:t>
            </a:r>
            <a:r>
              <a:rPr lang="en-US" sz="750">
                <a:solidFill>
                  <a:srgbClr val="2C2C2C"/>
                </a:solidFill>
                <a:latin typeface="Segoe UI"/>
              </a:rPr>
              <a:t>contexts</a:t>
            </a:r>
          </a:p>
          <a:p>
            <a:pPr marL="214313" indent="-214313">
              <a:lnSpc>
                <a:spcPct val="106000"/>
              </a:lnSpc>
              <a:spcBef>
                <a:spcPts val="450"/>
              </a:spcBef>
              <a:buFont typeface="Arial" panose="020B0604020202020204" pitchFamily="34" charset="0"/>
              <a:buChar char="›"/>
              <a:defRPr/>
            </a:pPr>
            <a:r>
              <a:rPr lang="en-US" sz="750">
                <a:solidFill>
                  <a:srgbClr val="2C2C2C"/>
                </a:solidFill>
                <a:latin typeface="Segoe UI"/>
              </a:rPr>
              <a:t>Building and sharing a </a:t>
            </a:r>
            <a:r>
              <a:rPr lang="en-US" sz="750" b="1">
                <a:solidFill>
                  <a:schemeClr val="tx2"/>
                </a:solidFill>
                <a:latin typeface="Segoe UI"/>
              </a:rPr>
              <a:t>toolkit on innovation procurement </a:t>
            </a:r>
            <a:r>
              <a:rPr lang="en-US" sz="750">
                <a:solidFill>
                  <a:srgbClr val="2C2C2C"/>
                </a:solidFill>
                <a:latin typeface="Segoe UI"/>
              </a:rPr>
              <a:t>to be accessible on the SPIN4EIC </a:t>
            </a:r>
            <a:r>
              <a:rPr lang="en-US" sz="750" b="1">
                <a:solidFill>
                  <a:schemeClr val="tx2"/>
                </a:solidFill>
                <a:latin typeface="Segoe UI"/>
              </a:rPr>
              <a:t>Helpdesk</a:t>
            </a:r>
            <a:r>
              <a:rPr lang="en-US" sz="750">
                <a:solidFill>
                  <a:schemeClr val="tx2"/>
                </a:solidFill>
                <a:latin typeface="Segoe UI"/>
              </a:rPr>
              <a:t> 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42583B5-D685-EB02-2FA8-87FCE84E700F}"/>
              </a:ext>
            </a:extLst>
          </p:cNvPr>
          <p:cNvSpPr>
            <a:spLocks/>
          </p:cNvSpPr>
          <p:nvPr/>
        </p:nvSpPr>
        <p:spPr>
          <a:xfrm>
            <a:off x="1113483" y="2869418"/>
            <a:ext cx="1739163" cy="1189050"/>
          </a:xfrm>
          <a:prstGeom prst="rect">
            <a:avLst/>
          </a:prstGeom>
          <a:solidFill>
            <a:srgbClr val="FBEFEF"/>
          </a:solidFill>
          <a:ln w="38100">
            <a:solidFill>
              <a:srgbClr val="ECAE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6000"/>
              </a:lnSpc>
              <a:spcBef>
                <a:spcPts val="450"/>
              </a:spcBef>
              <a:defRPr/>
            </a:pPr>
            <a:r>
              <a:rPr lang="en-US" sz="750">
                <a:solidFill>
                  <a:srgbClr val="2C2C2C"/>
                </a:solidFill>
                <a:latin typeface="Segoe UI"/>
              </a:rPr>
              <a:t>For Private and Public procurers;</a:t>
            </a:r>
          </a:p>
          <a:p>
            <a:pPr marL="214313" indent="-214313">
              <a:lnSpc>
                <a:spcPct val="106000"/>
              </a:lnSpc>
              <a:spcBef>
                <a:spcPts val="450"/>
              </a:spcBef>
              <a:buFont typeface="Arial" panose="020B0604020202020204" pitchFamily="34" charset="0"/>
              <a:buChar char="›"/>
              <a:defRPr/>
            </a:pPr>
            <a:r>
              <a:rPr lang="en-US" sz="750" b="1">
                <a:solidFill>
                  <a:srgbClr val="D85A5A"/>
                </a:solidFill>
                <a:latin typeface="Segoe UI"/>
              </a:rPr>
              <a:t>Identification</a:t>
            </a:r>
            <a:r>
              <a:rPr lang="en-US" sz="750">
                <a:solidFill>
                  <a:srgbClr val="D85A5A"/>
                </a:solidFill>
                <a:latin typeface="Segoe UI"/>
              </a:rPr>
              <a:t> </a:t>
            </a:r>
            <a:r>
              <a:rPr lang="en-US" sz="750">
                <a:solidFill>
                  <a:srgbClr val="2C2C2C"/>
                </a:solidFill>
                <a:latin typeface="Segoe UI"/>
              </a:rPr>
              <a:t>of relevant procurers and development of a </a:t>
            </a:r>
            <a:r>
              <a:rPr lang="en-US" sz="750" b="1">
                <a:solidFill>
                  <a:srgbClr val="D85A5A"/>
                </a:solidFill>
                <a:latin typeface="Segoe UI"/>
              </a:rPr>
              <a:t>common challenge</a:t>
            </a:r>
          </a:p>
          <a:p>
            <a:pPr marL="214313" indent="-214313">
              <a:lnSpc>
                <a:spcPct val="106000"/>
              </a:lnSpc>
              <a:spcBef>
                <a:spcPts val="450"/>
              </a:spcBef>
              <a:buFont typeface="Arial" panose="020B0604020202020204" pitchFamily="34" charset="0"/>
              <a:buChar char="›"/>
              <a:defRPr/>
            </a:pPr>
            <a:r>
              <a:rPr lang="en-US" sz="750" b="1">
                <a:solidFill>
                  <a:srgbClr val="D85A5A"/>
                </a:solidFill>
                <a:latin typeface="Segoe UI"/>
              </a:rPr>
              <a:t>Matching</a:t>
            </a:r>
            <a:r>
              <a:rPr lang="en-US" sz="750" b="1">
                <a:solidFill>
                  <a:srgbClr val="2C2C2C"/>
                </a:solidFill>
                <a:latin typeface="Segoe UI"/>
              </a:rPr>
              <a:t> </a:t>
            </a:r>
            <a:r>
              <a:rPr lang="en-US" sz="750">
                <a:solidFill>
                  <a:srgbClr val="2C2C2C"/>
                </a:solidFill>
                <a:latin typeface="Segoe UI"/>
              </a:rPr>
              <a:t>EIC beneficiaries with buyers' needs based on the defined challenges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6407B96-C210-B1EE-7052-CBD260009A76}"/>
              </a:ext>
            </a:extLst>
          </p:cNvPr>
          <p:cNvSpPr txBox="1"/>
          <p:nvPr/>
        </p:nvSpPr>
        <p:spPr>
          <a:xfrm>
            <a:off x="6236521" y="3538044"/>
            <a:ext cx="1328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2"/>
                </a:solidFill>
              </a:rPr>
              <a:t>Pitching events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B91E2EA-63E7-1066-1169-45F1F74BFD87}"/>
              </a:ext>
            </a:extLst>
          </p:cNvPr>
          <p:cNvSpPr>
            <a:spLocks/>
          </p:cNvSpPr>
          <p:nvPr/>
        </p:nvSpPr>
        <p:spPr>
          <a:xfrm>
            <a:off x="6311818" y="3798740"/>
            <a:ext cx="2583998" cy="769750"/>
          </a:xfrm>
          <a:prstGeom prst="rect">
            <a:avLst/>
          </a:prstGeom>
          <a:noFill/>
          <a:ln w="28575">
            <a:solidFill>
              <a:srgbClr val="B8A9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106000"/>
              </a:lnSpc>
              <a:spcBef>
                <a:spcPts val="450"/>
              </a:spcBef>
              <a:buFont typeface="Arial" panose="020B0604020202020204" pitchFamily="34" charset="0"/>
              <a:buChar char="›"/>
            </a:pPr>
            <a:r>
              <a:rPr lang="en-US" sz="750" b="1">
                <a:solidFill>
                  <a:schemeClr val="tx2"/>
                </a:solidFill>
                <a:latin typeface="Segoe UI"/>
              </a:rPr>
              <a:t>Selection</a:t>
            </a:r>
            <a:r>
              <a:rPr lang="en-US" sz="750">
                <a:solidFill>
                  <a:srgbClr val="2C2C2C"/>
                </a:solidFill>
                <a:latin typeface="Segoe UI"/>
              </a:rPr>
              <a:t> of EIC Awardees to match procurers’ needs and challenges</a:t>
            </a:r>
          </a:p>
          <a:p>
            <a:pPr marL="214313" indent="-214313">
              <a:lnSpc>
                <a:spcPct val="106000"/>
              </a:lnSpc>
              <a:spcBef>
                <a:spcPts val="450"/>
              </a:spcBef>
              <a:buFont typeface="Arial" panose="020B0604020202020204" pitchFamily="34" charset="0"/>
              <a:buChar char="›"/>
            </a:pPr>
            <a:r>
              <a:rPr lang="en-US" sz="750">
                <a:solidFill>
                  <a:srgbClr val="2C2C2C"/>
                </a:solidFill>
                <a:latin typeface="Segoe UI"/>
              </a:rPr>
              <a:t>Provision of </a:t>
            </a:r>
            <a:r>
              <a:rPr lang="en-US" sz="750" b="1">
                <a:solidFill>
                  <a:schemeClr val="tx2"/>
                </a:solidFill>
                <a:latin typeface="Segoe UI"/>
              </a:rPr>
              <a:t>pitching coaching </a:t>
            </a:r>
            <a:r>
              <a:rPr lang="en-US" sz="750">
                <a:solidFill>
                  <a:schemeClr val="tx1"/>
                </a:solidFill>
                <a:latin typeface="Segoe UI"/>
              </a:rPr>
              <a:t>and feedback on </a:t>
            </a:r>
            <a:r>
              <a:rPr lang="en-US" sz="750" b="1">
                <a:solidFill>
                  <a:schemeClr val="tx2"/>
                </a:solidFill>
                <a:latin typeface="Segoe UI"/>
              </a:rPr>
              <a:t>pitch decks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C416FA9-64DB-CF62-1BEF-7BE9A0D247B6}"/>
              </a:ext>
            </a:extLst>
          </p:cNvPr>
          <p:cNvSpPr>
            <a:spLocks/>
          </p:cNvSpPr>
          <p:nvPr/>
        </p:nvSpPr>
        <p:spPr>
          <a:xfrm>
            <a:off x="454748" y="4685332"/>
            <a:ext cx="2374273" cy="1077395"/>
          </a:xfrm>
          <a:prstGeom prst="rect">
            <a:avLst/>
          </a:prstGeom>
          <a:noFill/>
          <a:ln w="38100">
            <a:solidFill>
              <a:srgbClr val="ECAE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106000"/>
              </a:lnSpc>
              <a:spcBef>
                <a:spcPts val="450"/>
              </a:spcBef>
              <a:buFont typeface="Arial" panose="020B0604020202020204" pitchFamily="34" charset="0"/>
              <a:buChar char="›"/>
              <a:defRPr/>
            </a:pPr>
            <a:r>
              <a:rPr lang="en-GB" sz="750">
                <a:solidFill>
                  <a:srgbClr val="2C2C2C"/>
                </a:solidFill>
                <a:latin typeface="Segoe UI"/>
              </a:rPr>
              <a:t>Identification and assessment of the </a:t>
            </a:r>
            <a:r>
              <a:rPr lang="en-GB" sz="750" b="1">
                <a:solidFill>
                  <a:srgbClr val="D85A5A"/>
                </a:solidFill>
                <a:latin typeface="Segoe UI"/>
              </a:rPr>
              <a:t>needs</a:t>
            </a:r>
            <a:r>
              <a:rPr lang="en-GB" sz="750" b="1">
                <a:solidFill>
                  <a:srgbClr val="2C2C2C"/>
                </a:solidFill>
                <a:latin typeface="Segoe UI"/>
              </a:rPr>
              <a:t> </a:t>
            </a:r>
            <a:r>
              <a:rPr lang="en-GB" sz="750">
                <a:solidFill>
                  <a:srgbClr val="2C2C2C"/>
                </a:solidFill>
                <a:latin typeface="Segoe UI"/>
              </a:rPr>
              <a:t>of the public procurer</a:t>
            </a:r>
          </a:p>
          <a:p>
            <a:pPr marL="214313" indent="-214313">
              <a:lnSpc>
                <a:spcPct val="106000"/>
              </a:lnSpc>
              <a:spcBef>
                <a:spcPts val="450"/>
              </a:spcBef>
              <a:buFont typeface="Arial" panose="020B0604020202020204" pitchFamily="34" charset="0"/>
              <a:buChar char="›"/>
              <a:defRPr/>
            </a:pPr>
            <a:r>
              <a:rPr lang="en-GB" sz="750">
                <a:solidFill>
                  <a:srgbClr val="2C2C2C"/>
                </a:solidFill>
                <a:latin typeface="Segoe UI"/>
              </a:rPr>
              <a:t>Support with conducting an </a:t>
            </a:r>
            <a:r>
              <a:rPr lang="en-GB" sz="750" b="1">
                <a:solidFill>
                  <a:srgbClr val="D85A5A"/>
                </a:solidFill>
                <a:latin typeface="Segoe UI"/>
              </a:rPr>
              <a:t>open market consultation</a:t>
            </a:r>
          </a:p>
          <a:p>
            <a:pPr marL="214313" indent="-214313">
              <a:lnSpc>
                <a:spcPct val="106000"/>
              </a:lnSpc>
              <a:spcBef>
                <a:spcPts val="450"/>
              </a:spcBef>
              <a:buFont typeface="Arial" panose="020B0604020202020204" pitchFamily="34" charset="0"/>
              <a:buChar char="›"/>
              <a:defRPr/>
            </a:pPr>
            <a:r>
              <a:rPr lang="en-GB" sz="750">
                <a:solidFill>
                  <a:srgbClr val="2C2C2C"/>
                </a:solidFill>
                <a:latin typeface="Segoe UI"/>
              </a:rPr>
              <a:t>Support in the drafting of </a:t>
            </a:r>
            <a:r>
              <a:rPr lang="en-GB" sz="750" b="1">
                <a:solidFill>
                  <a:srgbClr val="D85A5A"/>
                </a:solidFill>
                <a:latin typeface="Segoe UI"/>
              </a:rPr>
              <a:t>tender documents </a:t>
            </a:r>
            <a:r>
              <a:rPr lang="en-GB" sz="750">
                <a:solidFill>
                  <a:srgbClr val="2C2C2C"/>
                </a:solidFill>
                <a:latin typeface="Segoe UI"/>
              </a:rPr>
              <a:t>and building a </a:t>
            </a:r>
            <a:r>
              <a:rPr lang="en-GB" sz="750" b="1">
                <a:solidFill>
                  <a:srgbClr val="D85A5A"/>
                </a:solidFill>
                <a:latin typeface="Segoe UI"/>
              </a:rPr>
              <a:t>business case</a:t>
            </a:r>
            <a:endParaRPr lang="en-US" sz="750" b="1">
              <a:solidFill>
                <a:srgbClr val="D85A5A"/>
              </a:solidFill>
              <a:latin typeface="Segoe UI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4AEBAE4-8B09-8251-CFFF-54B1870582AF}"/>
              </a:ext>
            </a:extLst>
          </p:cNvPr>
          <p:cNvSpPr>
            <a:spLocks/>
          </p:cNvSpPr>
          <p:nvPr/>
        </p:nvSpPr>
        <p:spPr>
          <a:xfrm>
            <a:off x="5865825" y="4929342"/>
            <a:ext cx="3024857" cy="992501"/>
          </a:xfrm>
          <a:prstGeom prst="rect">
            <a:avLst/>
          </a:prstGeom>
          <a:noFill/>
          <a:ln w="28575">
            <a:solidFill>
              <a:srgbClr val="B8A9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106000"/>
              </a:lnSpc>
              <a:spcBef>
                <a:spcPts val="450"/>
              </a:spcBef>
              <a:buFont typeface="Arial" panose="020B0604020202020204" pitchFamily="34" charset="0"/>
              <a:buChar char="›"/>
            </a:pPr>
            <a:r>
              <a:rPr lang="en-US" sz="750">
                <a:solidFill>
                  <a:srgbClr val="2C2C2C"/>
                </a:solidFill>
                <a:latin typeface="Segoe UI"/>
              </a:rPr>
              <a:t>Identification of European and international </a:t>
            </a:r>
            <a:r>
              <a:rPr lang="en-US" sz="750" b="1">
                <a:solidFill>
                  <a:schemeClr val="tx2"/>
                </a:solidFill>
                <a:latin typeface="Segoe UI"/>
              </a:rPr>
              <a:t>opportunities </a:t>
            </a:r>
            <a:r>
              <a:rPr lang="en-US" sz="750">
                <a:solidFill>
                  <a:schemeClr val="tx1"/>
                </a:solidFill>
                <a:latin typeface="Segoe UI"/>
              </a:rPr>
              <a:t>matching EIC Awardees’ solutions</a:t>
            </a:r>
          </a:p>
          <a:p>
            <a:pPr marL="214313" indent="-214313">
              <a:lnSpc>
                <a:spcPct val="106000"/>
              </a:lnSpc>
              <a:spcBef>
                <a:spcPts val="450"/>
              </a:spcBef>
              <a:buFont typeface="Arial" panose="020B0604020202020204" pitchFamily="34" charset="0"/>
              <a:buChar char="›"/>
            </a:pPr>
            <a:r>
              <a:rPr lang="en-US" sz="750">
                <a:solidFill>
                  <a:srgbClr val="2C2C2C"/>
                </a:solidFill>
                <a:latin typeface="Segoe UI"/>
              </a:rPr>
              <a:t>Assisting EIC Awardees </a:t>
            </a:r>
            <a:r>
              <a:rPr lang="en-US" sz="750" b="1">
                <a:solidFill>
                  <a:schemeClr val="tx2"/>
                </a:solidFill>
                <a:latin typeface="Segoe UI"/>
              </a:rPr>
              <a:t>throughout the tendering cycle </a:t>
            </a:r>
            <a:r>
              <a:rPr lang="en-US" sz="750">
                <a:solidFill>
                  <a:srgbClr val="2C2C2C"/>
                </a:solidFill>
                <a:latin typeface="Segoe UI"/>
              </a:rPr>
              <a:t>(guidance on elaboration of tender strategy, storyline, pipeline management, opportunities follow-up and feedback loops, IP and legal matters, etc.) based on tailored needs of each assisted EIC Awardee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9F2C12-97AF-B331-16EC-5702A48B0E65}"/>
              </a:ext>
            </a:extLst>
          </p:cNvPr>
          <p:cNvSpPr txBox="1"/>
          <p:nvPr/>
        </p:nvSpPr>
        <p:spPr>
          <a:xfrm>
            <a:off x="5809858" y="4675427"/>
            <a:ext cx="2226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2"/>
                </a:solidFill>
              </a:rPr>
              <a:t>Assistance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769CA-C259-AEA0-E25A-2E49EF08F1F0}"/>
              </a:ext>
            </a:extLst>
          </p:cNvPr>
          <p:cNvSpPr txBox="1"/>
          <p:nvPr/>
        </p:nvSpPr>
        <p:spPr>
          <a:xfrm>
            <a:off x="4031996" y="3548826"/>
            <a:ext cx="990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b="1">
                <a:solidFill>
                  <a:schemeClr val="bg1"/>
                </a:solidFill>
              </a:rPr>
              <a:t>SPIN4EIC Community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1F352F5-4B2B-E609-E426-D5F0CA61D4E4}"/>
              </a:ext>
            </a:extLst>
          </p:cNvPr>
          <p:cNvSpPr txBox="1"/>
          <p:nvPr/>
        </p:nvSpPr>
        <p:spPr>
          <a:xfrm>
            <a:off x="1674956" y="2605492"/>
            <a:ext cx="1328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D85A5A"/>
                </a:solidFill>
              </a:rPr>
              <a:t>Pitching events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F9AA92E-36AA-D1A4-1085-A908275EF404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2840286" y="4782750"/>
            <a:ext cx="487484" cy="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78BFDEC-3A0A-D513-6AC8-3CA887ACFC57}"/>
              </a:ext>
            </a:extLst>
          </p:cNvPr>
          <p:cNvCxnSpPr>
            <a:cxnSpLocks/>
          </p:cNvCxnSpPr>
          <p:nvPr/>
        </p:nvCxnSpPr>
        <p:spPr>
          <a:xfrm>
            <a:off x="2852646" y="3063998"/>
            <a:ext cx="428457" cy="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9" name="Graphic 58" descr="Social network with solid fill">
            <a:extLst>
              <a:ext uri="{FF2B5EF4-FFF2-40B4-BE49-F238E27FC236}">
                <a16:creationId xmlns:a16="http://schemas.microsoft.com/office/drawing/2014/main" id="{67CFDB26-3C51-2607-97BA-192B65C21E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73513" y="3913069"/>
            <a:ext cx="509192" cy="509192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12B7282-480B-9DFD-D4F9-AD4CA9770C8E}"/>
              </a:ext>
            </a:extLst>
          </p:cNvPr>
          <p:cNvCxnSpPr>
            <a:cxnSpLocks/>
          </p:cNvCxnSpPr>
          <p:nvPr/>
        </p:nvCxnSpPr>
        <p:spPr>
          <a:xfrm>
            <a:off x="5624812" y="4782751"/>
            <a:ext cx="185045" cy="3581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D73BBC6-A7C8-BEAD-0426-258B508794A1}"/>
              </a:ext>
            </a:extLst>
          </p:cNvPr>
          <p:cNvCxnSpPr>
            <a:cxnSpLocks/>
            <a:stCxn id="40" idx="0"/>
          </p:cNvCxnSpPr>
          <p:nvPr/>
        </p:nvCxnSpPr>
        <p:spPr>
          <a:xfrm>
            <a:off x="6085629" y="3917575"/>
            <a:ext cx="226189" cy="177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915EA0E-061D-B8C2-23B5-0060DBFF22E9}"/>
              </a:ext>
            </a:extLst>
          </p:cNvPr>
          <p:cNvCxnSpPr>
            <a:cxnSpLocks/>
            <a:stCxn id="39" idx="0"/>
          </p:cNvCxnSpPr>
          <p:nvPr/>
        </p:nvCxnSpPr>
        <p:spPr>
          <a:xfrm>
            <a:off x="5699823" y="3019201"/>
            <a:ext cx="278053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85" name="Group 932">
            <a:extLst>
              <a:ext uri="{FF2B5EF4-FFF2-40B4-BE49-F238E27FC236}">
                <a16:creationId xmlns:a16="http://schemas.microsoft.com/office/drawing/2014/main" id="{050C9478-A1E7-1A7F-C6EC-65F892AFC8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08067" y="2765704"/>
            <a:ext cx="525304" cy="513446"/>
            <a:chOff x="5795" y="3560"/>
            <a:chExt cx="340" cy="340"/>
          </a:xfrm>
          <a:solidFill>
            <a:schemeClr val="tx2"/>
          </a:solidFill>
        </p:grpSpPr>
        <p:sp>
          <p:nvSpPr>
            <p:cNvPr id="89" name="Freeform 933">
              <a:extLst>
                <a:ext uri="{FF2B5EF4-FFF2-40B4-BE49-F238E27FC236}">
                  <a16:creationId xmlns:a16="http://schemas.microsoft.com/office/drawing/2014/main" id="{287BAF19-1B1B-3F63-E8A5-0AE2E6C52E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9" y="3652"/>
              <a:ext cx="212" cy="148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81635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934">
              <a:extLst>
                <a:ext uri="{FF2B5EF4-FFF2-40B4-BE49-F238E27FC236}">
                  <a16:creationId xmlns:a16="http://schemas.microsoft.com/office/drawing/2014/main" id="{10F62B3B-E901-FFD0-17BD-CD1E03FC4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5" y="356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81635"/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1" name="Group 870">
            <a:extLst>
              <a:ext uri="{FF2B5EF4-FFF2-40B4-BE49-F238E27FC236}">
                <a16:creationId xmlns:a16="http://schemas.microsoft.com/office/drawing/2014/main" id="{1A33EB00-6E5E-F82B-FF61-B88304A64F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04719" y="3661298"/>
            <a:ext cx="524694" cy="521366"/>
            <a:chOff x="6610" y="3178"/>
            <a:chExt cx="341" cy="340"/>
          </a:xfrm>
          <a:solidFill>
            <a:schemeClr val="tx2"/>
          </a:solidFill>
        </p:grpSpPr>
        <p:sp>
          <p:nvSpPr>
            <p:cNvPr id="92" name="Freeform 871">
              <a:extLst>
                <a:ext uri="{FF2B5EF4-FFF2-40B4-BE49-F238E27FC236}">
                  <a16:creationId xmlns:a16="http://schemas.microsoft.com/office/drawing/2014/main" id="{F277DEB8-6472-64BE-68B4-33A887B19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" y="3178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81635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872">
              <a:extLst>
                <a:ext uri="{FF2B5EF4-FFF2-40B4-BE49-F238E27FC236}">
                  <a16:creationId xmlns:a16="http://schemas.microsoft.com/office/drawing/2014/main" id="{77BAC148-562B-D204-EE88-19FD1F92C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8" y="3248"/>
              <a:ext cx="184" cy="206"/>
            </a:xfrm>
            <a:custGeom>
              <a:avLst/>
              <a:gdLst>
                <a:gd name="T0" fmla="*/ 267 w 277"/>
                <a:gd name="T1" fmla="*/ 11 h 310"/>
                <a:gd name="T2" fmla="*/ 149 w 277"/>
                <a:gd name="T3" fmla="*/ 11 h 310"/>
                <a:gd name="T4" fmla="*/ 139 w 277"/>
                <a:gd name="T5" fmla="*/ 0 h 310"/>
                <a:gd name="T6" fmla="*/ 128 w 277"/>
                <a:gd name="T7" fmla="*/ 11 h 310"/>
                <a:gd name="T8" fmla="*/ 11 w 277"/>
                <a:gd name="T9" fmla="*/ 11 h 310"/>
                <a:gd name="T10" fmla="*/ 0 w 277"/>
                <a:gd name="T11" fmla="*/ 22 h 310"/>
                <a:gd name="T12" fmla="*/ 0 w 277"/>
                <a:gd name="T13" fmla="*/ 214 h 310"/>
                <a:gd name="T14" fmla="*/ 11 w 277"/>
                <a:gd name="T15" fmla="*/ 224 h 310"/>
                <a:gd name="T16" fmla="*/ 81 w 277"/>
                <a:gd name="T17" fmla="*/ 224 h 310"/>
                <a:gd name="T18" fmla="*/ 54 w 277"/>
                <a:gd name="T19" fmla="*/ 295 h 310"/>
                <a:gd name="T20" fmla="*/ 60 w 277"/>
                <a:gd name="T21" fmla="*/ 309 h 310"/>
                <a:gd name="T22" fmla="*/ 64 w 277"/>
                <a:gd name="T23" fmla="*/ 310 h 310"/>
                <a:gd name="T24" fmla="*/ 74 w 277"/>
                <a:gd name="T25" fmla="*/ 303 h 310"/>
                <a:gd name="T26" fmla="*/ 103 w 277"/>
                <a:gd name="T27" fmla="*/ 224 h 310"/>
                <a:gd name="T28" fmla="*/ 128 w 277"/>
                <a:gd name="T29" fmla="*/ 224 h 310"/>
                <a:gd name="T30" fmla="*/ 128 w 277"/>
                <a:gd name="T31" fmla="*/ 267 h 310"/>
                <a:gd name="T32" fmla="*/ 139 w 277"/>
                <a:gd name="T33" fmla="*/ 278 h 310"/>
                <a:gd name="T34" fmla="*/ 149 w 277"/>
                <a:gd name="T35" fmla="*/ 267 h 310"/>
                <a:gd name="T36" fmla="*/ 149 w 277"/>
                <a:gd name="T37" fmla="*/ 224 h 310"/>
                <a:gd name="T38" fmla="*/ 174 w 277"/>
                <a:gd name="T39" fmla="*/ 224 h 310"/>
                <a:gd name="T40" fmla="*/ 203 w 277"/>
                <a:gd name="T41" fmla="*/ 303 h 310"/>
                <a:gd name="T42" fmla="*/ 213 w 277"/>
                <a:gd name="T43" fmla="*/ 310 h 310"/>
                <a:gd name="T44" fmla="*/ 217 w 277"/>
                <a:gd name="T45" fmla="*/ 309 h 310"/>
                <a:gd name="T46" fmla="*/ 223 w 277"/>
                <a:gd name="T47" fmla="*/ 295 h 310"/>
                <a:gd name="T48" fmla="*/ 197 w 277"/>
                <a:gd name="T49" fmla="*/ 224 h 310"/>
                <a:gd name="T50" fmla="*/ 267 w 277"/>
                <a:gd name="T51" fmla="*/ 224 h 310"/>
                <a:gd name="T52" fmla="*/ 277 w 277"/>
                <a:gd name="T53" fmla="*/ 214 h 310"/>
                <a:gd name="T54" fmla="*/ 277 w 277"/>
                <a:gd name="T55" fmla="*/ 22 h 310"/>
                <a:gd name="T56" fmla="*/ 267 w 277"/>
                <a:gd name="T57" fmla="*/ 11 h 310"/>
                <a:gd name="T58" fmla="*/ 256 w 277"/>
                <a:gd name="T59" fmla="*/ 203 h 310"/>
                <a:gd name="T60" fmla="*/ 21 w 277"/>
                <a:gd name="T61" fmla="*/ 203 h 310"/>
                <a:gd name="T62" fmla="*/ 21 w 277"/>
                <a:gd name="T63" fmla="*/ 32 h 310"/>
                <a:gd name="T64" fmla="*/ 256 w 277"/>
                <a:gd name="T65" fmla="*/ 32 h 310"/>
                <a:gd name="T66" fmla="*/ 256 w 277"/>
                <a:gd name="T67" fmla="*/ 20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7" h="310">
                  <a:moveTo>
                    <a:pt x="267" y="11"/>
                  </a:moveTo>
                  <a:cubicBezTo>
                    <a:pt x="149" y="11"/>
                    <a:pt x="149" y="11"/>
                    <a:pt x="149" y="11"/>
                  </a:cubicBezTo>
                  <a:cubicBezTo>
                    <a:pt x="149" y="5"/>
                    <a:pt x="145" y="0"/>
                    <a:pt x="139" y="0"/>
                  </a:cubicBezTo>
                  <a:cubicBezTo>
                    <a:pt x="133" y="0"/>
                    <a:pt x="128" y="5"/>
                    <a:pt x="128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5" y="11"/>
                    <a:pt x="0" y="16"/>
                    <a:pt x="0" y="22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20"/>
                    <a:pt x="5" y="224"/>
                    <a:pt x="11" y="224"/>
                  </a:cubicBezTo>
                  <a:cubicBezTo>
                    <a:pt x="81" y="224"/>
                    <a:pt x="81" y="224"/>
                    <a:pt x="81" y="224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2" y="301"/>
                    <a:pt x="55" y="307"/>
                    <a:pt x="60" y="309"/>
                  </a:cubicBezTo>
                  <a:cubicBezTo>
                    <a:pt x="61" y="309"/>
                    <a:pt x="63" y="310"/>
                    <a:pt x="64" y="310"/>
                  </a:cubicBezTo>
                  <a:cubicBezTo>
                    <a:pt x="68" y="310"/>
                    <a:pt x="72" y="307"/>
                    <a:pt x="74" y="303"/>
                  </a:cubicBezTo>
                  <a:cubicBezTo>
                    <a:pt x="103" y="224"/>
                    <a:pt x="103" y="224"/>
                    <a:pt x="103" y="224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8" y="273"/>
                    <a:pt x="133" y="278"/>
                    <a:pt x="139" y="278"/>
                  </a:cubicBezTo>
                  <a:cubicBezTo>
                    <a:pt x="145" y="278"/>
                    <a:pt x="149" y="273"/>
                    <a:pt x="149" y="267"/>
                  </a:cubicBezTo>
                  <a:cubicBezTo>
                    <a:pt x="149" y="224"/>
                    <a:pt x="149" y="224"/>
                    <a:pt x="149" y="224"/>
                  </a:cubicBezTo>
                  <a:cubicBezTo>
                    <a:pt x="174" y="224"/>
                    <a:pt x="174" y="224"/>
                    <a:pt x="174" y="224"/>
                  </a:cubicBezTo>
                  <a:cubicBezTo>
                    <a:pt x="203" y="303"/>
                    <a:pt x="203" y="303"/>
                    <a:pt x="203" y="303"/>
                  </a:cubicBezTo>
                  <a:cubicBezTo>
                    <a:pt x="205" y="307"/>
                    <a:pt x="209" y="310"/>
                    <a:pt x="213" y="310"/>
                  </a:cubicBezTo>
                  <a:cubicBezTo>
                    <a:pt x="215" y="310"/>
                    <a:pt x="216" y="309"/>
                    <a:pt x="217" y="309"/>
                  </a:cubicBezTo>
                  <a:cubicBezTo>
                    <a:pt x="223" y="307"/>
                    <a:pt x="225" y="301"/>
                    <a:pt x="223" y="295"/>
                  </a:cubicBezTo>
                  <a:cubicBezTo>
                    <a:pt x="197" y="224"/>
                    <a:pt x="197" y="224"/>
                    <a:pt x="197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73" y="224"/>
                    <a:pt x="277" y="220"/>
                    <a:pt x="277" y="214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16"/>
                    <a:pt x="273" y="11"/>
                    <a:pt x="267" y="11"/>
                  </a:cubicBezTo>
                  <a:close/>
                  <a:moveTo>
                    <a:pt x="256" y="203"/>
                  </a:moveTo>
                  <a:cubicBezTo>
                    <a:pt x="21" y="203"/>
                    <a:pt x="21" y="203"/>
                    <a:pt x="21" y="20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56" y="32"/>
                    <a:pt x="256" y="32"/>
                    <a:pt x="256" y="32"/>
                  </a:cubicBezTo>
                  <a:lnTo>
                    <a:pt x="256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81635"/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Group 627">
            <a:extLst>
              <a:ext uri="{FF2B5EF4-FFF2-40B4-BE49-F238E27FC236}">
                <a16:creationId xmlns:a16="http://schemas.microsoft.com/office/drawing/2014/main" id="{6257537B-542E-8F8D-E93F-FF070305B6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48747" y="4545671"/>
            <a:ext cx="507792" cy="512482"/>
            <a:chOff x="5295" y="2587"/>
            <a:chExt cx="340" cy="341"/>
          </a:xfrm>
          <a:solidFill>
            <a:schemeClr val="tx2"/>
          </a:solidFill>
        </p:grpSpPr>
        <p:sp>
          <p:nvSpPr>
            <p:cNvPr id="95" name="Freeform 628">
              <a:extLst>
                <a:ext uri="{FF2B5EF4-FFF2-40B4-BE49-F238E27FC236}">
                  <a16:creationId xmlns:a16="http://schemas.microsoft.com/office/drawing/2014/main" id="{C49F927B-A49F-CD5F-DA56-82733B16C4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5" y="2587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81635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629">
              <a:extLst>
                <a:ext uri="{FF2B5EF4-FFF2-40B4-BE49-F238E27FC236}">
                  <a16:creationId xmlns:a16="http://schemas.microsoft.com/office/drawing/2014/main" id="{4A3110B1-B143-2FB2-E85A-2D4EA5038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9" y="2665"/>
              <a:ext cx="212" cy="184"/>
            </a:xfrm>
            <a:custGeom>
              <a:avLst/>
              <a:gdLst>
                <a:gd name="T0" fmla="*/ 309 w 320"/>
                <a:gd name="T1" fmla="*/ 91 h 277"/>
                <a:gd name="T2" fmla="*/ 199 w 320"/>
                <a:gd name="T3" fmla="*/ 15 h 277"/>
                <a:gd name="T4" fmla="*/ 91 w 320"/>
                <a:gd name="T5" fmla="*/ 23 h 277"/>
                <a:gd name="T6" fmla="*/ 32 w 320"/>
                <a:gd name="T7" fmla="*/ 73 h 277"/>
                <a:gd name="T8" fmla="*/ 87 w 320"/>
                <a:gd name="T9" fmla="*/ 187 h 277"/>
                <a:gd name="T10" fmla="*/ 170 w 320"/>
                <a:gd name="T11" fmla="*/ 211 h 277"/>
                <a:gd name="T12" fmla="*/ 245 w 320"/>
                <a:gd name="T13" fmla="*/ 277 h 277"/>
                <a:gd name="T14" fmla="*/ 298 w 320"/>
                <a:gd name="T15" fmla="*/ 197 h 277"/>
                <a:gd name="T16" fmla="*/ 280 w 320"/>
                <a:gd name="T17" fmla="*/ 169 h 277"/>
                <a:gd name="T18" fmla="*/ 277 w 320"/>
                <a:gd name="T19" fmla="*/ 198 h 277"/>
                <a:gd name="T20" fmla="*/ 192 w 320"/>
                <a:gd name="T21" fmla="*/ 256 h 277"/>
                <a:gd name="T22" fmla="*/ 161 w 320"/>
                <a:gd name="T23" fmla="*/ 174 h 277"/>
                <a:gd name="T24" fmla="*/ 122 w 320"/>
                <a:gd name="T25" fmla="*/ 181 h 277"/>
                <a:gd name="T26" fmla="*/ 64 w 320"/>
                <a:gd name="T27" fmla="*/ 171 h 277"/>
                <a:gd name="T28" fmla="*/ 54 w 320"/>
                <a:gd name="T29" fmla="*/ 76 h 277"/>
                <a:gd name="T30" fmla="*/ 90 w 320"/>
                <a:gd name="T31" fmla="*/ 45 h 277"/>
                <a:gd name="T32" fmla="*/ 145 w 320"/>
                <a:gd name="T33" fmla="*/ 31 h 277"/>
                <a:gd name="T34" fmla="*/ 195 w 320"/>
                <a:gd name="T35" fmla="*/ 39 h 277"/>
                <a:gd name="T36" fmla="*/ 245 w 320"/>
                <a:gd name="T37" fmla="*/ 55 h 277"/>
                <a:gd name="T38" fmla="*/ 261 w 320"/>
                <a:gd name="T39" fmla="*/ 64 h 277"/>
                <a:gd name="T40" fmla="*/ 281 w 320"/>
                <a:gd name="T41" fmla="*/ 114 h 277"/>
                <a:gd name="T42" fmla="*/ 280 w 320"/>
                <a:gd name="T43" fmla="*/ 169 h 277"/>
                <a:gd name="T44" fmla="*/ 100 w 320"/>
                <a:gd name="T45" fmla="*/ 127 h 277"/>
                <a:gd name="T46" fmla="*/ 53 w 320"/>
                <a:gd name="T47" fmla="*/ 139 h 277"/>
                <a:gd name="T48" fmla="*/ 83 w 320"/>
                <a:gd name="T49" fmla="*/ 104 h 277"/>
                <a:gd name="T50" fmla="*/ 94 w 320"/>
                <a:gd name="T51" fmla="*/ 70 h 277"/>
                <a:gd name="T52" fmla="*/ 138 w 320"/>
                <a:gd name="T53" fmla="*/ 68 h 277"/>
                <a:gd name="T54" fmla="*/ 159 w 320"/>
                <a:gd name="T55" fmla="*/ 60 h 277"/>
                <a:gd name="T56" fmla="*/ 163 w 320"/>
                <a:gd name="T57" fmla="*/ 81 h 277"/>
                <a:gd name="T58" fmla="*/ 138 w 320"/>
                <a:gd name="T59" fmla="*/ 96 h 277"/>
                <a:gd name="T60" fmla="*/ 188 w 320"/>
                <a:gd name="T61" fmla="*/ 131 h 277"/>
                <a:gd name="T62" fmla="*/ 177 w 320"/>
                <a:gd name="T63" fmla="*/ 149 h 277"/>
                <a:gd name="T64" fmla="*/ 134 w 320"/>
                <a:gd name="T65" fmla="*/ 129 h 277"/>
                <a:gd name="T66" fmla="*/ 187 w 320"/>
                <a:gd name="T67" fmla="*/ 98 h 277"/>
                <a:gd name="T68" fmla="*/ 224 w 320"/>
                <a:gd name="T69" fmla="*/ 75 h 277"/>
                <a:gd name="T70" fmla="*/ 251 w 320"/>
                <a:gd name="T71" fmla="*/ 116 h 277"/>
                <a:gd name="T72" fmla="*/ 222 w 320"/>
                <a:gd name="T73" fmla="*/ 96 h 277"/>
                <a:gd name="T74" fmla="*/ 266 w 320"/>
                <a:gd name="T75" fmla="*/ 149 h 277"/>
                <a:gd name="T76" fmla="*/ 244 w 320"/>
                <a:gd name="T77" fmla="*/ 164 h 277"/>
                <a:gd name="T78" fmla="*/ 244 w 320"/>
                <a:gd name="T79" fmla="*/ 207 h 277"/>
                <a:gd name="T80" fmla="*/ 212 w 320"/>
                <a:gd name="T81" fmla="*/ 194 h 277"/>
                <a:gd name="T82" fmla="*/ 217 w 320"/>
                <a:gd name="T83" fmla="*/ 147 h 277"/>
                <a:gd name="T84" fmla="*/ 238 w 320"/>
                <a:gd name="T85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7">
                  <a:moveTo>
                    <a:pt x="320" y="144"/>
                  </a:moveTo>
                  <a:cubicBezTo>
                    <a:pt x="320" y="131"/>
                    <a:pt x="314" y="119"/>
                    <a:pt x="305" y="110"/>
                  </a:cubicBezTo>
                  <a:cubicBezTo>
                    <a:pt x="308" y="104"/>
                    <a:pt x="309" y="97"/>
                    <a:pt x="309" y="91"/>
                  </a:cubicBezTo>
                  <a:cubicBezTo>
                    <a:pt x="309" y="65"/>
                    <a:pt x="289" y="44"/>
                    <a:pt x="263" y="43"/>
                  </a:cubicBezTo>
                  <a:cubicBezTo>
                    <a:pt x="257" y="24"/>
                    <a:pt x="239" y="11"/>
                    <a:pt x="218" y="11"/>
                  </a:cubicBezTo>
                  <a:cubicBezTo>
                    <a:pt x="212" y="11"/>
                    <a:pt x="205" y="12"/>
                    <a:pt x="199" y="15"/>
                  </a:cubicBezTo>
                  <a:cubicBezTo>
                    <a:pt x="190" y="5"/>
                    <a:pt x="178" y="0"/>
                    <a:pt x="165" y="0"/>
                  </a:cubicBezTo>
                  <a:cubicBezTo>
                    <a:pt x="153" y="0"/>
                    <a:pt x="142" y="4"/>
                    <a:pt x="133" y="12"/>
                  </a:cubicBezTo>
                  <a:cubicBezTo>
                    <a:pt x="119" y="8"/>
                    <a:pt x="102" y="12"/>
                    <a:pt x="91" y="23"/>
                  </a:cubicBezTo>
                  <a:cubicBezTo>
                    <a:pt x="87" y="22"/>
                    <a:pt x="83" y="21"/>
                    <a:pt x="80" y="21"/>
                  </a:cubicBezTo>
                  <a:cubicBezTo>
                    <a:pt x="53" y="21"/>
                    <a:pt x="32" y="43"/>
                    <a:pt x="32" y="69"/>
                  </a:cubicBezTo>
                  <a:cubicBezTo>
                    <a:pt x="32" y="70"/>
                    <a:pt x="32" y="71"/>
                    <a:pt x="32" y="73"/>
                  </a:cubicBezTo>
                  <a:cubicBezTo>
                    <a:pt x="12" y="84"/>
                    <a:pt x="0" y="105"/>
                    <a:pt x="0" y="128"/>
                  </a:cubicBezTo>
                  <a:cubicBezTo>
                    <a:pt x="0" y="163"/>
                    <a:pt x="28" y="192"/>
                    <a:pt x="64" y="192"/>
                  </a:cubicBezTo>
                  <a:cubicBezTo>
                    <a:pt x="72" y="192"/>
                    <a:pt x="80" y="190"/>
                    <a:pt x="87" y="187"/>
                  </a:cubicBezTo>
                  <a:cubicBezTo>
                    <a:pt x="96" y="197"/>
                    <a:pt x="109" y="203"/>
                    <a:pt x="122" y="203"/>
                  </a:cubicBezTo>
                  <a:cubicBezTo>
                    <a:pt x="132" y="203"/>
                    <a:pt x="141" y="200"/>
                    <a:pt x="149" y="195"/>
                  </a:cubicBezTo>
                  <a:cubicBezTo>
                    <a:pt x="154" y="202"/>
                    <a:pt x="162" y="207"/>
                    <a:pt x="170" y="211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73"/>
                    <a:pt x="175" y="277"/>
                    <a:pt x="181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51" y="277"/>
                    <a:pt x="256" y="273"/>
                    <a:pt x="256" y="267"/>
                  </a:cubicBezTo>
                  <a:cubicBezTo>
                    <a:pt x="256" y="267"/>
                    <a:pt x="256" y="249"/>
                    <a:pt x="269" y="241"/>
                  </a:cubicBezTo>
                  <a:cubicBezTo>
                    <a:pt x="283" y="232"/>
                    <a:pt x="299" y="219"/>
                    <a:pt x="298" y="197"/>
                  </a:cubicBezTo>
                  <a:cubicBezTo>
                    <a:pt x="298" y="193"/>
                    <a:pt x="298" y="189"/>
                    <a:pt x="297" y="185"/>
                  </a:cubicBezTo>
                  <a:cubicBezTo>
                    <a:pt x="311" y="176"/>
                    <a:pt x="320" y="161"/>
                    <a:pt x="320" y="144"/>
                  </a:cubicBezTo>
                  <a:close/>
                  <a:moveTo>
                    <a:pt x="280" y="169"/>
                  </a:moveTo>
                  <a:cubicBezTo>
                    <a:pt x="277" y="170"/>
                    <a:pt x="274" y="173"/>
                    <a:pt x="273" y="175"/>
                  </a:cubicBezTo>
                  <a:cubicBezTo>
                    <a:pt x="272" y="178"/>
                    <a:pt x="272" y="182"/>
                    <a:pt x="274" y="185"/>
                  </a:cubicBezTo>
                  <a:cubicBezTo>
                    <a:pt x="276" y="189"/>
                    <a:pt x="277" y="193"/>
                    <a:pt x="277" y="198"/>
                  </a:cubicBezTo>
                  <a:cubicBezTo>
                    <a:pt x="277" y="205"/>
                    <a:pt x="274" y="213"/>
                    <a:pt x="257" y="223"/>
                  </a:cubicBezTo>
                  <a:cubicBezTo>
                    <a:pt x="243" y="232"/>
                    <a:pt x="238" y="246"/>
                    <a:pt x="236" y="256"/>
                  </a:cubicBezTo>
                  <a:cubicBezTo>
                    <a:pt x="192" y="256"/>
                    <a:pt x="192" y="256"/>
                    <a:pt x="192" y="256"/>
                  </a:cubicBezTo>
                  <a:cubicBezTo>
                    <a:pt x="192" y="202"/>
                    <a:pt x="192" y="202"/>
                    <a:pt x="192" y="202"/>
                  </a:cubicBezTo>
                  <a:cubicBezTo>
                    <a:pt x="192" y="197"/>
                    <a:pt x="188" y="192"/>
                    <a:pt x="183" y="192"/>
                  </a:cubicBezTo>
                  <a:cubicBezTo>
                    <a:pt x="173" y="190"/>
                    <a:pt x="165" y="184"/>
                    <a:pt x="161" y="174"/>
                  </a:cubicBezTo>
                  <a:cubicBezTo>
                    <a:pt x="160" y="171"/>
                    <a:pt x="157" y="168"/>
                    <a:pt x="153" y="167"/>
                  </a:cubicBezTo>
                  <a:cubicBezTo>
                    <a:pt x="149" y="167"/>
                    <a:pt x="145" y="168"/>
                    <a:pt x="143" y="171"/>
                  </a:cubicBezTo>
                  <a:cubicBezTo>
                    <a:pt x="138" y="178"/>
                    <a:pt x="130" y="181"/>
                    <a:pt x="122" y="181"/>
                  </a:cubicBezTo>
                  <a:cubicBezTo>
                    <a:pt x="113" y="181"/>
                    <a:pt x="105" y="176"/>
                    <a:pt x="100" y="168"/>
                  </a:cubicBezTo>
                  <a:cubicBezTo>
                    <a:pt x="97" y="163"/>
                    <a:pt x="90" y="162"/>
                    <a:pt x="85" y="165"/>
                  </a:cubicBezTo>
                  <a:cubicBezTo>
                    <a:pt x="78" y="169"/>
                    <a:pt x="71" y="171"/>
                    <a:pt x="64" y="171"/>
                  </a:cubicBezTo>
                  <a:cubicBezTo>
                    <a:pt x="40" y="171"/>
                    <a:pt x="21" y="152"/>
                    <a:pt x="21" y="128"/>
                  </a:cubicBezTo>
                  <a:cubicBezTo>
                    <a:pt x="21" y="111"/>
                    <a:pt x="31" y="95"/>
                    <a:pt x="48" y="89"/>
                  </a:cubicBezTo>
                  <a:cubicBezTo>
                    <a:pt x="53" y="86"/>
                    <a:pt x="55" y="81"/>
                    <a:pt x="54" y="76"/>
                  </a:cubicBezTo>
                  <a:cubicBezTo>
                    <a:pt x="53" y="73"/>
                    <a:pt x="53" y="71"/>
                    <a:pt x="53" y="69"/>
                  </a:cubicBezTo>
                  <a:cubicBezTo>
                    <a:pt x="53" y="55"/>
                    <a:pt x="65" y="43"/>
                    <a:pt x="80" y="43"/>
                  </a:cubicBezTo>
                  <a:cubicBezTo>
                    <a:pt x="83" y="43"/>
                    <a:pt x="87" y="43"/>
                    <a:pt x="90" y="45"/>
                  </a:cubicBezTo>
                  <a:cubicBezTo>
                    <a:pt x="94" y="46"/>
                    <a:pt x="99" y="45"/>
                    <a:pt x="102" y="42"/>
                  </a:cubicBezTo>
                  <a:cubicBezTo>
                    <a:pt x="109" y="33"/>
                    <a:pt x="122" y="30"/>
                    <a:pt x="132" y="34"/>
                  </a:cubicBezTo>
                  <a:cubicBezTo>
                    <a:pt x="137" y="36"/>
                    <a:pt x="142" y="35"/>
                    <a:pt x="145" y="31"/>
                  </a:cubicBezTo>
                  <a:cubicBezTo>
                    <a:pt x="150" y="25"/>
                    <a:pt x="157" y="21"/>
                    <a:pt x="165" y="21"/>
                  </a:cubicBezTo>
                  <a:cubicBezTo>
                    <a:pt x="174" y="21"/>
                    <a:pt x="183" y="26"/>
                    <a:pt x="188" y="34"/>
                  </a:cubicBezTo>
                  <a:cubicBezTo>
                    <a:pt x="189" y="37"/>
                    <a:pt x="192" y="38"/>
                    <a:pt x="195" y="39"/>
                  </a:cubicBezTo>
                  <a:cubicBezTo>
                    <a:pt x="197" y="39"/>
                    <a:pt x="200" y="39"/>
                    <a:pt x="203" y="37"/>
                  </a:cubicBezTo>
                  <a:cubicBezTo>
                    <a:pt x="207" y="34"/>
                    <a:pt x="213" y="32"/>
                    <a:pt x="218" y="32"/>
                  </a:cubicBezTo>
                  <a:cubicBezTo>
                    <a:pt x="232" y="32"/>
                    <a:pt x="243" y="42"/>
                    <a:pt x="245" y="55"/>
                  </a:cubicBezTo>
                  <a:cubicBezTo>
                    <a:pt x="245" y="58"/>
                    <a:pt x="246" y="61"/>
                    <a:pt x="249" y="62"/>
                  </a:cubicBezTo>
                  <a:cubicBezTo>
                    <a:pt x="251" y="64"/>
                    <a:pt x="254" y="65"/>
                    <a:pt x="257" y="64"/>
                  </a:cubicBezTo>
                  <a:cubicBezTo>
                    <a:pt x="258" y="64"/>
                    <a:pt x="260" y="64"/>
                    <a:pt x="261" y="64"/>
                  </a:cubicBezTo>
                  <a:cubicBezTo>
                    <a:pt x="276" y="64"/>
                    <a:pt x="288" y="76"/>
                    <a:pt x="288" y="91"/>
                  </a:cubicBezTo>
                  <a:cubicBezTo>
                    <a:pt x="288" y="96"/>
                    <a:pt x="286" y="102"/>
                    <a:pt x="283" y="106"/>
                  </a:cubicBezTo>
                  <a:cubicBezTo>
                    <a:pt x="281" y="109"/>
                    <a:pt x="280" y="112"/>
                    <a:pt x="281" y="114"/>
                  </a:cubicBezTo>
                  <a:cubicBezTo>
                    <a:pt x="281" y="117"/>
                    <a:pt x="283" y="120"/>
                    <a:pt x="286" y="121"/>
                  </a:cubicBezTo>
                  <a:cubicBezTo>
                    <a:pt x="294" y="126"/>
                    <a:pt x="298" y="135"/>
                    <a:pt x="298" y="144"/>
                  </a:cubicBezTo>
                  <a:cubicBezTo>
                    <a:pt x="298" y="156"/>
                    <a:pt x="291" y="166"/>
                    <a:pt x="280" y="169"/>
                  </a:cubicBezTo>
                  <a:close/>
                  <a:moveTo>
                    <a:pt x="94" y="70"/>
                  </a:moveTo>
                  <a:cubicBezTo>
                    <a:pt x="103" y="86"/>
                    <a:pt x="106" y="113"/>
                    <a:pt x="106" y="116"/>
                  </a:cubicBezTo>
                  <a:cubicBezTo>
                    <a:pt x="107" y="121"/>
                    <a:pt x="104" y="125"/>
                    <a:pt x="100" y="127"/>
                  </a:cubicBezTo>
                  <a:cubicBezTo>
                    <a:pt x="97" y="129"/>
                    <a:pt x="92" y="128"/>
                    <a:pt x="89" y="125"/>
                  </a:cubicBezTo>
                  <a:cubicBezTo>
                    <a:pt x="86" y="123"/>
                    <a:pt x="72" y="128"/>
                    <a:pt x="59" y="137"/>
                  </a:cubicBezTo>
                  <a:cubicBezTo>
                    <a:pt x="57" y="138"/>
                    <a:pt x="55" y="139"/>
                    <a:pt x="53" y="139"/>
                  </a:cubicBezTo>
                  <a:cubicBezTo>
                    <a:pt x="50" y="139"/>
                    <a:pt x="46" y="137"/>
                    <a:pt x="44" y="134"/>
                  </a:cubicBezTo>
                  <a:cubicBezTo>
                    <a:pt x="41" y="130"/>
                    <a:pt x="42" y="123"/>
                    <a:pt x="47" y="119"/>
                  </a:cubicBezTo>
                  <a:cubicBezTo>
                    <a:pt x="51" y="116"/>
                    <a:pt x="67" y="105"/>
                    <a:pt x="83" y="104"/>
                  </a:cubicBezTo>
                  <a:cubicBezTo>
                    <a:pt x="81" y="95"/>
                    <a:pt x="79" y="86"/>
                    <a:pt x="76" y="80"/>
                  </a:cubicBezTo>
                  <a:cubicBezTo>
                    <a:pt x="73" y="75"/>
                    <a:pt x="75" y="68"/>
                    <a:pt x="80" y="65"/>
                  </a:cubicBezTo>
                  <a:cubicBezTo>
                    <a:pt x="85" y="62"/>
                    <a:pt x="92" y="64"/>
                    <a:pt x="94" y="70"/>
                  </a:cubicBezTo>
                  <a:close/>
                  <a:moveTo>
                    <a:pt x="131" y="93"/>
                  </a:moveTo>
                  <a:cubicBezTo>
                    <a:pt x="127" y="90"/>
                    <a:pt x="126" y="85"/>
                    <a:pt x="127" y="80"/>
                  </a:cubicBezTo>
                  <a:cubicBezTo>
                    <a:pt x="128" y="78"/>
                    <a:pt x="129" y="74"/>
                    <a:pt x="138" y="68"/>
                  </a:cubicBezTo>
                  <a:cubicBezTo>
                    <a:pt x="137" y="65"/>
                    <a:pt x="138" y="61"/>
                    <a:pt x="140" y="59"/>
                  </a:cubicBezTo>
                  <a:cubicBezTo>
                    <a:pt x="143" y="54"/>
                    <a:pt x="149" y="52"/>
                    <a:pt x="154" y="55"/>
                  </a:cubicBezTo>
                  <a:cubicBezTo>
                    <a:pt x="157" y="56"/>
                    <a:pt x="158" y="58"/>
                    <a:pt x="159" y="60"/>
                  </a:cubicBezTo>
                  <a:cubicBezTo>
                    <a:pt x="159" y="60"/>
                    <a:pt x="160" y="60"/>
                    <a:pt x="161" y="60"/>
                  </a:cubicBezTo>
                  <a:cubicBezTo>
                    <a:pt x="166" y="61"/>
                    <a:pt x="170" y="65"/>
                    <a:pt x="170" y="70"/>
                  </a:cubicBezTo>
                  <a:cubicBezTo>
                    <a:pt x="171" y="75"/>
                    <a:pt x="168" y="80"/>
                    <a:pt x="163" y="81"/>
                  </a:cubicBezTo>
                  <a:cubicBezTo>
                    <a:pt x="158" y="83"/>
                    <a:pt x="152" y="85"/>
                    <a:pt x="149" y="87"/>
                  </a:cubicBezTo>
                  <a:cubicBezTo>
                    <a:pt x="149" y="89"/>
                    <a:pt x="148" y="91"/>
                    <a:pt x="146" y="93"/>
                  </a:cubicBezTo>
                  <a:cubicBezTo>
                    <a:pt x="144" y="95"/>
                    <a:pt x="141" y="96"/>
                    <a:pt x="138" y="96"/>
                  </a:cubicBezTo>
                  <a:cubicBezTo>
                    <a:pt x="136" y="96"/>
                    <a:pt x="133" y="95"/>
                    <a:pt x="131" y="93"/>
                  </a:cubicBezTo>
                  <a:close/>
                  <a:moveTo>
                    <a:pt x="190" y="113"/>
                  </a:moveTo>
                  <a:cubicBezTo>
                    <a:pt x="181" y="124"/>
                    <a:pt x="187" y="130"/>
                    <a:pt x="188" y="131"/>
                  </a:cubicBezTo>
                  <a:cubicBezTo>
                    <a:pt x="192" y="134"/>
                    <a:pt x="193" y="140"/>
                    <a:pt x="190" y="144"/>
                  </a:cubicBezTo>
                  <a:cubicBezTo>
                    <a:pt x="188" y="148"/>
                    <a:pt x="185" y="149"/>
                    <a:pt x="181" y="149"/>
                  </a:cubicBezTo>
                  <a:cubicBezTo>
                    <a:pt x="180" y="149"/>
                    <a:pt x="178" y="149"/>
                    <a:pt x="177" y="149"/>
                  </a:cubicBezTo>
                  <a:cubicBezTo>
                    <a:pt x="159" y="141"/>
                    <a:pt x="143" y="148"/>
                    <a:pt x="143" y="148"/>
                  </a:cubicBezTo>
                  <a:cubicBezTo>
                    <a:pt x="137" y="151"/>
                    <a:pt x="131" y="148"/>
                    <a:pt x="129" y="143"/>
                  </a:cubicBezTo>
                  <a:cubicBezTo>
                    <a:pt x="126" y="138"/>
                    <a:pt x="128" y="132"/>
                    <a:pt x="134" y="129"/>
                  </a:cubicBezTo>
                  <a:cubicBezTo>
                    <a:pt x="134" y="129"/>
                    <a:pt x="147" y="123"/>
                    <a:pt x="164" y="124"/>
                  </a:cubicBezTo>
                  <a:cubicBezTo>
                    <a:pt x="164" y="117"/>
                    <a:pt x="166" y="109"/>
                    <a:pt x="172" y="100"/>
                  </a:cubicBezTo>
                  <a:cubicBezTo>
                    <a:pt x="176" y="96"/>
                    <a:pt x="183" y="95"/>
                    <a:pt x="187" y="98"/>
                  </a:cubicBezTo>
                  <a:cubicBezTo>
                    <a:pt x="192" y="102"/>
                    <a:pt x="193" y="108"/>
                    <a:pt x="190" y="113"/>
                  </a:cubicBezTo>
                  <a:close/>
                  <a:moveTo>
                    <a:pt x="213" y="85"/>
                  </a:moveTo>
                  <a:cubicBezTo>
                    <a:pt x="213" y="79"/>
                    <a:pt x="218" y="75"/>
                    <a:pt x="224" y="75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29" y="75"/>
                    <a:pt x="240" y="78"/>
                    <a:pt x="254" y="101"/>
                  </a:cubicBezTo>
                  <a:cubicBezTo>
                    <a:pt x="257" y="106"/>
                    <a:pt x="256" y="113"/>
                    <a:pt x="251" y="116"/>
                  </a:cubicBezTo>
                  <a:cubicBezTo>
                    <a:pt x="249" y="117"/>
                    <a:pt x="247" y="117"/>
                    <a:pt x="245" y="117"/>
                  </a:cubicBezTo>
                  <a:cubicBezTo>
                    <a:pt x="241" y="117"/>
                    <a:pt x="238" y="116"/>
                    <a:pt x="236" y="112"/>
                  </a:cubicBezTo>
                  <a:cubicBezTo>
                    <a:pt x="228" y="100"/>
                    <a:pt x="223" y="96"/>
                    <a:pt x="222" y="96"/>
                  </a:cubicBezTo>
                  <a:cubicBezTo>
                    <a:pt x="217" y="95"/>
                    <a:pt x="213" y="91"/>
                    <a:pt x="213" y="85"/>
                  </a:cubicBezTo>
                  <a:close/>
                  <a:moveTo>
                    <a:pt x="277" y="139"/>
                  </a:moveTo>
                  <a:cubicBezTo>
                    <a:pt x="277" y="145"/>
                    <a:pt x="272" y="149"/>
                    <a:pt x="266" y="149"/>
                  </a:cubicBezTo>
                  <a:cubicBezTo>
                    <a:pt x="250" y="149"/>
                    <a:pt x="245" y="162"/>
                    <a:pt x="244" y="163"/>
                  </a:cubicBezTo>
                  <a:cubicBezTo>
                    <a:pt x="244" y="163"/>
                    <a:pt x="244" y="164"/>
                    <a:pt x="244" y="164"/>
                  </a:cubicBezTo>
                  <a:cubicBezTo>
                    <a:pt x="244" y="164"/>
                    <a:pt x="244" y="164"/>
                    <a:pt x="244" y="164"/>
                  </a:cubicBezTo>
                  <a:cubicBezTo>
                    <a:pt x="244" y="165"/>
                    <a:pt x="239" y="177"/>
                    <a:pt x="233" y="187"/>
                  </a:cubicBezTo>
                  <a:cubicBezTo>
                    <a:pt x="233" y="189"/>
                    <a:pt x="236" y="192"/>
                    <a:pt x="239" y="193"/>
                  </a:cubicBezTo>
                  <a:cubicBezTo>
                    <a:pt x="244" y="196"/>
                    <a:pt x="246" y="202"/>
                    <a:pt x="244" y="207"/>
                  </a:cubicBezTo>
                  <a:cubicBezTo>
                    <a:pt x="242" y="211"/>
                    <a:pt x="238" y="213"/>
                    <a:pt x="234" y="213"/>
                  </a:cubicBezTo>
                  <a:cubicBezTo>
                    <a:pt x="233" y="213"/>
                    <a:pt x="231" y="213"/>
                    <a:pt x="230" y="212"/>
                  </a:cubicBezTo>
                  <a:cubicBezTo>
                    <a:pt x="227" y="211"/>
                    <a:pt x="215" y="205"/>
                    <a:pt x="212" y="194"/>
                  </a:cubicBezTo>
                  <a:cubicBezTo>
                    <a:pt x="210" y="188"/>
                    <a:pt x="211" y="181"/>
                    <a:pt x="215" y="176"/>
                  </a:cubicBezTo>
                  <a:cubicBezTo>
                    <a:pt x="219" y="169"/>
                    <a:pt x="223" y="160"/>
                    <a:pt x="224" y="157"/>
                  </a:cubicBezTo>
                  <a:cubicBezTo>
                    <a:pt x="224" y="155"/>
                    <a:pt x="221" y="150"/>
                    <a:pt x="217" y="147"/>
                  </a:cubicBezTo>
                  <a:cubicBezTo>
                    <a:pt x="212" y="144"/>
                    <a:pt x="212" y="137"/>
                    <a:pt x="215" y="132"/>
                  </a:cubicBezTo>
                  <a:cubicBezTo>
                    <a:pt x="219" y="127"/>
                    <a:pt x="225" y="127"/>
                    <a:pt x="230" y="130"/>
                  </a:cubicBezTo>
                  <a:cubicBezTo>
                    <a:pt x="231" y="131"/>
                    <a:pt x="234" y="133"/>
                    <a:pt x="238" y="138"/>
                  </a:cubicBezTo>
                  <a:cubicBezTo>
                    <a:pt x="245" y="132"/>
                    <a:pt x="254" y="128"/>
                    <a:pt x="267" y="128"/>
                  </a:cubicBezTo>
                  <a:cubicBezTo>
                    <a:pt x="273" y="128"/>
                    <a:pt x="277" y="133"/>
                    <a:pt x="277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81635"/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Group 870">
            <a:extLst>
              <a:ext uri="{FF2B5EF4-FFF2-40B4-BE49-F238E27FC236}">
                <a16:creationId xmlns:a16="http://schemas.microsoft.com/office/drawing/2014/main" id="{C1B883FE-32B1-79E8-D4E9-304B08BD62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9233" y="2846128"/>
            <a:ext cx="524694" cy="521366"/>
            <a:chOff x="6610" y="3178"/>
            <a:chExt cx="341" cy="340"/>
          </a:xfrm>
          <a:solidFill>
            <a:srgbClr val="D85A5A"/>
          </a:solidFill>
        </p:grpSpPr>
        <p:sp>
          <p:nvSpPr>
            <p:cNvPr id="103" name="Freeform 871">
              <a:extLst>
                <a:ext uri="{FF2B5EF4-FFF2-40B4-BE49-F238E27FC236}">
                  <a16:creationId xmlns:a16="http://schemas.microsoft.com/office/drawing/2014/main" id="{0EDA75DE-BD97-ADEF-534F-0D67C34E48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" y="3178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81635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872">
              <a:extLst>
                <a:ext uri="{FF2B5EF4-FFF2-40B4-BE49-F238E27FC236}">
                  <a16:creationId xmlns:a16="http://schemas.microsoft.com/office/drawing/2014/main" id="{8CA0AE6B-3FDE-5500-07C9-9938A47B84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8" y="3248"/>
              <a:ext cx="184" cy="206"/>
            </a:xfrm>
            <a:custGeom>
              <a:avLst/>
              <a:gdLst>
                <a:gd name="T0" fmla="*/ 267 w 277"/>
                <a:gd name="T1" fmla="*/ 11 h 310"/>
                <a:gd name="T2" fmla="*/ 149 w 277"/>
                <a:gd name="T3" fmla="*/ 11 h 310"/>
                <a:gd name="T4" fmla="*/ 139 w 277"/>
                <a:gd name="T5" fmla="*/ 0 h 310"/>
                <a:gd name="T6" fmla="*/ 128 w 277"/>
                <a:gd name="T7" fmla="*/ 11 h 310"/>
                <a:gd name="T8" fmla="*/ 11 w 277"/>
                <a:gd name="T9" fmla="*/ 11 h 310"/>
                <a:gd name="T10" fmla="*/ 0 w 277"/>
                <a:gd name="T11" fmla="*/ 22 h 310"/>
                <a:gd name="T12" fmla="*/ 0 w 277"/>
                <a:gd name="T13" fmla="*/ 214 h 310"/>
                <a:gd name="T14" fmla="*/ 11 w 277"/>
                <a:gd name="T15" fmla="*/ 224 h 310"/>
                <a:gd name="T16" fmla="*/ 81 w 277"/>
                <a:gd name="T17" fmla="*/ 224 h 310"/>
                <a:gd name="T18" fmla="*/ 54 w 277"/>
                <a:gd name="T19" fmla="*/ 295 h 310"/>
                <a:gd name="T20" fmla="*/ 60 w 277"/>
                <a:gd name="T21" fmla="*/ 309 h 310"/>
                <a:gd name="T22" fmla="*/ 64 w 277"/>
                <a:gd name="T23" fmla="*/ 310 h 310"/>
                <a:gd name="T24" fmla="*/ 74 w 277"/>
                <a:gd name="T25" fmla="*/ 303 h 310"/>
                <a:gd name="T26" fmla="*/ 103 w 277"/>
                <a:gd name="T27" fmla="*/ 224 h 310"/>
                <a:gd name="T28" fmla="*/ 128 w 277"/>
                <a:gd name="T29" fmla="*/ 224 h 310"/>
                <a:gd name="T30" fmla="*/ 128 w 277"/>
                <a:gd name="T31" fmla="*/ 267 h 310"/>
                <a:gd name="T32" fmla="*/ 139 w 277"/>
                <a:gd name="T33" fmla="*/ 278 h 310"/>
                <a:gd name="T34" fmla="*/ 149 w 277"/>
                <a:gd name="T35" fmla="*/ 267 h 310"/>
                <a:gd name="T36" fmla="*/ 149 w 277"/>
                <a:gd name="T37" fmla="*/ 224 h 310"/>
                <a:gd name="T38" fmla="*/ 174 w 277"/>
                <a:gd name="T39" fmla="*/ 224 h 310"/>
                <a:gd name="T40" fmla="*/ 203 w 277"/>
                <a:gd name="T41" fmla="*/ 303 h 310"/>
                <a:gd name="T42" fmla="*/ 213 w 277"/>
                <a:gd name="T43" fmla="*/ 310 h 310"/>
                <a:gd name="T44" fmla="*/ 217 w 277"/>
                <a:gd name="T45" fmla="*/ 309 h 310"/>
                <a:gd name="T46" fmla="*/ 223 w 277"/>
                <a:gd name="T47" fmla="*/ 295 h 310"/>
                <a:gd name="T48" fmla="*/ 197 w 277"/>
                <a:gd name="T49" fmla="*/ 224 h 310"/>
                <a:gd name="T50" fmla="*/ 267 w 277"/>
                <a:gd name="T51" fmla="*/ 224 h 310"/>
                <a:gd name="T52" fmla="*/ 277 w 277"/>
                <a:gd name="T53" fmla="*/ 214 h 310"/>
                <a:gd name="T54" fmla="*/ 277 w 277"/>
                <a:gd name="T55" fmla="*/ 22 h 310"/>
                <a:gd name="T56" fmla="*/ 267 w 277"/>
                <a:gd name="T57" fmla="*/ 11 h 310"/>
                <a:gd name="T58" fmla="*/ 256 w 277"/>
                <a:gd name="T59" fmla="*/ 203 h 310"/>
                <a:gd name="T60" fmla="*/ 21 w 277"/>
                <a:gd name="T61" fmla="*/ 203 h 310"/>
                <a:gd name="T62" fmla="*/ 21 w 277"/>
                <a:gd name="T63" fmla="*/ 32 h 310"/>
                <a:gd name="T64" fmla="*/ 256 w 277"/>
                <a:gd name="T65" fmla="*/ 32 h 310"/>
                <a:gd name="T66" fmla="*/ 256 w 277"/>
                <a:gd name="T67" fmla="*/ 20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7" h="310">
                  <a:moveTo>
                    <a:pt x="267" y="11"/>
                  </a:moveTo>
                  <a:cubicBezTo>
                    <a:pt x="149" y="11"/>
                    <a:pt x="149" y="11"/>
                    <a:pt x="149" y="11"/>
                  </a:cubicBezTo>
                  <a:cubicBezTo>
                    <a:pt x="149" y="5"/>
                    <a:pt x="145" y="0"/>
                    <a:pt x="139" y="0"/>
                  </a:cubicBezTo>
                  <a:cubicBezTo>
                    <a:pt x="133" y="0"/>
                    <a:pt x="128" y="5"/>
                    <a:pt x="128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5" y="11"/>
                    <a:pt x="0" y="16"/>
                    <a:pt x="0" y="22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20"/>
                    <a:pt x="5" y="224"/>
                    <a:pt x="11" y="224"/>
                  </a:cubicBezTo>
                  <a:cubicBezTo>
                    <a:pt x="81" y="224"/>
                    <a:pt x="81" y="224"/>
                    <a:pt x="81" y="224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2" y="301"/>
                    <a:pt x="55" y="307"/>
                    <a:pt x="60" y="309"/>
                  </a:cubicBezTo>
                  <a:cubicBezTo>
                    <a:pt x="61" y="309"/>
                    <a:pt x="63" y="310"/>
                    <a:pt x="64" y="310"/>
                  </a:cubicBezTo>
                  <a:cubicBezTo>
                    <a:pt x="68" y="310"/>
                    <a:pt x="72" y="307"/>
                    <a:pt x="74" y="303"/>
                  </a:cubicBezTo>
                  <a:cubicBezTo>
                    <a:pt x="103" y="224"/>
                    <a:pt x="103" y="224"/>
                    <a:pt x="103" y="224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8" y="273"/>
                    <a:pt x="133" y="278"/>
                    <a:pt x="139" y="278"/>
                  </a:cubicBezTo>
                  <a:cubicBezTo>
                    <a:pt x="145" y="278"/>
                    <a:pt x="149" y="273"/>
                    <a:pt x="149" y="267"/>
                  </a:cubicBezTo>
                  <a:cubicBezTo>
                    <a:pt x="149" y="224"/>
                    <a:pt x="149" y="224"/>
                    <a:pt x="149" y="224"/>
                  </a:cubicBezTo>
                  <a:cubicBezTo>
                    <a:pt x="174" y="224"/>
                    <a:pt x="174" y="224"/>
                    <a:pt x="174" y="224"/>
                  </a:cubicBezTo>
                  <a:cubicBezTo>
                    <a:pt x="203" y="303"/>
                    <a:pt x="203" y="303"/>
                    <a:pt x="203" y="303"/>
                  </a:cubicBezTo>
                  <a:cubicBezTo>
                    <a:pt x="205" y="307"/>
                    <a:pt x="209" y="310"/>
                    <a:pt x="213" y="310"/>
                  </a:cubicBezTo>
                  <a:cubicBezTo>
                    <a:pt x="215" y="310"/>
                    <a:pt x="216" y="309"/>
                    <a:pt x="217" y="309"/>
                  </a:cubicBezTo>
                  <a:cubicBezTo>
                    <a:pt x="223" y="307"/>
                    <a:pt x="225" y="301"/>
                    <a:pt x="223" y="295"/>
                  </a:cubicBezTo>
                  <a:cubicBezTo>
                    <a:pt x="197" y="224"/>
                    <a:pt x="197" y="224"/>
                    <a:pt x="197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73" y="224"/>
                    <a:pt x="277" y="220"/>
                    <a:pt x="277" y="214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16"/>
                    <a:pt x="273" y="11"/>
                    <a:pt x="267" y="11"/>
                  </a:cubicBezTo>
                  <a:close/>
                  <a:moveTo>
                    <a:pt x="256" y="203"/>
                  </a:moveTo>
                  <a:cubicBezTo>
                    <a:pt x="21" y="203"/>
                    <a:pt x="21" y="203"/>
                    <a:pt x="21" y="20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56" y="32"/>
                    <a:pt x="256" y="32"/>
                    <a:pt x="256" y="32"/>
                  </a:cubicBezTo>
                  <a:lnTo>
                    <a:pt x="256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81635"/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6" name="Group 627">
            <a:extLst>
              <a:ext uri="{FF2B5EF4-FFF2-40B4-BE49-F238E27FC236}">
                <a16:creationId xmlns:a16="http://schemas.microsoft.com/office/drawing/2014/main" id="{5947ADFD-F08C-9435-3625-A3749833A5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94139" y="4532729"/>
            <a:ext cx="507792" cy="512482"/>
            <a:chOff x="5295" y="2587"/>
            <a:chExt cx="340" cy="341"/>
          </a:xfrm>
          <a:solidFill>
            <a:srgbClr val="D85A5A"/>
          </a:solidFill>
        </p:grpSpPr>
        <p:sp>
          <p:nvSpPr>
            <p:cNvPr id="117" name="Freeform 628">
              <a:extLst>
                <a:ext uri="{FF2B5EF4-FFF2-40B4-BE49-F238E27FC236}">
                  <a16:creationId xmlns:a16="http://schemas.microsoft.com/office/drawing/2014/main" id="{18251A4C-B653-A35D-87FB-6D15F7937A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5" y="2587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81635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629">
              <a:extLst>
                <a:ext uri="{FF2B5EF4-FFF2-40B4-BE49-F238E27FC236}">
                  <a16:creationId xmlns:a16="http://schemas.microsoft.com/office/drawing/2014/main" id="{3F8BC469-AD87-CCD0-5138-E738EE5C7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9" y="2665"/>
              <a:ext cx="212" cy="184"/>
            </a:xfrm>
            <a:custGeom>
              <a:avLst/>
              <a:gdLst>
                <a:gd name="T0" fmla="*/ 309 w 320"/>
                <a:gd name="T1" fmla="*/ 91 h 277"/>
                <a:gd name="T2" fmla="*/ 199 w 320"/>
                <a:gd name="T3" fmla="*/ 15 h 277"/>
                <a:gd name="T4" fmla="*/ 91 w 320"/>
                <a:gd name="T5" fmla="*/ 23 h 277"/>
                <a:gd name="T6" fmla="*/ 32 w 320"/>
                <a:gd name="T7" fmla="*/ 73 h 277"/>
                <a:gd name="T8" fmla="*/ 87 w 320"/>
                <a:gd name="T9" fmla="*/ 187 h 277"/>
                <a:gd name="T10" fmla="*/ 170 w 320"/>
                <a:gd name="T11" fmla="*/ 211 h 277"/>
                <a:gd name="T12" fmla="*/ 245 w 320"/>
                <a:gd name="T13" fmla="*/ 277 h 277"/>
                <a:gd name="T14" fmla="*/ 298 w 320"/>
                <a:gd name="T15" fmla="*/ 197 h 277"/>
                <a:gd name="T16" fmla="*/ 280 w 320"/>
                <a:gd name="T17" fmla="*/ 169 h 277"/>
                <a:gd name="T18" fmla="*/ 277 w 320"/>
                <a:gd name="T19" fmla="*/ 198 h 277"/>
                <a:gd name="T20" fmla="*/ 192 w 320"/>
                <a:gd name="T21" fmla="*/ 256 h 277"/>
                <a:gd name="T22" fmla="*/ 161 w 320"/>
                <a:gd name="T23" fmla="*/ 174 h 277"/>
                <a:gd name="T24" fmla="*/ 122 w 320"/>
                <a:gd name="T25" fmla="*/ 181 h 277"/>
                <a:gd name="T26" fmla="*/ 64 w 320"/>
                <a:gd name="T27" fmla="*/ 171 h 277"/>
                <a:gd name="T28" fmla="*/ 54 w 320"/>
                <a:gd name="T29" fmla="*/ 76 h 277"/>
                <a:gd name="T30" fmla="*/ 90 w 320"/>
                <a:gd name="T31" fmla="*/ 45 h 277"/>
                <a:gd name="T32" fmla="*/ 145 w 320"/>
                <a:gd name="T33" fmla="*/ 31 h 277"/>
                <a:gd name="T34" fmla="*/ 195 w 320"/>
                <a:gd name="T35" fmla="*/ 39 h 277"/>
                <a:gd name="T36" fmla="*/ 245 w 320"/>
                <a:gd name="T37" fmla="*/ 55 h 277"/>
                <a:gd name="T38" fmla="*/ 261 w 320"/>
                <a:gd name="T39" fmla="*/ 64 h 277"/>
                <a:gd name="T40" fmla="*/ 281 w 320"/>
                <a:gd name="T41" fmla="*/ 114 h 277"/>
                <a:gd name="T42" fmla="*/ 280 w 320"/>
                <a:gd name="T43" fmla="*/ 169 h 277"/>
                <a:gd name="T44" fmla="*/ 100 w 320"/>
                <a:gd name="T45" fmla="*/ 127 h 277"/>
                <a:gd name="T46" fmla="*/ 53 w 320"/>
                <a:gd name="T47" fmla="*/ 139 h 277"/>
                <a:gd name="T48" fmla="*/ 83 w 320"/>
                <a:gd name="T49" fmla="*/ 104 h 277"/>
                <a:gd name="T50" fmla="*/ 94 w 320"/>
                <a:gd name="T51" fmla="*/ 70 h 277"/>
                <a:gd name="T52" fmla="*/ 138 w 320"/>
                <a:gd name="T53" fmla="*/ 68 h 277"/>
                <a:gd name="T54" fmla="*/ 159 w 320"/>
                <a:gd name="T55" fmla="*/ 60 h 277"/>
                <a:gd name="T56" fmla="*/ 163 w 320"/>
                <a:gd name="T57" fmla="*/ 81 h 277"/>
                <a:gd name="T58" fmla="*/ 138 w 320"/>
                <a:gd name="T59" fmla="*/ 96 h 277"/>
                <a:gd name="T60" fmla="*/ 188 w 320"/>
                <a:gd name="T61" fmla="*/ 131 h 277"/>
                <a:gd name="T62" fmla="*/ 177 w 320"/>
                <a:gd name="T63" fmla="*/ 149 h 277"/>
                <a:gd name="T64" fmla="*/ 134 w 320"/>
                <a:gd name="T65" fmla="*/ 129 h 277"/>
                <a:gd name="T66" fmla="*/ 187 w 320"/>
                <a:gd name="T67" fmla="*/ 98 h 277"/>
                <a:gd name="T68" fmla="*/ 224 w 320"/>
                <a:gd name="T69" fmla="*/ 75 h 277"/>
                <a:gd name="T70" fmla="*/ 251 w 320"/>
                <a:gd name="T71" fmla="*/ 116 h 277"/>
                <a:gd name="T72" fmla="*/ 222 w 320"/>
                <a:gd name="T73" fmla="*/ 96 h 277"/>
                <a:gd name="T74" fmla="*/ 266 w 320"/>
                <a:gd name="T75" fmla="*/ 149 h 277"/>
                <a:gd name="T76" fmla="*/ 244 w 320"/>
                <a:gd name="T77" fmla="*/ 164 h 277"/>
                <a:gd name="T78" fmla="*/ 244 w 320"/>
                <a:gd name="T79" fmla="*/ 207 h 277"/>
                <a:gd name="T80" fmla="*/ 212 w 320"/>
                <a:gd name="T81" fmla="*/ 194 h 277"/>
                <a:gd name="T82" fmla="*/ 217 w 320"/>
                <a:gd name="T83" fmla="*/ 147 h 277"/>
                <a:gd name="T84" fmla="*/ 238 w 320"/>
                <a:gd name="T85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7">
                  <a:moveTo>
                    <a:pt x="320" y="144"/>
                  </a:moveTo>
                  <a:cubicBezTo>
                    <a:pt x="320" y="131"/>
                    <a:pt x="314" y="119"/>
                    <a:pt x="305" y="110"/>
                  </a:cubicBezTo>
                  <a:cubicBezTo>
                    <a:pt x="308" y="104"/>
                    <a:pt x="309" y="97"/>
                    <a:pt x="309" y="91"/>
                  </a:cubicBezTo>
                  <a:cubicBezTo>
                    <a:pt x="309" y="65"/>
                    <a:pt x="289" y="44"/>
                    <a:pt x="263" y="43"/>
                  </a:cubicBezTo>
                  <a:cubicBezTo>
                    <a:pt x="257" y="24"/>
                    <a:pt x="239" y="11"/>
                    <a:pt x="218" y="11"/>
                  </a:cubicBezTo>
                  <a:cubicBezTo>
                    <a:pt x="212" y="11"/>
                    <a:pt x="205" y="12"/>
                    <a:pt x="199" y="15"/>
                  </a:cubicBezTo>
                  <a:cubicBezTo>
                    <a:pt x="190" y="5"/>
                    <a:pt x="178" y="0"/>
                    <a:pt x="165" y="0"/>
                  </a:cubicBezTo>
                  <a:cubicBezTo>
                    <a:pt x="153" y="0"/>
                    <a:pt x="142" y="4"/>
                    <a:pt x="133" y="12"/>
                  </a:cubicBezTo>
                  <a:cubicBezTo>
                    <a:pt x="119" y="8"/>
                    <a:pt x="102" y="12"/>
                    <a:pt x="91" y="23"/>
                  </a:cubicBezTo>
                  <a:cubicBezTo>
                    <a:pt x="87" y="22"/>
                    <a:pt x="83" y="21"/>
                    <a:pt x="80" y="21"/>
                  </a:cubicBezTo>
                  <a:cubicBezTo>
                    <a:pt x="53" y="21"/>
                    <a:pt x="32" y="43"/>
                    <a:pt x="32" y="69"/>
                  </a:cubicBezTo>
                  <a:cubicBezTo>
                    <a:pt x="32" y="70"/>
                    <a:pt x="32" y="71"/>
                    <a:pt x="32" y="73"/>
                  </a:cubicBezTo>
                  <a:cubicBezTo>
                    <a:pt x="12" y="84"/>
                    <a:pt x="0" y="105"/>
                    <a:pt x="0" y="128"/>
                  </a:cubicBezTo>
                  <a:cubicBezTo>
                    <a:pt x="0" y="163"/>
                    <a:pt x="28" y="192"/>
                    <a:pt x="64" y="192"/>
                  </a:cubicBezTo>
                  <a:cubicBezTo>
                    <a:pt x="72" y="192"/>
                    <a:pt x="80" y="190"/>
                    <a:pt x="87" y="187"/>
                  </a:cubicBezTo>
                  <a:cubicBezTo>
                    <a:pt x="96" y="197"/>
                    <a:pt x="109" y="203"/>
                    <a:pt x="122" y="203"/>
                  </a:cubicBezTo>
                  <a:cubicBezTo>
                    <a:pt x="132" y="203"/>
                    <a:pt x="141" y="200"/>
                    <a:pt x="149" y="195"/>
                  </a:cubicBezTo>
                  <a:cubicBezTo>
                    <a:pt x="154" y="202"/>
                    <a:pt x="162" y="207"/>
                    <a:pt x="170" y="211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73"/>
                    <a:pt x="175" y="277"/>
                    <a:pt x="181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51" y="277"/>
                    <a:pt x="256" y="273"/>
                    <a:pt x="256" y="267"/>
                  </a:cubicBezTo>
                  <a:cubicBezTo>
                    <a:pt x="256" y="267"/>
                    <a:pt x="256" y="249"/>
                    <a:pt x="269" y="241"/>
                  </a:cubicBezTo>
                  <a:cubicBezTo>
                    <a:pt x="283" y="232"/>
                    <a:pt x="299" y="219"/>
                    <a:pt x="298" y="197"/>
                  </a:cubicBezTo>
                  <a:cubicBezTo>
                    <a:pt x="298" y="193"/>
                    <a:pt x="298" y="189"/>
                    <a:pt x="297" y="185"/>
                  </a:cubicBezTo>
                  <a:cubicBezTo>
                    <a:pt x="311" y="176"/>
                    <a:pt x="320" y="161"/>
                    <a:pt x="320" y="144"/>
                  </a:cubicBezTo>
                  <a:close/>
                  <a:moveTo>
                    <a:pt x="280" y="169"/>
                  </a:moveTo>
                  <a:cubicBezTo>
                    <a:pt x="277" y="170"/>
                    <a:pt x="274" y="173"/>
                    <a:pt x="273" y="175"/>
                  </a:cubicBezTo>
                  <a:cubicBezTo>
                    <a:pt x="272" y="178"/>
                    <a:pt x="272" y="182"/>
                    <a:pt x="274" y="185"/>
                  </a:cubicBezTo>
                  <a:cubicBezTo>
                    <a:pt x="276" y="189"/>
                    <a:pt x="277" y="193"/>
                    <a:pt x="277" y="198"/>
                  </a:cubicBezTo>
                  <a:cubicBezTo>
                    <a:pt x="277" y="205"/>
                    <a:pt x="274" y="213"/>
                    <a:pt x="257" y="223"/>
                  </a:cubicBezTo>
                  <a:cubicBezTo>
                    <a:pt x="243" y="232"/>
                    <a:pt x="238" y="246"/>
                    <a:pt x="236" y="256"/>
                  </a:cubicBezTo>
                  <a:cubicBezTo>
                    <a:pt x="192" y="256"/>
                    <a:pt x="192" y="256"/>
                    <a:pt x="192" y="256"/>
                  </a:cubicBezTo>
                  <a:cubicBezTo>
                    <a:pt x="192" y="202"/>
                    <a:pt x="192" y="202"/>
                    <a:pt x="192" y="202"/>
                  </a:cubicBezTo>
                  <a:cubicBezTo>
                    <a:pt x="192" y="197"/>
                    <a:pt x="188" y="192"/>
                    <a:pt x="183" y="192"/>
                  </a:cubicBezTo>
                  <a:cubicBezTo>
                    <a:pt x="173" y="190"/>
                    <a:pt x="165" y="184"/>
                    <a:pt x="161" y="174"/>
                  </a:cubicBezTo>
                  <a:cubicBezTo>
                    <a:pt x="160" y="171"/>
                    <a:pt x="157" y="168"/>
                    <a:pt x="153" y="167"/>
                  </a:cubicBezTo>
                  <a:cubicBezTo>
                    <a:pt x="149" y="167"/>
                    <a:pt x="145" y="168"/>
                    <a:pt x="143" y="171"/>
                  </a:cubicBezTo>
                  <a:cubicBezTo>
                    <a:pt x="138" y="178"/>
                    <a:pt x="130" y="181"/>
                    <a:pt x="122" y="181"/>
                  </a:cubicBezTo>
                  <a:cubicBezTo>
                    <a:pt x="113" y="181"/>
                    <a:pt x="105" y="176"/>
                    <a:pt x="100" y="168"/>
                  </a:cubicBezTo>
                  <a:cubicBezTo>
                    <a:pt x="97" y="163"/>
                    <a:pt x="90" y="162"/>
                    <a:pt x="85" y="165"/>
                  </a:cubicBezTo>
                  <a:cubicBezTo>
                    <a:pt x="78" y="169"/>
                    <a:pt x="71" y="171"/>
                    <a:pt x="64" y="171"/>
                  </a:cubicBezTo>
                  <a:cubicBezTo>
                    <a:pt x="40" y="171"/>
                    <a:pt x="21" y="152"/>
                    <a:pt x="21" y="128"/>
                  </a:cubicBezTo>
                  <a:cubicBezTo>
                    <a:pt x="21" y="111"/>
                    <a:pt x="31" y="95"/>
                    <a:pt x="48" y="89"/>
                  </a:cubicBezTo>
                  <a:cubicBezTo>
                    <a:pt x="53" y="86"/>
                    <a:pt x="55" y="81"/>
                    <a:pt x="54" y="76"/>
                  </a:cubicBezTo>
                  <a:cubicBezTo>
                    <a:pt x="53" y="73"/>
                    <a:pt x="53" y="71"/>
                    <a:pt x="53" y="69"/>
                  </a:cubicBezTo>
                  <a:cubicBezTo>
                    <a:pt x="53" y="55"/>
                    <a:pt x="65" y="43"/>
                    <a:pt x="80" y="43"/>
                  </a:cubicBezTo>
                  <a:cubicBezTo>
                    <a:pt x="83" y="43"/>
                    <a:pt x="87" y="43"/>
                    <a:pt x="90" y="45"/>
                  </a:cubicBezTo>
                  <a:cubicBezTo>
                    <a:pt x="94" y="46"/>
                    <a:pt x="99" y="45"/>
                    <a:pt x="102" y="42"/>
                  </a:cubicBezTo>
                  <a:cubicBezTo>
                    <a:pt x="109" y="33"/>
                    <a:pt x="122" y="30"/>
                    <a:pt x="132" y="34"/>
                  </a:cubicBezTo>
                  <a:cubicBezTo>
                    <a:pt x="137" y="36"/>
                    <a:pt x="142" y="35"/>
                    <a:pt x="145" y="31"/>
                  </a:cubicBezTo>
                  <a:cubicBezTo>
                    <a:pt x="150" y="25"/>
                    <a:pt x="157" y="21"/>
                    <a:pt x="165" y="21"/>
                  </a:cubicBezTo>
                  <a:cubicBezTo>
                    <a:pt x="174" y="21"/>
                    <a:pt x="183" y="26"/>
                    <a:pt x="188" y="34"/>
                  </a:cubicBezTo>
                  <a:cubicBezTo>
                    <a:pt x="189" y="37"/>
                    <a:pt x="192" y="38"/>
                    <a:pt x="195" y="39"/>
                  </a:cubicBezTo>
                  <a:cubicBezTo>
                    <a:pt x="197" y="39"/>
                    <a:pt x="200" y="39"/>
                    <a:pt x="203" y="37"/>
                  </a:cubicBezTo>
                  <a:cubicBezTo>
                    <a:pt x="207" y="34"/>
                    <a:pt x="213" y="32"/>
                    <a:pt x="218" y="32"/>
                  </a:cubicBezTo>
                  <a:cubicBezTo>
                    <a:pt x="232" y="32"/>
                    <a:pt x="243" y="42"/>
                    <a:pt x="245" y="55"/>
                  </a:cubicBezTo>
                  <a:cubicBezTo>
                    <a:pt x="245" y="58"/>
                    <a:pt x="246" y="61"/>
                    <a:pt x="249" y="62"/>
                  </a:cubicBezTo>
                  <a:cubicBezTo>
                    <a:pt x="251" y="64"/>
                    <a:pt x="254" y="65"/>
                    <a:pt x="257" y="64"/>
                  </a:cubicBezTo>
                  <a:cubicBezTo>
                    <a:pt x="258" y="64"/>
                    <a:pt x="260" y="64"/>
                    <a:pt x="261" y="64"/>
                  </a:cubicBezTo>
                  <a:cubicBezTo>
                    <a:pt x="276" y="64"/>
                    <a:pt x="288" y="76"/>
                    <a:pt x="288" y="91"/>
                  </a:cubicBezTo>
                  <a:cubicBezTo>
                    <a:pt x="288" y="96"/>
                    <a:pt x="286" y="102"/>
                    <a:pt x="283" y="106"/>
                  </a:cubicBezTo>
                  <a:cubicBezTo>
                    <a:pt x="281" y="109"/>
                    <a:pt x="280" y="112"/>
                    <a:pt x="281" y="114"/>
                  </a:cubicBezTo>
                  <a:cubicBezTo>
                    <a:pt x="281" y="117"/>
                    <a:pt x="283" y="120"/>
                    <a:pt x="286" y="121"/>
                  </a:cubicBezTo>
                  <a:cubicBezTo>
                    <a:pt x="294" y="126"/>
                    <a:pt x="298" y="135"/>
                    <a:pt x="298" y="144"/>
                  </a:cubicBezTo>
                  <a:cubicBezTo>
                    <a:pt x="298" y="156"/>
                    <a:pt x="291" y="166"/>
                    <a:pt x="280" y="169"/>
                  </a:cubicBezTo>
                  <a:close/>
                  <a:moveTo>
                    <a:pt x="94" y="70"/>
                  </a:moveTo>
                  <a:cubicBezTo>
                    <a:pt x="103" y="86"/>
                    <a:pt x="106" y="113"/>
                    <a:pt x="106" y="116"/>
                  </a:cubicBezTo>
                  <a:cubicBezTo>
                    <a:pt x="107" y="121"/>
                    <a:pt x="104" y="125"/>
                    <a:pt x="100" y="127"/>
                  </a:cubicBezTo>
                  <a:cubicBezTo>
                    <a:pt x="97" y="129"/>
                    <a:pt x="92" y="128"/>
                    <a:pt x="89" y="125"/>
                  </a:cubicBezTo>
                  <a:cubicBezTo>
                    <a:pt x="86" y="123"/>
                    <a:pt x="72" y="128"/>
                    <a:pt x="59" y="137"/>
                  </a:cubicBezTo>
                  <a:cubicBezTo>
                    <a:pt x="57" y="138"/>
                    <a:pt x="55" y="139"/>
                    <a:pt x="53" y="139"/>
                  </a:cubicBezTo>
                  <a:cubicBezTo>
                    <a:pt x="50" y="139"/>
                    <a:pt x="46" y="137"/>
                    <a:pt x="44" y="134"/>
                  </a:cubicBezTo>
                  <a:cubicBezTo>
                    <a:pt x="41" y="130"/>
                    <a:pt x="42" y="123"/>
                    <a:pt x="47" y="119"/>
                  </a:cubicBezTo>
                  <a:cubicBezTo>
                    <a:pt x="51" y="116"/>
                    <a:pt x="67" y="105"/>
                    <a:pt x="83" y="104"/>
                  </a:cubicBezTo>
                  <a:cubicBezTo>
                    <a:pt x="81" y="95"/>
                    <a:pt x="79" y="86"/>
                    <a:pt x="76" y="80"/>
                  </a:cubicBezTo>
                  <a:cubicBezTo>
                    <a:pt x="73" y="75"/>
                    <a:pt x="75" y="68"/>
                    <a:pt x="80" y="65"/>
                  </a:cubicBezTo>
                  <a:cubicBezTo>
                    <a:pt x="85" y="62"/>
                    <a:pt x="92" y="64"/>
                    <a:pt x="94" y="70"/>
                  </a:cubicBezTo>
                  <a:close/>
                  <a:moveTo>
                    <a:pt x="131" y="93"/>
                  </a:moveTo>
                  <a:cubicBezTo>
                    <a:pt x="127" y="90"/>
                    <a:pt x="126" y="85"/>
                    <a:pt x="127" y="80"/>
                  </a:cubicBezTo>
                  <a:cubicBezTo>
                    <a:pt x="128" y="78"/>
                    <a:pt x="129" y="74"/>
                    <a:pt x="138" y="68"/>
                  </a:cubicBezTo>
                  <a:cubicBezTo>
                    <a:pt x="137" y="65"/>
                    <a:pt x="138" y="61"/>
                    <a:pt x="140" y="59"/>
                  </a:cubicBezTo>
                  <a:cubicBezTo>
                    <a:pt x="143" y="54"/>
                    <a:pt x="149" y="52"/>
                    <a:pt x="154" y="55"/>
                  </a:cubicBezTo>
                  <a:cubicBezTo>
                    <a:pt x="157" y="56"/>
                    <a:pt x="158" y="58"/>
                    <a:pt x="159" y="60"/>
                  </a:cubicBezTo>
                  <a:cubicBezTo>
                    <a:pt x="159" y="60"/>
                    <a:pt x="160" y="60"/>
                    <a:pt x="161" y="60"/>
                  </a:cubicBezTo>
                  <a:cubicBezTo>
                    <a:pt x="166" y="61"/>
                    <a:pt x="170" y="65"/>
                    <a:pt x="170" y="70"/>
                  </a:cubicBezTo>
                  <a:cubicBezTo>
                    <a:pt x="171" y="75"/>
                    <a:pt x="168" y="80"/>
                    <a:pt x="163" y="81"/>
                  </a:cubicBezTo>
                  <a:cubicBezTo>
                    <a:pt x="158" y="83"/>
                    <a:pt x="152" y="85"/>
                    <a:pt x="149" y="87"/>
                  </a:cubicBezTo>
                  <a:cubicBezTo>
                    <a:pt x="149" y="89"/>
                    <a:pt x="148" y="91"/>
                    <a:pt x="146" y="93"/>
                  </a:cubicBezTo>
                  <a:cubicBezTo>
                    <a:pt x="144" y="95"/>
                    <a:pt x="141" y="96"/>
                    <a:pt x="138" y="96"/>
                  </a:cubicBezTo>
                  <a:cubicBezTo>
                    <a:pt x="136" y="96"/>
                    <a:pt x="133" y="95"/>
                    <a:pt x="131" y="93"/>
                  </a:cubicBezTo>
                  <a:close/>
                  <a:moveTo>
                    <a:pt x="190" y="113"/>
                  </a:moveTo>
                  <a:cubicBezTo>
                    <a:pt x="181" y="124"/>
                    <a:pt x="187" y="130"/>
                    <a:pt x="188" y="131"/>
                  </a:cubicBezTo>
                  <a:cubicBezTo>
                    <a:pt x="192" y="134"/>
                    <a:pt x="193" y="140"/>
                    <a:pt x="190" y="144"/>
                  </a:cubicBezTo>
                  <a:cubicBezTo>
                    <a:pt x="188" y="148"/>
                    <a:pt x="185" y="149"/>
                    <a:pt x="181" y="149"/>
                  </a:cubicBezTo>
                  <a:cubicBezTo>
                    <a:pt x="180" y="149"/>
                    <a:pt x="178" y="149"/>
                    <a:pt x="177" y="149"/>
                  </a:cubicBezTo>
                  <a:cubicBezTo>
                    <a:pt x="159" y="141"/>
                    <a:pt x="143" y="148"/>
                    <a:pt x="143" y="148"/>
                  </a:cubicBezTo>
                  <a:cubicBezTo>
                    <a:pt x="137" y="151"/>
                    <a:pt x="131" y="148"/>
                    <a:pt x="129" y="143"/>
                  </a:cubicBezTo>
                  <a:cubicBezTo>
                    <a:pt x="126" y="138"/>
                    <a:pt x="128" y="132"/>
                    <a:pt x="134" y="129"/>
                  </a:cubicBezTo>
                  <a:cubicBezTo>
                    <a:pt x="134" y="129"/>
                    <a:pt x="147" y="123"/>
                    <a:pt x="164" y="124"/>
                  </a:cubicBezTo>
                  <a:cubicBezTo>
                    <a:pt x="164" y="117"/>
                    <a:pt x="166" y="109"/>
                    <a:pt x="172" y="100"/>
                  </a:cubicBezTo>
                  <a:cubicBezTo>
                    <a:pt x="176" y="96"/>
                    <a:pt x="183" y="95"/>
                    <a:pt x="187" y="98"/>
                  </a:cubicBezTo>
                  <a:cubicBezTo>
                    <a:pt x="192" y="102"/>
                    <a:pt x="193" y="108"/>
                    <a:pt x="190" y="113"/>
                  </a:cubicBezTo>
                  <a:close/>
                  <a:moveTo>
                    <a:pt x="213" y="85"/>
                  </a:moveTo>
                  <a:cubicBezTo>
                    <a:pt x="213" y="79"/>
                    <a:pt x="218" y="75"/>
                    <a:pt x="224" y="75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29" y="75"/>
                    <a:pt x="240" y="78"/>
                    <a:pt x="254" y="101"/>
                  </a:cubicBezTo>
                  <a:cubicBezTo>
                    <a:pt x="257" y="106"/>
                    <a:pt x="256" y="113"/>
                    <a:pt x="251" y="116"/>
                  </a:cubicBezTo>
                  <a:cubicBezTo>
                    <a:pt x="249" y="117"/>
                    <a:pt x="247" y="117"/>
                    <a:pt x="245" y="117"/>
                  </a:cubicBezTo>
                  <a:cubicBezTo>
                    <a:pt x="241" y="117"/>
                    <a:pt x="238" y="116"/>
                    <a:pt x="236" y="112"/>
                  </a:cubicBezTo>
                  <a:cubicBezTo>
                    <a:pt x="228" y="100"/>
                    <a:pt x="223" y="96"/>
                    <a:pt x="222" y="96"/>
                  </a:cubicBezTo>
                  <a:cubicBezTo>
                    <a:pt x="217" y="95"/>
                    <a:pt x="213" y="91"/>
                    <a:pt x="213" y="85"/>
                  </a:cubicBezTo>
                  <a:close/>
                  <a:moveTo>
                    <a:pt x="277" y="139"/>
                  </a:moveTo>
                  <a:cubicBezTo>
                    <a:pt x="277" y="145"/>
                    <a:pt x="272" y="149"/>
                    <a:pt x="266" y="149"/>
                  </a:cubicBezTo>
                  <a:cubicBezTo>
                    <a:pt x="250" y="149"/>
                    <a:pt x="245" y="162"/>
                    <a:pt x="244" y="163"/>
                  </a:cubicBezTo>
                  <a:cubicBezTo>
                    <a:pt x="244" y="163"/>
                    <a:pt x="244" y="164"/>
                    <a:pt x="244" y="164"/>
                  </a:cubicBezTo>
                  <a:cubicBezTo>
                    <a:pt x="244" y="164"/>
                    <a:pt x="244" y="164"/>
                    <a:pt x="244" y="164"/>
                  </a:cubicBezTo>
                  <a:cubicBezTo>
                    <a:pt x="244" y="165"/>
                    <a:pt x="239" y="177"/>
                    <a:pt x="233" y="187"/>
                  </a:cubicBezTo>
                  <a:cubicBezTo>
                    <a:pt x="233" y="189"/>
                    <a:pt x="236" y="192"/>
                    <a:pt x="239" y="193"/>
                  </a:cubicBezTo>
                  <a:cubicBezTo>
                    <a:pt x="244" y="196"/>
                    <a:pt x="246" y="202"/>
                    <a:pt x="244" y="207"/>
                  </a:cubicBezTo>
                  <a:cubicBezTo>
                    <a:pt x="242" y="211"/>
                    <a:pt x="238" y="213"/>
                    <a:pt x="234" y="213"/>
                  </a:cubicBezTo>
                  <a:cubicBezTo>
                    <a:pt x="233" y="213"/>
                    <a:pt x="231" y="213"/>
                    <a:pt x="230" y="212"/>
                  </a:cubicBezTo>
                  <a:cubicBezTo>
                    <a:pt x="227" y="211"/>
                    <a:pt x="215" y="205"/>
                    <a:pt x="212" y="194"/>
                  </a:cubicBezTo>
                  <a:cubicBezTo>
                    <a:pt x="210" y="188"/>
                    <a:pt x="211" y="181"/>
                    <a:pt x="215" y="176"/>
                  </a:cubicBezTo>
                  <a:cubicBezTo>
                    <a:pt x="219" y="169"/>
                    <a:pt x="223" y="160"/>
                    <a:pt x="224" y="157"/>
                  </a:cubicBezTo>
                  <a:cubicBezTo>
                    <a:pt x="224" y="155"/>
                    <a:pt x="221" y="150"/>
                    <a:pt x="217" y="147"/>
                  </a:cubicBezTo>
                  <a:cubicBezTo>
                    <a:pt x="212" y="144"/>
                    <a:pt x="212" y="137"/>
                    <a:pt x="215" y="132"/>
                  </a:cubicBezTo>
                  <a:cubicBezTo>
                    <a:pt x="219" y="127"/>
                    <a:pt x="225" y="127"/>
                    <a:pt x="230" y="130"/>
                  </a:cubicBezTo>
                  <a:cubicBezTo>
                    <a:pt x="231" y="131"/>
                    <a:pt x="234" y="133"/>
                    <a:pt x="238" y="138"/>
                  </a:cubicBezTo>
                  <a:cubicBezTo>
                    <a:pt x="245" y="132"/>
                    <a:pt x="254" y="128"/>
                    <a:pt x="267" y="128"/>
                  </a:cubicBezTo>
                  <a:cubicBezTo>
                    <a:pt x="273" y="128"/>
                    <a:pt x="277" y="133"/>
                    <a:pt x="277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81635"/>
              <a:endParaRPr lang="en-GB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39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6. Suggested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Establish ET-PP Cloud </a:t>
            </a:r>
            <a:r>
              <a:rPr lang="pl-PL" dirty="0"/>
              <a:t>and </a:t>
            </a:r>
            <a:r>
              <a:rPr lang="pl-PL" dirty="0" err="1"/>
              <a:t>Automated</a:t>
            </a:r>
            <a:r>
              <a:rPr lang="pl-PL" dirty="0"/>
              <a:t> </a:t>
            </a:r>
            <a:r>
              <a:rPr dirty="0"/>
              <a:t>Repository:</a:t>
            </a:r>
          </a:p>
          <a:p>
            <a:pPr marL="0" indent="0">
              <a:buNone/>
            </a:pPr>
            <a:r>
              <a:rPr dirty="0"/>
              <a:t>EU PPI </a:t>
            </a:r>
            <a:r>
              <a:rPr lang="pl-PL" dirty="0"/>
              <a:t>regulatory, </a:t>
            </a:r>
            <a:r>
              <a:rPr dirty="0"/>
              <a:t>policies, strategies, good practices</a:t>
            </a:r>
          </a:p>
          <a:p>
            <a:pPr marL="0" indent="0">
              <a:buNone/>
            </a:pPr>
            <a:r>
              <a:rPr dirty="0"/>
              <a:t>Regularly updated and searchable</a:t>
            </a:r>
          </a:p>
          <a:p>
            <a:pPr marL="0" indent="0">
              <a:buNone/>
            </a:pPr>
            <a:r>
              <a:rPr dirty="0"/>
              <a:t>Access granted to authorized </a:t>
            </a:r>
            <a:r>
              <a:rPr lang="pl-PL" dirty="0"/>
              <a:t>S</a:t>
            </a:r>
            <a:r>
              <a:rPr dirty="0" err="1"/>
              <a:t>taff</a:t>
            </a:r>
            <a:r>
              <a:rPr lang="pl-PL" dirty="0"/>
              <a:t> </a:t>
            </a:r>
            <a:r>
              <a:rPr lang="pl-PL" dirty="0" err="1"/>
              <a:t>throughout</a:t>
            </a:r>
            <a:r>
              <a:rPr lang="pl-PL" dirty="0"/>
              <a:t> </a:t>
            </a:r>
            <a:r>
              <a:rPr lang="pl-PL" dirty="0" err="1"/>
              <a:t>WPs</a:t>
            </a:r>
            <a:endParaRPr dirty="0"/>
          </a:p>
          <a:p>
            <a:pPr marL="0" indent="0">
              <a:buNone/>
            </a:pPr>
            <a:r>
              <a:rPr dirty="0"/>
              <a:t>Use repository to enable collaborative innovation within ET-PP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14520A-C825-40AD-ACB6-CF2A341E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75" y="5817509"/>
            <a:ext cx="2717660" cy="7098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7.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The training provided strategic tools to advance innovation in procurement</a:t>
            </a:r>
          </a:p>
          <a:p>
            <a:r>
              <a:rPr dirty="0"/>
              <a:t>Strong case for embedding PPI principles throughout ET-PP</a:t>
            </a:r>
          </a:p>
          <a:p>
            <a:r>
              <a:rPr dirty="0"/>
              <a:t>Leveraging EU networks and knowledge bases will maximize impact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B9F7FC0-05C2-4621-AA5D-5931A0BB1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75" y="5817509"/>
            <a:ext cx="2717660" cy="7098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1. Background &amp;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Event: Strategic Procurement Training for Public Buyers</a:t>
            </a:r>
          </a:p>
          <a:p>
            <a:r>
              <a:rPr dirty="0"/>
              <a:t>Organizer: EISMEA / European Commission</a:t>
            </a:r>
          </a:p>
          <a:p>
            <a:r>
              <a:rPr dirty="0"/>
              <a:t>Location: Vienna, Austria</a:t>
            </a:r>
          </a:p>
          <a:p>
            <a:r>
              <a:rPr dirty="0"/>
              <a:t>Dates: 16–20 June 2025</a:t>
            </a:r>
          </a:p>
          <a:p>
            <a:r>
              <a:rPr dirty="0"/>
              <a:t>Goal: Enhance uptake of strategic innovation procurement across the EU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ED7FC0-E159-4F0F-AFD8-C3F8ED3D1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75" y="5817509"/>
            <a:ext cx="2717660" cy="709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2. Objectives of the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Promote a cultural shift towards innovation in public procurement</a:t>
            </a:r>
          </a:p>
          <a:p>
            <a:r>
              <a:rPr dirty="0"/>
              <a:t>Empower public buyers with legal and practical skills</a:t>
            </a:r>
          </a:p>
          <a:p>
            <a:r>
              <a:rPr dirty="0"/>
              <a:t>Enable SME/startup-friendly procurement ecosystems</a:t>
            </a:r>
          </a:p>
          <a:p>
            <a:r>
              <a:rPr dirty="0"/>
              <a:t>Support strategic collaboration across public, private, and scientific sectors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FF63162-EA9A-41AF-977B-F27138DD3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75" y="5817509"/>
            <a:ext cx="2717660" cy="7098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3. Training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Participants: 30 attendees from 19 EU countries</a:t>
            </a:r>
          </a:p>
          <a:p>
            <a:r>
              <a:rPr dirty="0"/>
              <a:t>Focus Areas:</a:t>
            </a:r>
          </a:p>
          <a:p>
            <a:pPr marL="0" indent="0">
              <a:buNone/>
            </a:pPr>
            <a:r>
              <a:rPr dirty="0"/>
              <a:t>• EU regulatory and policy framework for PPI</a:t>
            </a:r>
          </a:p>
          <a:p>
            <a:pPr marL="0" indent="0">
              <a:buNone/>
            </a:pPr>
            <a:r>
              <a:rPr dirty="0"/>
              <a:t>• Innovation procurement strategies</a:t>
            </a:r>
          </a:p>
          <a:p>
            <a:pPr marL="0" indent="0">
              <a:buNone/>
            </a:pPr>
            <a:r>
              <a:rPr dirty="0"/>
              <a:t>• Real-world case studies (e.g. 'All-Around the World' session)</a:t>
            </a:r>
          </a:p>
          <a:p>
            <a:r>
              <a:rPr dirty="0"/>
              <a:t>Outcome: Deeper understanding of motivation and processes behind innovative procurement in EU public sector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A02A84-10E9-48CF-A424-74E6A6D58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75" y="5817509"/>
            <a:ext cx="2717660" cy="7098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Business Administration School Center by Slidesgo">
  <a:themeElements>
    <a:clrScheme name="Simple Light">
      <a:dk1>
        <a:srgbClr val="092241"/>
      </a:dk1>
      <a:lt1>
        <a:srgbClr val="F8F8F8"/>
      </a:lt1>
      <a:dk2>
        <a:srgbClr val="B7B7B7"/>
      </a:dk2>
      <a:lt2>
        <a:srgbClr val="6194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922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6776</TotalTime>
  <Words>523</Words>
  <Application>Microsoft Office PowerPoint</Application>
  <PresentationFormat>Pokaz na ekranie (4:3)</PresentationFormat>
  <Paragraphs>64</Paragraphs>
  <Slides>14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9" baseType="lpstr">
      <vt:lpstr>Archivo</vt:lpstr>
      <vt:lpstr>Archivo Black</vt:lpstr>
      <vt:lpstr>Arial</vt:lpstr>
      <vt:lpstr>Calibri</vt:lpstr>
      <vt:lpstr>Century Gothic</vt:lpstr>
      <vt:lpstr>DM Sans</vt:lpstr>
      <vt:lpstr>Karla Medium</vt:lpstr>
      <vt:lpstr>Manrope</vt:lpstr>
      <vt:lpstr>Montserrat</vt:lpstr>
      <vt:lpstr>Outfit Light</vt:lpstr>
      <vt:lpstr>Segoe UI</vt:lpstr>
      <vt:lpstr>Wingdings 3</vt:lpstr>
      <vt:lpstr>Jon (sala konferencyjna)</vt:lpstr>
      <vt:lpstr>Business Administration School Center by Slidesgo</vt:lpstr>
      <vt:lpstr>think-cell Slide</vt:lpstr>
      <vt:lpstr>Strategic Innovation Procurement </vt:lpstr>
      <vt:lpstr>1. Background &amp; Context</vt:lpstr>
      <vt:lpstr>2. Objectives of the Programme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3. Training Summary</vt:lpstr>
      <vt:lpstr>4. Key Insights</vt:lpstr>
      <vt:lpstr>5. Recommendations for ET-PP</vt:lpstr>
      <vt:lpstr>Prezentacja programu PowerPoint</vt:lpstr>
      <vt:lpstr>6. Suggested Next Steps</vt:lpstr>
      <vt:lpstr>7. 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Innovation Procurement Training Report</dc:title>
  <dc:subject/>
  <dc:creator>Kazimierz Anhalt</dc:creator>
  <cp:keywords/>
  <dc:description>generated using python-pptx</dc:description>
  <cp:lastModifiedBy>Kazimierz Anhalt</cp:lastModifiedBy>
  <cp:revision>11</cp:revision>
  <dcterms:created xsi:type="dcterms:W3CDTF">2013-01-27T09:14:16Z</dcterms:created>
  <dcterms:modified xsi:type="dcterms:W3CDTF">2025-07-21T13:15:32Z</dcterms:modified>
  <cp:category/>
</cp:coreProperties>
</file>